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1" r:id="rId4"/>
  </p:sldMasterIdLst>
  <p:notesMasterIdLst>
    <p:notesMasterId r:id="rId12"/>
  </p:notesMasterIdLst>
  <p:sldIdLst>
    <p:sldId id="260" r:id="rId5"/>
    <p:sldId id="256" r:id="rId6"/>
    <p:sldId id="13635" r:id="rId7"/>
    <p:sldId id="258" r:id="rId8"/>
    <p:sldId id="259" r:id="rId9"/>
    <p:sldId id="597" r:id="rId10"/>
    <p:sldId id="59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966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34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image" Target="../media/image27.emf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image" Target="../media/image27.em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F51512-6B45-4045-8BC8-94BCEBCED954}" type="doc">
      <dgm:prSet loTypeId="urn:microsoft.com/office/officeart/2005/8/layout/p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A8F113B-6854-314C-BF60-36A6D2D35223}">
      <dgm:prSet phldrT="[Text]" custT="1"/>
      <dgm:spPr/>
      <dgm:t>
        <a:bodyPr/>
        <a:lstStyle/>
        <a:p>
          <a:pPr algn="ctr">
            <a:spcAft>
              <a:spcPts val="240"/>
            </a:spcAft>
          </a:pPr>
          <a:r>
            <a:rPr lang="en-IE" sz="2000" b="1" dirty="0">
              <a:solidFill>
                <a:schemeClr val="tx1"/>
              </a:solidFill>
            </a:rPr>
            <a:t>Healthcare Disruptors: </a:t>
          </a:r>
        </a:p>
        <a:p>
          <a:pPr algn="ctr">
            <a:spcAft>
              <a:spcPts val="240"/>
            </a:spcAft>
          </a:pPr>
          <a:r>
            <a:rPr lang="en-IE" sz="2000" b="1" dirty="0">
              <a:solidFill>
                <a:schemeClr val="tx1"/>
              </a:solidFill>
            </a:rPr>
            <a:t>Improving Access to Care</a:t>
          </a:r>
        </a:p>
        <a:p>
          <a:pPr algn="ctr">
            <a:spcAft>
              <a:spcPts val="240"/>
            </a:spcAft>
          </a:pPr>
          <a:endParaRPr lang="en-US" sz="800" dirty="0"/>
        </a:p>
      </dgm:t>
    </dgm:pt>
    <dgm:pt modelId="{F6246B50-BD49-9F4E-BE91-A7E58931F524}" type="parTrans" cxnId="{225EB26E-F7AA-BF40-9026-65B416E3B0DD}">
      <dgm:prSet/>
      <dgm:spPr/>
      <dgm:t>
        <a:bodyPr/>
        <a:lstStyle/>
        <a:p>
          <a:endParaRPr lang="en-US"/>
        </a:p>
      </dgm:t>
    </dgm:pt>
    <dgm:pt modelId="{40A10C92-24EA-5C45-BC6B-EE7CC090D697}" type="sibTrans" cxnId="{225EB26E-F7AA-BF40-9026-65B416E3B0DD}">
      <dgm:prSet/>
      <dgm:spPr/>
      <dgm:t>
        <a:bodyPr/>
        <a:lstStyle/>
        <a:p>
          <a:endParaRPr lang="en-US"/>
        </a:p>
      </dgm:t>
    </dgm:pt>
    <dgm:pt modelId="{4C356A45-335C-5D44-A201-721071F74B7A}">
      <dgm:prSet phldrT="[Text]" custT="1"/>
      <dgm:spPr/>
      <dgm:t>
        <a:bodyPr/>
        <a:lstStyle/>
        <a:p>
          <a:pPr algn="l">
            <a:spcAft>
              <a:spcPct val="15000"/>
            </a:spcAft>
          </a:pPr>
          <a:r>
            <a:rPr lang="en-US" sz="1400" i="1" dirty="0"/>
            <a:t>Wed, May 25</a:t>
          </a:r>
          <a:r>
            <a:rPr lang="en-US" sz="1400" i="1" baseline="30000" dirty="0"/>
            <a:t>th</a:t>
          </a:r>
          <a:r>
            <a:rPr lang="en-US" sz="1400" i="1" dirty="0"/>
            <a:t> 12-1pm ET</a:t>
          </a:r>
        </a:p>
      </dgm:t>
    </dgm:pt>
    <dgm:pt modelId="{46CA216C-9D4F-FB42-A5CB-F76A3E553A37}" type="parTrans" cxnId="{B1F3FD6D-E9B4-1A45-8284-095FECA503DE}">
      <dgm:prSet/>
      <dgm:spPr/>
      <dgm:t>
        <a:bodyPr/>
        <a:lstStyle/>
        <a:p>
          <a:endParaRPr lang="en-US"/>
        </a:p>
      </dgm:t>
    </dgm:pt>
    <dgm:pt modelId="{7E98AB00-A6FF-B240-82B8-31611654D923}" type="sibTrans" cxnId="{B1F3FD6D-E9B4-1A45-8284-095FECA503DE}">
      <dgm:prSet/>
      <dgm:spPr/>
      <dgm:t>
        <a:bodyPr/>
        <a:lstStyle/>
        <a:p>
          <a:endParaRPr lang="en-US"/>
        </a:p>
      </dgm:t>
    </dgm:pt>
    <dgm:pt modelId="{5B3F99A1-B932-A346-AA98-0CDEB9D7BDB1}">
      <dgm:prSet phldrT="[Text]" custT="1"/>
      <dgm:spPr/>
      <dgm:t>
        <a:bodyPr/>
        <a:lstStyle/>
        <a:p>
          <a:pPr algn="ctr"/>
          <a:r>
            <a:rPr lang="en-US" sz="2000" b="1" dirty="0"/>
            <a:t>Market Access: Building a Strategy for Successful Launch</a:t>
          </a:r>
        </a:p>
      </dgm:t>
    </dgm:pt>
    <dgm:pt modelId="{89897F77-DB4B-734D-9E7E-3A82C3CA2503}" type="parTrans" cxnId="{2C6764FC-8D91-D042-A3B5-FCCE3C970EF1}">
      <dgm:prSet/>
      <dgm:spPr/>
      <dgm:t>
        <a:bodyPr/>
        <a:lstStyle/>
        <a:p>
          <a:endParaRPr lang="en-US"/>
        </a:p>
      </dgm:t>
    </dgm:pt>
    <dgm:pt modelId="{B023894D-C027-3144-8B62-E9F68F4C6F28}" type="sibTrans" cxnId="{2C6764FC-8D91-D042-A3B5-FCCE3C970EF1}">
      <dgm:prSet/>
      <dgm:spPr/>
      <dgm:t>
        <a:bodyPr/>
        <a:lstStyle/>
        <a:p>
          <a:endParaRPr lang="en-US"/>
        </a:p>
      </dgm:t>
    </dgm:pt>
    <dgm:pt modelId="{2D7F1AFD-1E90-3D4C-A327-0249BDA5EC82}">
      <dgm:prSet phldrT="[Text]" custT="1"/>
      <dgm:spPr/>
      <dgm:t>
        <a:bodyPr/>
        <a:lstStyle/>
        <a:p>
          <a:pPr algn="l"/>
          <a:r>
            <a:rPr lang="en-US" sz="1400" i="1" dirty="0"/>
            <a:t>Mid-summer (Date to be announced)</a:t>
          </a:r>
        </a:p>
      </dgm:t>
    </dgm:pt>
    <dgm:pt modelId="{82BA16BE-3842-3D4C-A30E-E75F557218FC}" type="parTrans" cxnId="{98A1C1E3-85CF-4B47-ADC4-3CA3C79F5580}">
      <dgm:prSet/>
      <dgm:spPr/>
      <dgm:t>
        <a:bodyPr/>
        <a:lstStyle/>
        <a:p>
          <a:endParaRPr lang="en-US"/>
        </a:p>
      </dgm:t>
    </dgm:pt>
    <dgm:pt modelId="{CD5DEB07-89E1-284E-A760-412D67E2B239}" type="sibTrans" cxnId="{98A1C1E3-85CF-4B47-ADC4-3CA3C79F5580}">
      <dgm:prSet/>
      <dgm:spPr/>
      <dgm:t>
        <a:bodyPr/>
        <a:lstStyle/>
        <a:p>
          <a:endParaRPr lang="en-US"/>
        </a:p>
      </dgm:t>
    </dgm:pt>
    <dgm:pt modelId="{087BDFD9-90A5-CB4E-B780-11A77D76D98A}">
      <dgm:prSet phldrT="[Text]" custT="1"/>
      <dgm:spPr/>
      <dgm:t>
        <a:bodyPr/>
        <a:lstStyle/>
        <a:p>
          <a:pPr algn="ctr"/>
          <a:r>
            <a:rPr lang="en-US" sz="2000" b="1" dirty="0"/>
            <a:t>Pharma 201: Understanding Customer Management Teams</a:t>
          </a:r>
        </a:p>
      </dgm:t>
    </dgm:pt>
    <dgm:pt modelId="{EB98746A-07EF-A247-A4A6-D64B8690FB58}" type="parTrans" cxnId="{31CBDBCB-FDFE-544C-B757-23B347F5F8F2}">
      <dgm:prSet/>
      <dgm:spPr/>
      <dgm:t>
        <a:bodyPr/>
        <a:lstStyle/>
        <a:p>
          <a:endParaRPr lang="en-US"/>
        </a:p>
      </dgm:t>
    </dgm:pt>
    <dgm:pt modelId="{D146BED1-718D-BB4F-89F3-1B2AED3BB252}" type="sibTrans" cxnId="{31CBDBCB-FDFE-544C-B757-23B347F5F8F2}">
      <dgm:prSet/>
      <dgm:spPr/>
      <dgm:t>
        <a:bodyPr/>
        <a:lstStyle/>
        <a:p>
          <a:endParaRPr lang="en-US"/>
        </a:p>
      </dgm:t>
    </dgm:pt>
    <dgm:pt modelId="{B0C6BBC4-36E8-E84E-AD91-0E90EAFA62C0}">
      <dgm:prSet phldrT="[Text]"/>
      <dgm:spPr/>
      <dgm:t>
        <a:bodyPr/>
        <a:lstStyle/>
        <a:p>
          <a:pPr algn="l"/>
          <a:endParaRPr lang="en-US" sz="1100" dirty="0"/>
        </a:p>
      </dgm:t>
    </dgm:pt>
    <dgm:pt modelId="{5EABB78B-F703-7347-A116-3EB427701827}" type="parTrans" cxnId="{E8F14FB5-D388-0D4D-978F-2911BD3C9240}">
      <dgm:prSet/>
      <dgm:spPr/>
      <dgm:t>
        <a:bodyPr/>
        <a:lstStyle/>
        <a:p>
          <a:endParaRPr lang="en-US"/>
        </a:p>
      </dgm:t>
    </dgm:pt>
    <dgm:pt modelId="{D335C241-9D21-8B4A-A441-270AFF4F9725}" type="sibTrans" cxnId="{E8F14FB5-D388-0D4D-978F-2911BD3C9240}">
      <dgm:prSet/>
      <dgm:spPr/>
      <dgm:t>
        <a:bodyPr/>
        <a:lstStyle/>
        <a:p>
          <a:endParaRPr lang="en-US"/>
        </a:p>
      </dgm:t>
    </dgm:pt>
    <dgm:pt modelId="{0E8BA3AE-B368-D040-A400-D77177327412}">
      <dgm:prSet phldrT="[Text]" custT="1"/>
      <dgm:spPr/>
      <dgm:t>
        <a:bodyPr/>
        <a:lstStyle/>
        <a:p>
          <a:pPr algn="l">
            <a:spcAft>
              <a:spcPct val="15000"/>
            </a:spcAft>
          </a:pPr>
          <a:r>
            <a:rPr lang="en-US" sz="1400" dirty="0"/>
            <a:t>Guest facilitators:</a:t>
          </a:r>
        </a:p>
      </dgm:t>
    </dgm:pt>
    <dgm:pt modelId="{144A910C-816A-444C-B675-065B8F9F71FA}" type="parTrans" cxnId="{D8F4D694-953D-6C4C-970A-68D20C25398E}">
      <dgm:prSet/>
      <dgm:spPr/>
      <dgm:t>
        <a:bodyPr/>
        <a:lstStyle/>
        <a:p>
          <a:endParaRPr lang="en-US"/>
        </a:p>
      </dgm:t>
    </dgm:pt>
    <dgm:pt modelId="{CB82483D-6CD0-FA4E-8C5B-369AF8BA65A4}" type="sibTrans" cxnId="{D8F4D694-953D-6C4C-970A-68D20C25398E}">
      <dgm:prSet/>
      <dgm:spPr/>
      <dgm:t>
        <a:bodyPr/>
        <a:lstStyle/>
        <a:p>
          <a:endParaRPr lang="en-US"/>
        </a:p>
      </dgm:t>
    </dgm:pt>
    <dgm:pt modelId="{1217CF24-50D3-474B-8D76-BBB5FC5B7CCA}">
      <dgm:prSet phldrT="[Text]" custT="1"/>
      <dgm:spPr/>
      <dgm:t>
        <a:bodyPr/>
        <a:lstStyle/>
        <a:p>
          <a:pPr algn="l">
            <a:spcAft>
              <a:spcPct val="15000"/>
            </a:spcAft>
          </a:pPr>
          <a:r>
            <a:rPr lang="en-IE" sz="1400" dirty="0" err="1">
              <a:solidFill>
                <a:schemeClr val="tx1"/>
              </a:solidFill>
            </a:rPr>
            <a:t>Dr.</a:t>
          </a:r>
          <a:r>
            <a:rPr lang="en-IE" sz="1400" dirty="0">
              <a:solidFill>
                <a:schemeClr val="tx1"/>
              </a:solidFill>
            </a:rPr>
            <a:t> Eric Newman, Former Director of Quality and Innovation at Geisinger</a:t>
          </a:r>
          <a:endParaRPr lang="en-US" sz="1400" dirty="0"/>
        </a:p>
      </dgm:t>
    </dgm:pt>
    <dgm:pt modelId="{51B5FEE7-20A0-1F4F-99DB-CE70B8D17FAD}" type="parTrans" cxnId="{3608D19B-C865-EA40-BE7C-FE6890CA2688}">
      <dgm:prSet/>
      <dgm:spPr/>
      <dgm:t>
        <a:bodyPr/>
        <a:lstStyle/>
        <a:p>
          <a:endParaRPr lang="en-US"/>
        </a:p>
      </dgm:t>
    </dgm:pt>
    <dgm:pt modelId="{2EB60747-F897-D24F-A336-8F3E58B7FF4E}" type="sibTrans" cxnId="{3608D19B-C865-EA40-BE7C-FE6890CA2688}">
      <dgm:prSet/>
      <dgm:spPr/>
      <dgm:t>
        <a:bodyPr/>
        <a:lstStyle/>
        <a:p>
          <a:endParaRPr lang="en-US"/>
        </a:p>
      </dgm:t>
    </dgm:pt>
    <dgm:pt modelId="{431749CE-986D-8940-911F-20A203046FE5}">
      <dgm:prSet phldrT="[Text]" custT="1"/>
      <dgm:spPr/>
      <dgm:t>
        <a:bodyPr/>
        <a:lstStyle/>
        <a:p>
          <a:pPr algn="l">
            <a:spcAft>
              <a:spcPct val="15000"/>
            </a:spcAft>
          </a:pPr>
          <a:r>
            <a:rPr lang="en-IE" sz="1400" dirty="0">
              <a:solidFill>
                <a:schemeClr val="tx1"/>
              </a:solidFill>
            </a:rPr>
            <a:t>Joe Brennan, Director of Provider Solutions at </a:t>
          </a:r>
          <a:r>
            <a:rPr lang="en-IE" sz="1400" dirty="0" err="1">
              <a:solidFill>
                <a:schemeClr val="tx1"/>
              </a:solidFill>
            </a:rPr>
            <a:t>TytoCare</a:t>
          </a:r>
          <a:endParaRPr lang="en-US" sz="1400" dirty="0"/>
        </a:p>
      </dgm:t>
    </dgm:pt>
    <dgm:pt modelId="{CF0DA734-B869-624F-BA07-0133A11B2B49}" type="parTrans" cxnId="{86D935C7-2E2B-1F4C-8B99-167A1BA5C1C8}">
      <dgm:prSet/>
      <dgm:spPr/>
      <dgm:t>
        <a:bodyPr/>
        <a:lstStyle/>
        <a:p>
          <a:endParaRPr lang="en-US"/>
        </a:p>
      </dgm:t>
    </dgm:pt>
    <dgm:pt modelId="{E6BCA57C-3CA6-7A45-ABF7-2DFB2D9CBE61}" type="sibTrans" cxnId="{86D935C7-2E2B-1F4C-8B99-167A1BA5C1C8}">
      <dgm:prSet/>
      <dgm:spPr/>
      <dgm:t>
        <a:bodyPr/>
        <a:lstStyle/>
        <a:p>
          <a:endParaRPr lang="en-US"/>
        </a:p>
      </dgm:t>
    </dgm:pt>
    <dgm:pt modelId="{0434B45A-2F03-7A47-8785-7463613B715D}">
      <dgm:prSet phldrT="[Text]" custT="1"/>
      <dgm:spPr/>
      <dgm:t>
        <a:bodyPr/>
        <a:lstStyle/>
        <a:p>
          <a:pPr algn="l"/>
          <a:r>
            <a:rPr lang="en-US" sz="1400" dirty="0"/>
            <a:t>Guest facilitator: Dr. Daniel Tomaszewski, PharmD, PhD, Associate Professor of Pharmaceutical and Health Economics at USC</a:t>
          </a:r>
        </a:p>
      </dgm:t>
    </dgm:pt>
    <dgm:pt modelId="{A8ADF6B7-0ACE-E147-8E3D-E8879BF783D4}" type="parTrans" cxnId="{E9AF9646-13C5-7B40-B86A-C58A4D8A18C4}">
      <dgm:prSet/>
      <dgm:spPr/>
      <dgm:t>
        <a:bodyPr/>
        <a:lstStyle/>
        <a:p>
          <a:endParaRPr lang="en-US"/>
        </a:p>
      </dgm:t>
    </dgm:pt>
    <dgm:pt modelId="{DC294F3E-F12A-A743-87AD-017691081AEE}" type="sibTrans" cxnId="{E9AF9646-13C5-7B40-B86A-C58A4D8A18C4}">
      <dgm:prSet/>
      <dgm:spPr/>
      <dgm:t>
        <a:bodyPr/>
        <a:lstStyle/>
        <a:p>
          <a:endParaRPr lang="en-US"/>
        </a:p>
      </dgm:t>
    </dgm:pt>
    <dgm:pt modelId="{DDE700F5-6DC3-294C-A168-338C8FC4D5B6}">
      <dgm:prSet phldrT="[Text]"/>
      <dgm:spPr/>
      <dgm:t>
        <a:bodyPr/>
        <a:lstStyle/>
        <a:p>
          <a:pPr algn="l"/>
          <a:endParaRPr lang="en-US" sz="1100" dirty="0"/>
        </a:p>
      </dgm:t>
    </dgm:pt>
    <dgm:pt modelId="{E08CC062-23C9-544F-8894-9C061E367A57}" type="parTrans" cxnId="{93EBC033-2EA4-3745-A6C9-7B7E9D85F62B}">
      <dgm:prSet/>
      <dgm:spPr/>
      <dgm:t>
        <a:bodyPr/>
        <a:lstStyle/>
        <a:p>
          <a:endParaRPr lang="en-US"/>
        </a:p>
      </dgm:t>
    </dgm:pt>
    <dgm:pt modelId="{DAD9FCEC-3523-8E49-B833-C1F124697FAF}" type="sibTrans" cxnId="{93EBC033-2EA4-3745-A6C9-7B7E9D85F62B}">
      <dgm:prSet/>
      <dgm:spPr/>
      <dgm:t>
        <a:bodyPr/>
        <a:lstStyle/>
        <a:p>
          <a:endParaRPr lang="en-US"/>
        </a:p>
      </dgm:t>
    </dgm:pt>
    <dgm:pt modelId="{E592F609-3C01-684F-8697-C51CD85C8B47}">
      <dgm:prSet phldrT="[Text]" custT="1"/>
      <dgm:spPr/>
      <dgm:t>
        <a:bodyPr/>
        <a:lstStyle/>
        <a:p>
          <a:pPr algn="l"/>
          <a:r>
            <a:rPr lang="en-US" sz="1400" dirty="0"/>
            <a:t>Focus on understanding typical team profiles, trends from industry leaders, and environmental factors that influence organization structure and teams</a:t>
          </a:r>
        </a:p>
      </dgm:t>
    </dgm:pt>
    <dgm:pt modelId="{3710AB11-2507-5A45-A5DD-5A6DC8256FDC}" type="parTrans" cxnId="{226C7E3A-54F5-5840-95E5-28917C08C5A7}">
      <dgm:prSet/>
      <dgm:spPr/>
      <dgm:t>
        <a:bodyPr/>
        <a:lstStyle/>
        <a:p>
          <a:endParaRPr lang="en-US"/>
        </a:p>
      </dgm:t>
    </dgm:pt>
    <dgm:pt modelId="{C222C3A9-4AF6-CC4C-95BD-36F39AB2B1A8}" type="sibTrans" cxnId="{226C7E3A-54F5-5840-95E5-28917C08C5A7}">
      <dgm:prSet/>
      <dgm:spPr/>
      <dgm:t>
        <a:bodyPr/>
        <a:lstStyle/>
        <a:p>
          <a:endParaRPr lang="en-US"/>
        </a:p>
      </dgm:t>
    </dgm:pt>
    <dgm:pt modelId="{24221247-3C9F-034E-9611-568F6DAA3CBC}">
      <dgm:prSet phldrT="[Text]" custT="1"/>
      <dgm:spPr/>
      <dgm:t>
        <a:bodyPr/>
        <a:lstStyle/>
        <a:p>
          <a:pPr algn="l"/>
          <a:r>
            <a:rPr lang="en-US" sz="1400" i="1" dirty="0"/>
            <a:t>Late summer/early fall</a:t>
          </a:r>
        </a:p>
      </dgm:t>
    </dgm:pt>
    <dgm:pt modelId="{D98BF7F5-1E22-2B4F-A1F6-0754F3EE36AE}" type="sibTrans" cxnId="{5C2B7159-FBA9-EF4D-AD19-900433F67106}">
      <dgm:prSet/>
      <dgm:spPr/>
      <dgm:t>
        <a:bodyPr/>
        <a:lstStyle/>
        <a:p>
          <a:endParaRPr lang="en-US"/>
        </a:p>
      </dgm:t>
    </dgm:pt>
    <dgm:pt modelId="{C6E8DB16-3269-A449-AEEF-8E513EA59C2C}" type="parTrans" cxnId="{5C2B7159-FBA9-EF4D-AD19-900433F67106}">
      <dgm:prSet/>
      <dgm:spPr/>
      <dgm:t>
        <a:bodyPr/>
        <a:lstStyle/>
        <a:p>
          <a:endParaRPr lang="en-US"/>
        </a:p>
      </dgm:t>
    </dgm:pt>
    <dgm:pt modelId="{8C7043F5-5179-DE45-8389-29CA7D93B490}" type="pres">
      <dgm:prSet presAssocID="{0EF51512-6B45-4045-8BC8-94BCEBCED954}" presName="Name0" presStyleCnt="0">
        <dgm:presLayoutVars>
          <dgm:dir/>
          <dgm:resizeHandles val="exact"/>
        </dgm:presLayoutVars>
      </dgm:prSet>
      <dgm:spPr/>
    </dgm:pt>
    <dgm:pt modelId="{9B9D2827-59D0-934E-9D35-1D0B22DF3841}" type="pres">
      <dgm:prSet presAssocID="{7A8F113B-6854-314C-BF60-36A6D2D35223}" presName="compNode" presStyleCnt="0"/>
      <dgm:spPr/>
    </dgm:pt>
    <dgm:pt modelId="{6899C3D3-1131-4A48-B77A-764893804CA5}" type="pres">
      <dgm:prSet presAssocID="{7A8F113B-6854-314C-BF60-36A6D2D35223}" presName="pictRect" presStyleLbl="node1" presStyleIdx="0" presStyleCnt="3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4000" b="-4000"/>
          </a:stretch>
        </a:blipFill>
      </dgm:spPr>
    </dgm:pt>
    <dgm:pt modelId="{4AA177BF-FF01-4745-B3D3-0FCB6E001075}" type="pres">
      <dgm:prSet presAssocID="{7A8F113B-6854-314C-BF60-36A6D2D35223}" presName="textRect" presStyleLbl="revTx" presStyleIdx="0" presStyleCnt="3">
        <dgm:presLayoutVars>
          <dgm:bulletEnabled val="1"/>
        </dgm:presLayoutVars>
      </dgm:prSet>
      <dgm:spPr/>
    </dgm:pt>
    <dgm:pt modelId="{1537922F-6D6D-FE43-AFB4-745BAC8DA8A3}" type="pres">
      <dgm:prSet presAssocID="{40A10C92-24EA-5C45-BC6B-EE7CC090D697}" presName="sibTrans" presStyleLbl="sibTrans2D1" presStyleIdx="0" presStyleCnt="0"/>
      <dgm:spPr/>
    </dgm:pt>
    <dgm:pt modelId="{02A6FBCF-9826-4640-82D2-CB03A6CE02AC}" type="pres">
      <dgm:prSet presAssocID="{5B3F99A1-B932-A346-AA98-0CDEB9D7BDB1}" presName="compNode" presStyleCnt="0"/>
      <dgm:spPr/>
    </dgm:pt>
    <dgm:pt modelId="{57B5CCF7-01E7-1B40-90D2-D41671249E8E}" type="pres">
      <dgm:prSet presAssocID="{5B3F99A1-B932-A346-AA98-0CDEB9D7BDB1}" presName="pictRect" presStyleLbl="node1" presStyleIdx="1" presStyleCnt="3"/>
      <dgm:spPr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000" r="-2000"/>
          </a:stretch>
        </a:blipFill>
      </dgm:spPr>
    </dgm:pt>
    <dgm:pt modelId="{D04CE4E5-7F48-484B-A410-5309CDF51C03}" type="pres">
      <dgm:prSet presAssocID="{5B3F99A1-B932-A346-AA98-0CDEB9D7BDB1}" presName="textRect" presStyleLbl="revTx" presStyleIdx="1" presStyleCnt="3">
        <dgm:presLayoutVars>
          <dgm:bulletEnabled val="1"/>
        </dgm:presLayoutVars>
      </dgm:prSet>
      <dgm:spPr/>
    </dgm:pt>
    <dgm:pt modelId="{077CE057-636F-7540-8669-F66D5E234337}" type="pres">
      <dgm:prSet presAssocID="{B023894D-C027-3144-8B62-E9F68F4C6F28}" presName="sibTrans" presStyleLbl="sibTrans2D1" presStyleIdx="0" presStyleCnt="0"/>
      <dgm:spPr/>
    </dgm:pt>
    <dgm:pt modelId="{180E06A2-1F37-834D-B949-190C790024C3}" type="pres">
      <dgm:prSet presAssocID="{087BDFD9-90A5-CB4E-B780-11A77D76D98A}" presName="compNode" presStyleCnt="0"/>
      <dgm:spPr/>
    </dgm:pt>
    <dgm:pt modelId="{58D1EFFE-CCBD-7D4A-A533-866E4562657B}" type="pres">
      <dgm:prSet presAssocID="{087BDFD9-90A5-CB4E-B780-11A77D76D98A}" presName="pictRect" presStyleLbl="node1" presStyleIdx="2" presStyleCnt="3"/>
      <dgm:spPr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23000" b="-23000"/>
          </a:stretch>
        </a:blipFill>
      </dgm:spPr>
    </dgm:pt>
    <dgm:pt modelId="{A76C348A-5478-3943-90C3-C1853AB7CAE9}" type="pres">
      <dgm:prSet presAssocID="{087BDFD9-90A5-CB4E-B780-11A77D76D98A}" presName="textRect" presStyleLbl="revTx" presStyleIdx="2" presStyleCnt="3">
        <dgm:presLayoutVars>
          <dgm:bulletEnabled val="1"/>
        </dgm:presLayoutVars>
      </dgm:prSet>
      <dgm:spPr/>
    </dgm:pt>
  </dgm:ptLst>
  <dgm:cxnLst>
    <dgm:cxn modelId="{301D6905-3C38-3A4E-9172-E4EA975C21AC}" type="presOf" srcId="{E592F609-3C01-684F-8697-C51CD85C8B47}" destId="{A76C348A-5478-3943-90C3-C1853AB7CAE9}" srcOrd="0" destOrd="2" presId="urn:microsoft.com/office/officeart/2005/8/layout/pList1"/>
    <dgm:cxn modelId="{E981E405-0BBD-D447-B63E-E9266608309D}" type="presOf" srcId="{40A10C92-24EA-5C45-BC6B-EE7CC090D697}" destId="{1537922F-6D6D-FE43-AFB4-745BAC8DA8A3}" srcOrd="0" destOrd="0" presId="urn:microsoft.com/office/officeart/2005/8/layout/pList1"/>
    <dgm:cxn modelId="{11FD5607-E032-8B4F-87F8-D415D9843CEC}" type="presOf" srcId="{24221247-3C9F-034E-9611-568F6DAA3CBC}" destId="{A76C348A-5478-3943-90C3-C1853AB7CAE9}" srcOrd="0" destOrd="1" presId="urn:microsoft.com/office/officeart/2005/8/layout/pList1"/>
    <dgm:cxn modelId="{FF3A2519-A86A-7B47-9F85-34B101C04946}" type="presOf" srcId="{087BDFD9-90A5-CB4E-B780-11A77D76D98A}" destId="{A76C348A-5478-3943-90C3-C1853AB7CAE9}" srcOrd="0" destOrd="0" presId="urn:microsoft.com/office/officeart/2005/8/layout/pList1"/>
    <dgm:cxn modelId="{29EB921C-FCD5-9146-A519-1EB6F6D615F5}" type="presOf" srcId="{1217CF24-50D3-474B-8D76-BBB5FC5B7CCA}" destId="{4AA177BF-FF01-4745-B3D3-0FCB6E001075}" srcOrd="0" destOrd="3" presId="urn:microsoft.com/office/officeart/2005/8/layout/pList1"/>
    <dgm:cxn modelId="{2C15D622-B2C1-B84B-B846-2A6CE8371859}" type="presOf" srcId="{7A8F113B-6854-314C-BF60-36A6D2D35223}" destId="{4AA177BF-FF01-4745-B3D3-0FCB6E001075}" srcOrd="0" destOrd="0" presId="urn:microsoft.com/office/officeart/2005/8/layout/pList1"/>
    <dgm:cxn modelId="{93EBC033-2EA4-3745-A6C9-7B7E9D85F62B}" srcId="{087BDFD9-90A5-CB4E-B780-11A77D76D98A}" destId="{DDE700F5-6DC3-294C-A168-338C8FC4D5B6}" srcOrd="2" destOrd="0" parTransId="{E08CC062-23C9-544F-8894-9C061E367A57}" sibTransId="{DAD9FCEC-3523-8E49-B833-C1F124697FAF}"/>
    <dgm:cxn modelId="{A6F1FE38-2FC6-7341-B33B-49DB4E2E4162}" type="presOf" srcId="{5B3F99A1-B932-A346-AA98-0CDEB9D7BDB1}" destId="{D04CE4E5-7F48-484B-A410-5309CDF51C03}" srcOrd="0" destOrd="0" presId="urn:microsoft.com/office/officeart/2005/8/layout/pList1"/>
    <dgm:cxn modelId="{226C7E3A-54F5-5840-95E5-28917C08C5A7}" srcId="{087BDFD9-90A5-CB4E-B780-11A77D76D98A}" destId="{E592F609-3C01-684F-8697-C51CD85C8B47}" srcOrd="1" destOrd="0" parTransId="{3710AB11-2507-5A45-A5DD-5A6DC8256FDC}" sibTransId="{C222C3A9-4AF6-CC4C-95BD-36F39AB2B1A8}"/>
    <dgm:cxn modelId="{3D1D4D46-D120-B140-BD6B-0E00C493B109}" type="presOf" srcId="{431749CE-986D-8940-911F-20A203046FE5}" destId="{4AA177BF-FF01-4745-B3D3-0FCB6E001075}" srcOrd="0" destOrd="4" presId="urn:microsoft.com/office/officeart/2005/8/layout/pList1"/>
    <dgm:cxn modelId="{E9AF9646-13C5-7B40-B86A-C58A4D8A18C4}" srcId="{5B3F99A1-B932-A346-AA98-0CDEB9D7BDB1}" destId="{0434B45A-2F03-7A47-8785-7463613B715D}" srcOrd="1" destOrd="0" parTransId="{A8ADF6B7-0ACE-E147-8E3D-E8879BF783D4}" sibTransId="{DC294F3E-F12A-A743-87AD-017691081AEE}"/>
    <dgm:cxn modelId="{5C2B7159-FBA9-EF4D-AD19-900433F67106}" srcId="{087BDFD9-90A5-CB4E-B780-11A77D76D98A}" destId="{24221247-3C9F-034E-9611-568F6DAA3CBC}" srcOrd="0" destOrd="0" parTransId="{C6E8DB16-3269-A449-AEEF-8E513EA59C2C}" sibTransId="{D98BF7F5-1E22-2B4F-A1F6-0754F3EE36AE}"/>
    <dgm:cxn modelId="{569A8A67-0E9C-DB42-8166-D8518B0C7F74}" type="presOf" srcId="{4C356A45-335C-5D44-A201-721071F74B7A}" destId="{4AA177BF-FF01-4745-B3D3-0FCB6E001075}" srcOrd="0" destOrd="1" presId="urn:microsoft.com/office/officeart/2005/8/layout/pList1"/>
    <dgm:cxn modelId="{B1F3FD6D-E9B4-1A45-8284-095FECA503DE}" srcId="{7A8F113B-6854-314C-BF60-36A6D2D35223}" destId="{4C356A45-335C-5D44-A201-721071F74B7A}" srcOrd="0" destOrd="0" parTransId="{46CA216C-9D4F-FB42-A5CB-F76A3E553A37}" sibTransId="{7E98AB00-A6FF-B240-82B8-31611654D923}"/>
    <dgm:cxn modelId="{225EB26E-F7AA-BF40-9026-65B416E3B0DD}" srcId="{0EF51512-6B45-4045-8BC8-94BCEBCED954}" destId="{7A8F113B-6854-314C-BF60-36A6D2D35223}" srcOrd="0" destOrd="0" parTransId="{F6246B50-BD49-9F4E-BE91-A7E58931F524}" sibTransId="{40A10C92-24EA-5C45-BC6B-EE7CC090D697}"/>
    <dgm:cxn modelId="{E71CAC88-E542-F444-BBC0-6AA0114C82BD}" type="presOf" srcId="{0EF51512-6B45-4045-8BC8-94BCEBCED954}" destId="{8C7043F5-5179-DE45-8389-29CA7D93B490}" srcOrd="0" destOrd="0" presId="urn:microsoft.com/office/officeart/2005/8/layout/pList1"/>
    <dgm:cxn modelId="{D8F4D694-953D-6C4C-970A-68D20C25398E}" srcId="{7A8F113B-6854-314C-BF60-36A6D2D35223}" destId="{0E8BA3AE-B368-D040-A400-D77177327412}" srcOrd="1" destOrd="0" parTransId="{144A910C-816A-444C-B675-065B8F9F71FA}" sibTransId="{CB82483D-6CD0-FA4E-8C5B-369AF8BA65A4}"/>
    <dgm:cxn modelId="{3608D19B-C865-EA40-BE7C-FE6890CA2688}" srcId="{0E8BA3AE-B368-D040-A400-D77177327412}" destId="{1217CF24-50D3-474B-8D76-BBB5FC5B7CCA}" srcOrd="0" destOrd="0" parTransId="{51B5FEE7-20A0-1F4F-99DB-CE70B8D17FAD}" sibTransId="{2EB60747-F897-D24F-A336-8F3E58B7FF4E}"/>
    <dgm:cxn modelId="{08A592A3-25FD-F546-9715-B06FF2D9F798}" type="presOf" srcId="{0434B45A-2F03-7A47-8785-7463613B715D}" destId="{D04CE4E5-7F48-484B-A410-5309CDF51C03}" srcOrd="0" destOrd="2" presId="urn:microsoft.com/office/officeart/2005/8/layout/pList1"/>
    <dgm:cxn modelId="{DEC26AB2-D02D-F74C-B6C3-0CD4ADDD3C70}" type="presOf" srcId="{B0C6BBC4-36E8-E84E-AD91-0E90EAFA62C0}" destId="{D04CE4E5-7F48-484B-A410-5309CDF51C03}" srcOrd="0" destOrd="3" presId="urn:microsoft.com/office/officeart/2005/8/layout/pList1"/>
    <dgm:cxn modelId="{DD0EB7B2-E846-A947-93B6-7AD3FB6388E1}" type="presOf" srcId="{0E8BA3AE-B368-D040-A400-D77177327412}" destId="{4AA177BF-FF01-4745-B3D3-0FCB6E001075}" srcOrd="0" destOrd="2" presId="urn:microsoft.com/office/officeart/2005/8/layout/pList1"/>
    <dgm:cxn modelId="{E8F14FB5-D388-0D4D-978F-2911BD3C9240}" srcId="{5B3F99A1-B932-A346-AA98-0CDEB9D7BDB1}" destId="{B0C6BBC4-36E8-E84E-AD91-0E90EAFA62C0}" srcOrd="2" destOrd="0" parTransId="{5EABB78B-F703-7347-A116-3EB427701827}" sibTransId="{D335C241-9D21-8B4A-A441-270AFF4F9725}"/>
    <dgm:cxn modelId="{26D316C4-F6D2-5842-B152-E7F4764ED417}" type="presOf" srcId="{B023894D-C027-3144-8B62-E9F68F4C6F28}" destId="{077CE057-636F-7540-8669-F66D5E234337}" srcOrd="0" destOrd="0" presId="urn:microsoft.com/office/officeart/2005/8/layout/pList1"/>
    <dgm:cxn modelId="{86D935C7-2E2B-1F4C-8B99-167A1BA5C1C8}" srcId="{0E8BA3AE-B368-D040-A400-D77177327412}" destId="{431749CE-986D-8940-911F-20A203046FE5}" srcOrd="1" destOrd="0" parTransId="{CF0DA734-B869-624F-BA07-0133A11B2B49}" sibTransId="{E6BCA57C-3CA6-7A45-ABF7-2DFB2D9CBE61}"/>
    <dgm:cxn modelId="{31CBDBCB-FDFE-544C-B757-23B347F5F8F2}" srcId="{0EF51512-6B45-4045-8BC8-94BCEBCED954}" destId="{087BDFD9-90A5-CB4E-B780-11A77D76D98A}" srcOrd="2" destOrd="0" parTransId="{EB98746A-07EF-A247-A4A6-D64B8690FB58}" sibTransId="{D146BED1-718D-BB4F-89F3-1B2AED3BB252}"/>
    <dgm:cxn modelId="{276266CE-FEF9-E743-A53B-D5BCA5CEFEDE}" type="presOf" srcId="{DDE700F5-6DC3-294C-A168-338C8FC4D5B6}" destId="{A76C348A-5478-3943-90C3-C1853AB7CAE9}" srcOrd="0" destOrd="3" presId="urn:microsoft.com/office/officeart/2005/8/layout/pList1"/>
    <dgm:cxn modelId="{98A1C1E3-85CF-4B47-ADC4-3CA3C79F5580}" srcId="{5B3F99A1-B932-A346-AA98-0CDEB9D7BDB1}" destId="{2D7F1AFD-1E90-3D4C-A327-0249BDA5EC82}" srcOrd="0" destOrd="0" parTransId="{82BA16BE-3842-3D4C-A30E-E75F557218FC}" sibTransId="{CD5DEB07-89E1-284E-A760-412D67E2B239}"/>
    <dgm:cxn modelId="{E60F93F1-F22F-0840-B946-FF4C6F017302}" type="presOf" srcId="{2D7F1AFD-1E90-3D4C-A327-0249BDA5EC82}" destId="{D04CE4E5-7F48-484B-A410-5309CDF51C03}" srcOrd="0" destOrd="1" presId="urn:microsoft.com/office/officeart/2005/8/layout/pList1"/>
    <dgm:cxn modelId="{2C6764FC-8D91-D042-A3B5-FCCE3C970EF1}" srcId="{0EF51512-6B45-4045-8BC8-94BCEBCED954}" destId="{5B3F99A1-B932-A346-AA98-0CDEB9D7BDB1}" srcOrd="1" destOrd="0" parTransId="{89897F77-DB4B-734D-9E7E-3A82C3CA2503}" sibTransId="{B023894D-C027-3144-8B62-E9F68F4C6F28}"/>
    <dgm:cxn modelId="{C6EC81DA-2657-8346-8341-45E726108979}" type="presParOf" srcId="{8C7043F5-5179-DE45-8389-29CA7D93B490}" destId="{9B9D2827-59D0-934E-9D35-1D0B22DF3841}" srcOrd="0" destOrd="0" presId="urn:microsoft.com/office/officeart/2005/8/layout/pList1"/>
    <dgm:cxn modelId="{8D63EC2E-0617-204C-8AF0-C284D16951FC}" type="presParOf" srcId="{9B9D2827-59D0-934E-9D35-1D0B22DF3841}" destId="{6899C3D3-1131-4A48-B77A-764893804CA5}" srcOrd="0" destOrd="0" presId="urn:microsoft.com/office/officeart/2005/8/layout/pList1"/>
    <dgm:cxn modelId="{45C12E70-3A11-D843-8300-FB39AEE9885E}" type="presParOf" srcId="{9B9D2827-59D0-934E-9D35-1D0B22DF3841}" destId="{4AA177BF-FF01-4745-B3D3-0FCB6E001075}" srcOrd="1" destOrd="0" presId="urn:microsoft.com/office/officeart/2005/8/layout/pList1"/>
    <dgm:cxn modelId="{CFAE9431-AC9B-DC4C-87A4-D01EA5BDDD4F}" type="presParOf" srcId="{8C7043F5-5179-DE45-8389-29CA7D93B490}" destId="{1537922F-6D6D-FE43-AFB4-745BAC8DA8A3}" srcOrd="1" destOrd="0" presId="urn:microsoft.com/office/officeart/2005/8/layout/pList1"/>
    <dgm:cxn modelId="{BC7D698E-E0E1-7A4E-B6DE-3B60CDC87711}" type="presParOf" srcId="{8C7043F5-5179-DE45-8389-29CA7D93B490}" destId="{02A6FBCF-9826-4640-82D2-CB03A6CE02AC}" srcOrd="2" destOrd="0" presId="urn:microsoft.com/office/officeart/2005/8/layout/pList1"/>
    <dgm:cxn modelId="{72C6CFBD-038F-DB40-A769-D7A4E3A26A00}" type="presParOf" srcId="{02A6FBCF-9826-4640-82D2-CB03A6CE02AC}" destId="{57B5CCF7-01E7-1B40-90D2-D41671249E8E}" srcOrd="0" destOrd="0" presId="urn:microsoft.com/office/officeart/2005/8/layout/pList1"/>
    <dgm:cxn modelId="{63FFA1CD-19CD-D543-A197-D7B3ED52C5FA}" type="presParOf" srcId="{02A6FBCF-9826-4640-82D2-CB03A6CE02AC}" destId="{D04CE4E5-7F48-484B-A410-5309CDF51C03}" srcOrd="1" destOrd="0" presId="urn:microsoft.com/office/officeart/2005/8/layout/pList1"/>
    <dgm:cxn modelId="{A752B04C-5188-814E-9086-3753C6F2E407}" type="presParOf" srcId="{8C7043F5-5179-DE45-8389-29CA7D93B490}" destId="{077CE057-636F-7540-8669-F66D5E234337}" srcOrd="3" destOrd="0" presId="urn:microsoft.com/office/officeart/2005/8/layout/pList1"/>
    <dgm:cxn modelId="{FECE476F-B691-4044-9DF8-70C72AE1DABF}" type="presParOf" srcId="{8C7043F5-5179-DE45-8389-29CA7D93B490}" destId="{180E06A2-1F37-834D-B949-190C790024C3}" srcOrd="4" destOrd="0" presId="urn:microsoft.com/office/officeart/2005/8/layout/pList1"/>
    <dgm:cxn modelId="{454A9477-9110-3B4F-8E77-2313556DC670}" type="presParOf" srcId="{180E06A2-1F37-834D-B949-190C790024C3}" destId="{58D1EFFE-CCBD-7D4A-A533-866E4562657B}" srcOrd="0" destOrd="0" presId="urn:microsoft.com/office/officeart/2005/8/layout/pList1"/>
    <dgm:cxn modelId="{479F3699-C804-1241-B55E-FAA7FBDD2C88}" type="presParOf" srcId="{180E06A2-1F37-834D-B949-190C790024C3}" destId="{A76C348A-5478-3943-90C3-C1853AB7CAE9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99C3D3-1131-4A48-B77A-764893804CA5}">
      <dsp:nvSpPr>
        <dsp:cNvPr id="0" name=""/>
        <dsp:cNvSpPr/>
      </dsp:nvSpPr>
      <dsp:spPr>
        <a:xfrm>
          <a:off x="2279" y="1123039"/>
          <a:ext cx="3616491" cy="2491762"/>
        </a:xfrm>
        <a:prstGeom prst="roundRect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4000" b="-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A177BF-FF01-4745-B3D3-0FCB6E001075}">
      <dsp:nvSpPr>
        <dsp:cNvPr id="0" name=""/>
        <dsp:cNvSpPr/>
      </dsp:nvSpPr>
      <dsp:spPr>
        <a:xfrm>
          <a:off x="2279" y="3614802"/>
          <a:ext cx="3616491" cy="1341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240"/>
            </a:spcAft>
            <a:buNone/>
          </a:pPr>
          <a:r>
            <a:rPr lang="en-IE" sz="2000" b="1" kern="1200" dirty="0">
              <a:solidFill>
                <a:schemeClr val="tx1"/>
              </a:solidFill>
            </a:rPr>
            <a:t>Healthcare Disruptors: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240"/>
            </a:spcAft>
            <a:buNone/>
          </a:pPr>
          <a:r>
            <a:rPr lang="en-IE" sz="2000" b="1" kern="1200" dirty="0">
              <a:solidFill>
                <a:schemeClr val="tx1"/>
              </a:solidFill>
            </a:rPr>
            <a:t>Improving Access to Care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240"/>
            </a:spcAft>
            <a:buNone/>
          </a:pPr>
          <a:endParaRPr lang="en-US" sz="8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i="1" kern="1200" dirty="0"/>
            <a:t>Wed, May 25</a:t>
          </a:r>
          <a:r>
            <a:rPr lang="en-US" sz="1400" i="1" kern="1200" baseline="30000" dirty="0"/>
            <a:t>th</a:t>
          </a:r>
          <a:r>
            <a:rPr lang="en-US" sz="1400" i="1" kern="1200" dirty="0"/>
            <a:t> 12-1pm ET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Guest facilitators: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E" sz="1400" kern="1200" dirty="0" err="1">
              <a:solidFill>
                <a:schemeClr val="tx1"/>
              </a:solidFill>
            </a:rPr>
            <a:t>Dr.</a:t>
          </a:r>
          <a:r>
            <a:rPr lang="en-IE" sz="1400" kern="1200" dirty="0">
              <a:solidFill>
                <a:schemeClr val="tx1"/>
              </a:solidFill>
            </a:rPr>
            <a:t> Eric Newman, Former Director of Quality and Innovation at Geisinger</a:t>
          </a:r>
          <a:endParaRPr lang="en-US" sz="1400" kern="1200" dirty="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E" sz="1400" kern="1200" dirty="0">
              <a:solidFill>
                <a:schemeClr val="tx1"/>
              </a:solidFill>
            </a:rPr>
            <a:t>Joe Brennan, Director of Provider Solutions at </a:t>
          </a:r>
          <a:r>
            <a:rPr lang="en-IE" sz="1400" kern="1200" dirty="0" err="1">
              <a:solidFill>
                <a:schemeClr val="tx1"/>
              </a:solidFill>
            </a:rPr>
            <a:t>TytoCare</a:t>
          </a:r>
          <a:endParaRPr lang="en-US" sz="1400" kern="1200" dirty="0"/>
        </a:p>
      </dsp:txBody>
      <dsp:txXfrm>
        <a:off x="2279" y="3614802"/>
        <a:ext cx="3616491" cy="1341718"/>
      </dsp:txXfrm>
    </dsp:sp>
    <dsp:sp modelId="{57B5CCF7-01E7-1B40-90D2-D41671249E8E}">
      <dsp:nvSpPr>
        <dsp:cNvPr id="0" name=""/>
        <dsp:cNvSpPr/>
      </dsp:nvSpPr>
      <dsp:spPr>
        <a:xfrm>
          <a:off x="3980572" y="1123039"/>
          <a:ext cx="3616491" cy="2491762"/>
        </a:xfrm>
        <a:prstGeom prst="roundRect">
          <a:avLst/>
        </a:prstGeom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000" r="-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4CE4E5-7F48-484B-A410-5309CDF51C03}">
      <dsp:nvSpPr>
        <dsp:cNvPr id="0" name=""/>
        <dsp:cNvSpPr/>
      </dsp:nvSpPr>
      <dsp:spPr>
        <a:xfrm>
          <a:off x="3980572" y="3614802"/>
          <a:ext cx="3616491" cy="1341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Market Access: Building a Strategy for Successful Launch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i="1" kern="1200" dirty="0"/>
            <a:t>Mid-summer (Date to be announced)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Guest facilitator: Dr. Daniel Tomaszewski, PharmD, PhD, Associate Professor of Pharmaceutical and Health Economics at USC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100" kern="1200" dirty="0"/>
        </a:p>
      </dsp:txBody>
      <dsp:txXfrm>
        <a:off x="3980572" y="3614802"/>
        <a:ext cx="3616491" cy="1341718"/>
      </dsp:txXfrm>
    </dsp:sp>
    <dsp:sp modelId="{58D1EFFE-CCBD-7D4A-A533-866E4562657B}">
      <dsp:nvSpPr>
        <dsp:cNvPr id="0" name=""/>
        <dsp:cNvSpPr/>
      </dsp:nvSpPr>
      <dsp:spPr>
        <a:xfrm>
          <a:off x="7958865" y="1123039"/>
          <a:ext cx="3616491" cy="2491762"/>
        </a:xfrm>
        <a:prstGeom prst="roundRect">
          <a:avLst/>
        </a:prstGeom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23000" b="-2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6C348A-5478-3943-90C3-C1853AB7CAE9}">
      <dsp:nvSpPr>
        <dsp:cNvPr id="0" name=""/>
        <dsp:cNvSpPr/>
      </dsp:nvSpPr>
      <dsp:spPr>
        <a:xfrm>
          <a:off x="7958865" y="3614802"/>
          <a:ext cx="3616491" cy="1341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Pharma 201: Understanding Customer Management Teams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i="1" kern="1200" dirty="0"/>
            <a:t>Late summer/early fall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Focus on understanding typical team profiles, trends from industry leaders, and environmental factors that influence organization structure and teams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100" kern="1200" dirty="0"/>
        </a:p>
      </dsp:txBody>
      <dsp:txXfrm>
        <a:off x="7958865" y="3614802"/>
        <a:ext cx="3616491" cy="13417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900DE5-2235-7D4C-969B-CDB46D93445D}" type="datetimeFigureOut">
              <a:rPr lang="en-US" smtClean="0"/>
              <a:t>6/6/22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E02DB4-6D94-E648-BC4D-DF65EC1CC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016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A0505-78FA-4BF0-9ED0-03FFE2BE4E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8DF769-70C7-487A-876D-04674EA289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B69099-180B-4584-A6BD-52E9AB6D7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E293B-695A-4263-9A26-CBB58EE8B5B4}" type="datetimeFigureOut">
              <a:rPr lang="en-US" smtClean="0"/>
              <a:t>6/6/22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77B96B-240A-47C8-861C-02D7AA5B0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F35FE2-8EC1-495D-8653-6948A4627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978A5-8E4D-4D72-9F60-358BE4774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735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087B1-EB9E-4A1A-A0D6-79B496C8A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53FBE8-44A0-46FB-97E9-F5D3DF719F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5EFB50-E91B-4861-A1C6-B875D48A9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E293B-695A-4263-9A26-CBB58EE8B5B4}" type="datetimeFigureOut">
              <a:rPr lang="en-US" smtClean="0"/>
              <a:t>6/6/22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9FBF7B-1972-4257-8F00-7BEFC2E28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580F2-44BB-416D-B7A5-BE554E7A5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978A5-8E4D-4D72-9F60-358BE4774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851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66D3F0-005A-4B06-8672-5DBBC191EB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A32559-C339-40E5-8088-B8E497E98E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BF15B0-7E3B-46A6-9581-B9B4DF5BE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E293B-695A-4263-9A26-CBB58EE8B5B4}" type="datetimeFigureOut">
              <a:rPr lang="en-US" smtClean="0"/>
              <a:t>6/6/22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423C9B-3873-40D2-B0F1-D09F3549B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1D811-FBEF-497C-A371-D89616DD1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978A5-8E4D-4D72-9F60-358BE4774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632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457200"/>
            <a:ext cx="12180047" cy="925512"/>
          </a:xfrm>
        </p:spPr>
        <p:txBody>
          <a:bodyPr/>
          <a:lstStyle>
            <a:lvl1pPr algn="ctr"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0" y="1382712"/>
            <a:ext cx="12192000" cy="522289"/>
          </a:xfrm>
        </p:spPr>
        <p:txBody>
          <a:bodyPr/>
          <a:lstStyle>
            <a:lvl1pPr marL="0" indent="0" algn="ctr">
              <a:buNone/>
              <a:defRPr sz="2000" b="0">
                <a:solidFill>
                  <a:schemeClr val="accent5"/>
                </a:solidFill>
              </a:defRPr>
            </a:lvl1pPr>
            <a:lvl2pPr marL="171450" indent="-171450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/>
            </a:lvl2pPr>
            <a:lvl3pPr marL="514350" indent="-228600">
              <a:buClr>
                <a:schemeClr val="accent5"/>
              </a:buClr>
              <a:buFont typeface="Georgia" panose="02040502050405020303" pitchFamily="18" charset="0"/>
              <a:buChar char="–"/>
              <a:defRPr sz="1600"/>
            </a:lvl3pPr>
            <a:lvl4pPr marL="800100" indent="-114300">
              <a:spcBef>
                <a:spcPts val="300"/>
              </a:spcBef>
              <a:buClr>
                <a:schemeClr val="accent5"/>
              </a:buClr>
              <a:defRPr sz="1400"/>
            </a:lvl4pPr>
            <a:lvl5pPr>
              <a:defRPr sz="1050"/>
            </a:lvl5pPr>
            <a:lvl6pPr>
              <a:defRPr sz="1800"/>
            </a:lvl6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02566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ub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33" y="1073149"/>
            <a:ext cx="11578472" cy="5194300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accent5"/>
                </a:solidFill>
              </a:defRPr>
            </a:lvl1pPr>
            <a:lvl2pPr marL="171450" indent="-171450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/>
            </a:lvl2pPr>
            <a:lvl3pPr marL="514350" indent="-228600">
              <a:buClr>
                <a:schemeClr val="accent5"/>
              </a:buClr>
              <a:buFont typeface="Georgia" panose="02040502050405020303" pitchFamily="18" charset="0"/>
              <a:buChar char="–"/>
              <a:defRPr sz="1600"/>
            </a:lvl3pPr>
            <a:lvl4pPr marL="800100" indent="-114300">
              <a:spcBef>
                <a:spcPts val="300"/>
              </a:spcBef>
              <a:buClr>
                <a:schemeClr val="accent5"/>
              </a:buClr>
              <a:defRPr sz="1400"/>
            </a:lvl4pPr>
            <a:lvl5pPr>
              <a:defRPr sz="1050"/>
            </a:lvl5pPr>
            <a:lvl6pPr>
              <a:defRPr sz="1800"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595370986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419" r="59837" b="27956"/>
          <a:stretch>
            <a:fillRect/>
          </a:stretch>
        </p:blipFill>
        <p:spPr bwMode="auto">
          <a:xfrm>
            <a:off x="224367" y="0"/>
            <a:ext cx="713951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 descr="TKG_Logo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4533" y="6327776"/>
            <a:ext cx="3143251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077005" y="2470289"/>
            <a:ext cx="7910169" cy="1362075"/>
          </a:xfrm>
        </p:spPr>
        <p:txBody>
          <a:bodyPr anchor="b">
            <a:normAutofit/>
          </a:bodyPr>
          <a:lstStyle>
            <a:lvl1pPr algn="l">
              <a:defRPr sz="4000" b="0" i="0" cap="none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4093938" y="3874953"/>
            <a:ext cx="7910169" cy="1500187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99660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419" r="59837" b="27956"/>
          <a:stretch>
            <a:fillRect/>
          </a:stretch>
        </p:blipFill>
        <p:spPr bwMode="auto">
          <a:xfrm>
            <a:off x="224367" y="0"/>
            <a:ext cx="713951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 descr="TKG_Logo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4533" y="6327776"/>
            <a:ext cx="3143251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3164" y="4560723"/>
            <a:ext cx="8027213" cy="1362075"/>
          </a:xfrm>
        </p:spPr>
        <p:txBody>
          <a:bodyPr anchor="t">
            <a:noAutofit/>
          </a:bodyPr>
          <a:lstStyle>
            <a:lvl1pPr algn="l">
              <a:defRPr sz="2400" b="0" cap="none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3164" y="3060536"/>
            <a:ext cx="8027213" cy="1500187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3200" b="0">
                <a:solidFill>
                  <a:schemeClr val="accent5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89775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9533" y="1270000"/>
            <a:ext cx="5384800" cy="49149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70000"/>
            <a:ext cx="5384800" cy="49149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510319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 txBox="1">
            <a:spLocks/>
          </p:cNvSpPr>
          <p:nvPr/>
        </p:nvSpPr>
        <p:spPr>
          <a:xfrm>
            <a:off x="10735733" y="6410326"/>
            <a:ext cx="541867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F7EF1559-A0C7-634F-832C-E76A8C540C6D}" type="slidenum">
              <a:rPr lang="en-US" sz="1000" b="1" smtClean="0"/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0694302" y="6327917"/>
            <a:ext cx="15987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3D1E3EA-A8C1-414D-982B-0B2E76820D55}" type="slidenum">
              <a:rPr lang="en-US" sz="1200" smtClean="0"/>
              <a:pPr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64840051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316273" y="4495801"/>
            <a:ext cx="7910169" cy="1362075"/>
          </a:xfrm>
        </p:spPr>
        <p:txBody>
          <a:bodyPr anchor="b">
            <a:normAutofit/>
          </a:bodyPr>
          <a:lstStyle>
            <a:lvl1pPr algn="l">
              <a:defRPr sz="4000" b="0" i="0" cap="none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63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1108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6332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6442" cy="5515896"/>
          </a:xfrm>
          <a:custGeom>
            <a:avLst/>
            <a:gdLst>
              <a:gd name="connsiteX0" fmla="*/ 0 w 12226442"/>
              <a:gd name="connsiteY0" fmla="*/ 0 h 5383161"/>
              <a:gd name="connsiteX1" fmla="*/ 12226442 w 12226442"/>
              <a:gd name="connsiteY1" fmla="*/ 0 h 5383161"/>
              <a:gd name="connsiteX2" fmla="*/ 12196946 w 12226442"/>
              <a:gd name="connsiteY2" fmla="*/ 1504334 h 5383161"/>
              <a:gd name="connsiteX3" fmla="*/ 0 w 12226442"/>
              <a:gd name="connsiteY3" fmla="*/ 5383161 h 5383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26442" h="5383161">
                <a:moveTo>
                  <a:pt x="0" y="0"/>
                </a:moveTo>
                <a:lnTo>
                  <a:pt x="12226442" y="0"/>
                </a:lnTo>
                <a:lnTo>
                  <a:pt x="12196946" y="1504334"/>
                </a:lnTo>
                <a:lnTo>
                  <a:pt x="0" y="5383161"/>
                </a:lnTo>
                <a:close/>
              </a:path>
            </a:pathLst>
          </a:custGeom>
        </p:spPr>
      </p:pic>
      <p:sp>
        <p:nvSpPr>
          <p:cNvPr id="13" name="Rectangle 12"/>
          <p:cNvSpPr/>
          <p:nvPr userDrawn="1"/>
        </p:nvSpPr>
        <p:spPr>
          <a:xfrm rot="20520000">
            <a:off x="-817720" y="3549493"/>
            <a:ext cx="13362038" cy="589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6BB3DFED-9A6E-4099-9498-1039A533A00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9278" y="6074228"/>
            <a:ext cx="717689" cy="66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220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946DD-AEF9-49C3-89C8-35DBC9CB5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1FCD99-2C91-4E7A-9EB8-06431F15BE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86862D-A7A8-4FA1-A271-0BE81FF5E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E293B-695A-4263-9A26-CBB58EE8B5B4}" type="datetimeFigureOut">
              <a:rPr lang="en-US" smtClean="0"/>
              <a:t>6/6/22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D2779-2465-4AC1-AB5B-BE44A677E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1AB884-5F84-4C7A-818C-79C024622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978A5-8E4D-4D72-9F60-358BE4774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1020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80132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lIns="0"/>
          <a:lstStyle/>
          <a:p>
            <a:r>
              <a:rPr kumimoji="1" lang="en-US" altLang="ja-JP" dirty="0"/>
              <a:t>Click to edit Master title style</a:t>
            </a:r>
            <a:endParaRPr kumimoji="1"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lIns="0"/>
          <a:lstStyle>
            <a:lvl1pPr marL="182880" indent="-182880">
              <a:buClr>
                <a:srgbClr val="FC5131"/>
              </a:buClr>
              <a:buFont typeface="Arial"/>
              <a:buChar char="•"/>
              <a:defRPr sz="1600">
                <a:latin typeface="Arial"/>
                <a:cs typeface="Arial"/>
              </a:defRPr>
            </a:lvl1pPr>
            <a:lvl2pPr marL="182880" indent="-182880">
              <a:buClr>
                <a:srgbClr val="FC5131"/>
              </a:buClr>
              <a:buFont typeface="Arial"/>
              <a:buChar char="•"/>
              <a:defRPr sz="1600">
                <a:latin typeface="Arial"/>
                <a:cs typeface="Arial"/>
              </a:defRPr>
            </a:lvl2pPr>
            <a:lvl3pPr marL="182880" indent="-182880">
              <a:buClr>
                <a:srgbClr val="FC5131"/>
              </a:buClr>
              <a:buFont typeface="Arial"/>
              <a:buChar char="•"/>
              <a:defRPr sz="1600">
                <a:latin typeface="Arial"/>
                <a:cs typeface="Arial"/>
              </a:defRPr>
            </a:lvl3pPr>
            <a:lvl4pPr marL="182880" indent="-182880">
              <a:buClr>
                <a:srgbClr val="FC5131"/>
              </a:buClr>
              <a:buFont typeface="Arial"/>
              <a:buChar char="•"/>
              <a:defRPr sz="1600">
                <a:latin typeface="Arial"/>
                <a:cs typeface="Arial"/>
              </a:defRPr>
            </a:lvl4pPr>
            <a:lvl5pPr marL="182880" indent="-182880">
              <a:buClr>
                <a:srgbClr val="FC5131"/>
              </a:buClr>
              <a:buFont typeface="Arial"/>
              <a:buChar char="•"/>
              <a:defRPr sz="1600">
                <a:latin typeface="Arial"/>
                <a:cs typeface="Arial"/>
              </a:defRPr>
            </a:lvl5pPr>
          </a:lstStyle>
          <a:p>
            <a:pPr lvl="0"/>
            <a:r>
              <a:rPr kumimoji="1" lang="en-US" altLang="ja-JP" dirty="0"/>
              <a:t>Click to edit Master text styles</a:t>
            </a:r>
          </a:p>
          <a:p>
            <a:pPr lvl="1"/>
            <a:r>
              <a:rPr kumimoji="1" lang="en-US" altLang="ja-JP" dirty="0"/>
              <a:t>Second level</a:t>
            </a:r>
          </a:p>
          <a:p>
            <a:pPr lvl="2"/>
            <a:r>
              <a:rPr kumimoji="1" lang="en-US" altLang="ja-JP" dirty="0"/>
              <a:t>Third level</a:t>
            </a:r>
          </a:p>
          <a:p>
            <a:pPr lvl="3"/>
            <a:r>
              <a:rPr kumimoji="1" lang="en-US" altLang="ja-JP" dirty="0"/>
              <a:t>Fourth level</a:t>
            </a:r>
          </a:p>
          <a:p>
            <a:pPr lvl="4"/>
            <a:r>
              <a:rPr kumimoji="1" lang="en-US" altLang="ja-JP" dirty="0"/>
              <a:t>Fifth level</a:t>
            </a:r>
            <a:endParaRPr kumimoji="1" lang="ja-JP" alt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609600" y="857250"/>
            <a:ext cx="8534400" cy="560388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1800">
                <a:solidFill>
                  <a:srgbClr val="F95724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Click to edit Master subtitle style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63297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447801"/>
            <a:ext cx="5689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47801"/>
            <a:ext cx="5689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28600"/>
            <a:ext cx="9347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9731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USE TH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 txBox="1">
            <a:spLocks/>
          </p:cNvSpPr>
          <p:nvPr/>
        </p:nvSpPr>
        <p:spPr>
          <a:xfrm>
            <a:off x="10735733" y="6410326"/>
            <a:ext cx="541867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F7EF1559-A0C7-634F-832C-E76A8C540C6D}" type="slidenum">
              <a:rPr lang="en-US" sz="1000" b="1" smtClean="0">
                <a:latin typeface="Arial   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latin typeface="Arial   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534" y="128588"/>
            <a:ext cx="11578167" cy="9255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0694302" y="6327917"/>
            <a:ext cx="15987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3D1E3EA-A8C1-414D-982B-0B2E76820D55}" type="slidenum">
              <a:rPr lang="en-US" sz="1200" smtClean="0">
                <a:latin typeface="Arial   "/>
              </a:rPr>
              <a:pPr/>
              <a:t>‹#›</a:t>
            </a:fld>
            <a:endParaRPr lang="en-US" sz="1200" dirty="0">
              <a:latin typeface="Arial   "/>
            </a:endParaRPr>
          </a:p>
        </p:txBody>
      </p:sp>
    </p:spTree>
    <p:extLst>
      <p:ext uri="{BB962C8B-B14F-4D97-AF65-F5344CB8AC3E}">
        <p14:creationId xmlns:p14="http://schemas.microsoft.com/office/powerpoint/2010/main" val="103551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 USE TH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person, man, indoor, wall&#10;&#10;Description automatically generated">
            <a:extLst>
              <a:ext uri="{FF2B5EF4-FFF2-40B4-BE49-F238E27FC236}">
                <a16:creationId xmlns:a16="http://schemas.microsoft.com/office/drawing/2014/main" id="{35AE7BCC-F034-5945-A5B6-7A3F3F68AB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70823"/>
            <a:ext cx="12179300" cy="6248400"/>
          </a:xfrm>
          <a:prstGeom prst="rect">
            <a:avLst/>
          </a:prstGeom>
        </p:spPr>
      </p:pic>
      <p:sp>
        <p:nvSpPr>
          <p:cNvPr id="3" name="Slide Number Placeholder 5"/>
          <p:cNvSpPr txBox="1">
            <a:spLocks/>
          </p:cNvSpPr>
          <p:nvPr/>
        </p:nvSpPr>
        <p:spPr>
          <a:xfrm>
            <a:off x="10735733" y="6410326"/>
            <a:ext cx="541867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F7EF1559-A0C7-634F-832C-E76A8C540C6D}" type="slidenum">
              <a:rPr lang="en-US" sz="1000" b="1" smtClean="0">
                <a:latin typeface="Arial   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latin typeface="Arial   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67000"/>
            <a:ext cx="12191999" cy="1676401"/>
          </a:xfrm>
          <a:prstGeom prst="rect">
            <a:avLst/>
          </a:prstGeom>
          <a:solidFill>
            <a:schemeClr val="accent1">
              <a:alpha val="64000"/>
            </a:schemeClr>
          </a:solidFill>
        </p:spPr>
        <p:txBody>
          <a:bodyPr lIns="9144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0694302" y="6327917"/>
            <a:ext cx="15987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3D1E3EA-A8C1-414D-982B-0B2E76820D55}" type="slidenum">
              <a:rPr lang="en-US" sz="1200" smtClean="0">
                <a:latin typeface="Arial   "/>
              </a:rPr>
              <a:pPr/>
              <a:t>‹#›</a:t>
            </a:fld>
            <a:endParaRPr lang="en-US" sz="1200" dirty="0">
              <a:latin typeface="Arial   "/>
            </a:endParaRPr>
          </a:p>
        </p:txBody>
      </p:sp>
    </p:spTree>
    <p:extLst>
      <p:ext uri="{BB962C8B-B14F-4D97-AF65-F5344CB8AC3E}">
        <p14:creationId xmlns:p14="http://schemas.microsoft.com/office/powerpoint/2010/main" val="89481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 USE TH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5AE7BCC-F034-5945-A5B6-7A3F3F68AB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70823"/>
            <a:ext cx="12179300" cy="6248400"/>
          </a:xfrm>
          <a:prstGeom prst="rect">
            <a:avLst/>
          </a:prstGeom>
        </p:spPr>
      </p:pic>
      <p:sp>
        <p:nvSpPr>
          <p:cNvPr id="3" name="Slide Number Placeholder 5"/>
          <p:cNvSpPr txBox="1">
            <a:spLocks/>
          </p:cNvSpPr>
          <p:nvPr/>
        </p:nvSpPr>
        <p:spPr>
          <a:xfrm>
            <a:off x="10735733" y="6410326"/>
            <a:ext cx="541867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F7EF1559-A0C7-634F-832C-E76A8C540C6D}" type="slidenum">
              <a:rPr lang="en-US" sz="1000" b="1" smtClean="0">
                <a:latin typeface="Arial   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latin typeface="Arial   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67000"/>
            <a:ext cx="12191999" cy="1676401"/>
          </a:xfrm>
          <a:prstGeom prst="rect">
            <a:avLst/>
          </a:prstGeom>
          <a:solidFill>
            <a:schemeClr val="accent1">
              <a:alpha val="64000"/>
            </a:schemeClr>
          </a:solidFill>
        </p:spPr>
        <p:txBody>
          <a:bodyPr lIns="9144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0694302" y="6327917"/>
            <a:ext cx="15987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3D1E3EA-A8C1-414D-982B-0B2E76820D55}" type="slidenum">
              <a:rPr lang="en-US" sz="1200" smtClean="0">
                <a:latin typeface="Arial   "/>
              </a:rPr>
              <a:pPr/>
              <a:t>‹#›</a:t>
            </a:fld>
            <a:endParaRPr lang="en-US" sz="1200" dirty="0">
              <a:latin typeface="Arial   "/>
            </a:endParaRPr>
          </a:p>
        </p:txBody>
      </p:sp>
    </p:spTree>
    <p:extLst>
      <p:ext uri="{BB962C8B-B14F-4D97-AF65-F5344CB8AC3E}">
        <p14:creationId xmlns:p14="http://schemas.microsoft.com/office/powerpoint/2010/main" val="391010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 USE TH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5AE7BCC-F034-5945-A5B6-7A3F3F68AB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70823"/>
            <a:ext cx="12179300" cy="6248400"/>
          </a:xfrm>
          <a:prstGeom prst="rect">
            <a:avLst/>
          </a:prstGeom>
        </p:spPr>
      </p:pic>
      <p:sp>
        <p:nvSpPr>
          <p:cNvPr id="3" name="Slide Number Placeholder 5"/>
          <p:cNvSpPr txBox="1">
            <a:spLocks/>
          </p:cNvSpPr>
          <p:nvPr/>
        </p:nvSpPr>
        <p:spPr>
          <a:xfrm>
            <a:off x="10735733" y="6410326"/>
            <a:ext cx="541867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F7EF1559-A0C7-634F-832C-E76A8C540C6D}" type="slidenum">
              <a:rPr lang="en-US" sz="1000" b="1" smtClean="0">
                <a:latin typeface="Arial   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latin typeface="Arial   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67000"/>
            <a:ext cx="12191999" cy="1676401"/>
          </a:xfrm>
          <a:prstGeom prst="rect">
            <a:avLst/>
          </a:prstGeom>
          <a:solidFill>
            <a:schemeClr val="accent1">
              <a:alpha val="64000"/>
            </a:schemeClr>
          </a:solidFill>
        </p:spPr>
        <p:txBody>
          <a:bodyPr lIns="9144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0694302" y="6327917"/>
            <a:ext cx="15987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3D1E3EA-A8C1-414D-982B-0B2E76820D55}" type="slidenum">
              <a:rPr lang="en-US" sz="1200" smtClean="0">
                <a:latin typeface="Arial   "/>
              </a:rPr>
              <a:pPr/>
              <a:t>‹#›</a:t>
            </a:fld>
            <a:endParaRPr lang="en-US" sz="1200" dirty="0">
              <a:latin typeface="Arial   "/>
            </a:endParaRPr>
          </a:p>
        </p:txBody>
      </p:sp>
    </p:spTree>
    <p:extLst>
      <p:ext uri="{BB962C8B-B14F-4D97-AF65-F5344CB8AC3E}">
        <p14:creationId xmlns:p14="http://schemas.microsoft.com/office/powerpoint/2010/main" val="111123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 USE TH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5AE7BCC-F034-5945-A5B6-7A3F3F68AB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70823"/>
            <a:ext cx="12179300" cy="6248400"/>
          </a:xfrm>
          <a:prstGeom prst="rect">
            <a:avLst/>
          </a:prstGeom>
        </p:spPr>
      </p:pic>
      <p:sp>
        <p:nvSpPr>
          <p:cNvPr id="3" name="Slide Number Placeholder 5"/>
          <p:cNvSpPr txBox="1">
            <a:spLocks/>
          </p:cNvSpPr>
          <p:nvPr/>
        </p:nvSpPr>
        <p:spPr>
          <a:xfrm>
            <a:off x="10735733" y="6410326"/>
            <a:ext cx="541867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F7EF1559-A0C7-634F-832C-E76A8C540C6D}" type="slidenum">
              <a:rPr lang="en-US" sz="1000" b="1" smtClean="0">
                <a:latin typeface="Arial   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latin typeface="Arial   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67000"/>
            <a:ext cx="12191999" cy="1676401"/>
          </a:xfrm>
          <a:prstGeom prst="rect">
            <a:avLst/>
          </a:prstGeom>
          <a:solidFill>
            <a:schemeClr val="accent1">
              <a:alpha val="64000"/>
            </a:schemeClr>
          </a:solidFill>
        </p:spPr>
        <p:txBody>
          <a:bodyPr lIns="9144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0694302" y="6327917"/>
            <a:ext cx="15987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3D1E3EA-A8C1-414D-982B-0B2E76820D55}" type="slidenum">
              <a:rPr lang="en-US" sz="1200" smtClean="0">
                <a:latin typeface="Arial   "/>
              </a:rPr>
              <a:pPr/>
              <a:t>‹#›</a:t>
            </a:fld>
            <a:endParaRPr lang="en-US" sz="1200" dirty="0">
              <a:latin typeface="Arial   "/>
            </a:endParaRPr>
          </a:p>
        </p:txBody>
      </p:sp>
    </p:spTree>
    <p:extLst>
      <p:ext uri="{BB962C8B-B14F-4D97-AF65-F5344CB8AC3E}">
        <p14:creationId xmlns:p14="http://schemas.microsoft.com/office/powerpoint/2010/main" val="400576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 USE TH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5AE7BCC-F034-5945-A5B6-7A3F3F68AB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70823"/>
            <a:ext cx="12179300" cy="6248400"/>
          </a:xfrm>
          <a:prstGeom prst="rect">
            <a:avLst/>
          </a:prstGeom>
        </p:spPr>
      </p:pic>
      <p:sp>
        <p:nvSpPr>
          <p:cNvPr id="3" name="Slide Number Placeholder 5"/>
          <p:cNvSpPr txBox="1">
            <a:spLocks/>
          </p:cNvSpPr>
          <p:nvPr/>
        </p:nvSpPr>
        <p:spPr>
          <a:xfrm>
            <a:off x="10735733" y="6410326"/>
            <a:ext cx="541867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F7EF1559-A0C7-634F-832C-E76A8C540C6D}" type="slidenum">
              <a:rPr lang="en-US" sz="1000" b="1" smtClean="0">
                <a:latin typeface="Arial   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latin typeface="Arial   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67000"/>
            <a:ext cx="12191999" cy="1676401"/>
          </a:xfrm>
          <a:prstGeom prst="rect">
            <a:avLst/>
          </a:prstGeom>
          <a:solidFill>
            <a:schemeClr val="accent1">
              <a:alpha val="64000"/>
            </a:schemeClr>
          </a:solidFill>
        </p:spPr>
        <p:txBody>
          <a:bodyPr lIns="9144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0694302" y="6327917"/>
            <a:ext cx="15987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3D1E3EA-A8C1-414D-982B-0B2E76820D55}" type="slidenum">
              <a:rPr lang="en-US" sz="1200" smtClean="0">
                <a:latin typeface="Arial   "/>
              </a:rPr>
              <a:pPr/>
              <a:t>‹#›</a:t>
            </a:fld>
            <a:endParaRPr lang="en-US" sz="1200" dirty="0">
              <a:latin typeface="Arial   "/>
            </a:endParaRPr>
          </a:p>
        </p:txBody>
      </p:sp>
    </p:spTree>
    <p:extLst>
      <p:ext uri="{BB962C8B-B14F-4D97-AF65-F5344CB8AC3E}">
        <p14:creationId xmlns:p14="http://schemas.microsoft.com/office/powerpoint/2010/main" val="392663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3D527CF-865F-D74F-901C-67F0963F1AE3}"/>
              </a:ext>
            </a:extLst>
          </p:cNvPr>
          <p:cNvSpPr/>
          <p:nvPr userDrawn="1"/>
        </p:nvSpPr>
        <p:spPr>
          <a:xfrm>
            <a:off x="0" y="6744288"/>
            <a:ext cx="12192000" cy="129210"/>
          </a:xfrm>
          <a:prstGeom prst="rect">
            <a:avLst/>
          </a:prstGeom>
          <a:solidFill>
            <a:srgbClr val="88888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   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01BAE0-5D64-AC4A-B232-2C5F46DAADD9}"/>
              </a:ext>
            </a:extLst>
          </p:cNvPr>
          <p:cNvSpPr/>
          <p:nvPr userDrawn="1"/>
        </p:nvSpPr>
        <p:spPr>
          <a:xfrm>
            <a:off x="0" y="6681005"/>
            <a:ext cx="12192000" cy="129210"/>
          </a:xfrm>
          <a:prstGeom prst="rect">
            <a:avLst/>
          </a:prstGeom>
          <a:solidFill>
            <a:srgbClr val="CCCCCC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   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5956937-6D3B-6547-97DD-EF19647839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457" y="6386778"/>
            <a:ext cx="453887" cy="197731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accent5"/>
                </a:solidFill>
                <a:latin typeface="Arial   "/>
                <a:cs typeface="Arial" panose="020B0604020202020204" pitchFamily="34" charset="0"/>
              </a:defRPr>
            </a:lvl1pPr>
          </a:lstStyle>
          <a:p>
            <a:fld id="{0C62D33D-F456-9D41-A796-EF70F1CFDC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915428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C1584-5496-4763-A93E-1763F6D34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89D9C5-FD65-47FE-BFED-C5C2533C2F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88BA08-9949-4372-B2BC-C559FC930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E293B-695A-4263-9A26-CBB58EE8B5B4}" type="datetimeFigureOut">
              <a:rPr lang="en-US" smtClean="0"/>
              <a:t>6/6/22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35AA5D-1D39-429A-9B42-D9B89B76D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B39888-83D6-4268-B868-728C16CC1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978A5-8E4D-4D72-9F60-358BE4774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942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457200"/>
            <a:ext cx="12180047" cy="925512"/>
          </a:xfrm>
          <a:prstGeom prst="rect">
            <a:avLst/>
          </a:prstGeom>
        </p:spPr>
        <p:txBody>
          <a:bodyPr/>
          <a:lstStyle>
            <a:lvl1pPr algn="ctr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0" y="1382712"/>
            <a:ext cx="12192000" cy="522289"/>
          </a:xfrm>
        </p:spPr>
        <p:txBody>
          <a:bodyPr/>
          <a:lstStyle>
            <a:lvl1pPr marL="0" indent="0" algn="ctr">
              <a:buNone/>
              <a:defRPr sz="2000" b="0">
                <a:solidFill>
                  <a:schemeClr val="accent5"/>
                </a:solidFill>
              </a:defRPr>
            </a:lvl1pPr>
            <a:lvl2pPr marL="171450" indent="-171450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/>
            </a:lvl2pPr>
            <a:lvl3pPr marL="514350" indent="-228600">
              <a:buClr>
                <a:schemeClr val="accent5"/>
              </a:buClr>
              <a:buFont typeface="Georgia" panose="02040502050405020303" pitchFamily="18" charset="0"/>
              <a:buChar char="–"/>
              <a:defRPr sz="1600"/>
            </a:lvl3pPr>
            <a:lvl4pPr marL="800100" indent="-114300">
              <a:spcBef>
                <a:spcPts val="300"/>
              </a:spcBef>
              <a:buClr>
                <a:schemeClr val="accent5"/>
              </a:buClr>
              <a:defRPr sz="1400"/>
            </a:lvl4pPr>
            <a:lvl5pPr>
              <a:defRPr sz="1050"/>
            </a:lvl5pPr>
            <a:lvl6pPr>
              <a:defRPr sz="1800"/>
            </a:lvl6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5702992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ub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534" y="-16376"/>
            <a:ext cx="11578167" cy="86503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33" y="1073149"/>
            <a:ext cx="11578472" cy="5194300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accent5"/>
                </a:solidFill>
              </a:defRPr>
            </a:lvl1pPr>
            <a:lvl2pPr marL="171450" indent="-171450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/>
            </a:lvl2pPr>
            <a:lvl3pPr marL="514350" indent="-228600">
              <a:buClr>
                <a:schemeClr val="accent5"/>
              </a:buClr>
              <a:buFont typeface="Georgia" panose="02040502050405020303" pitchFamily="18" charset="0"/>
              <a:buChar char="–"/>
              <a:defRPr sz="1600"/>
            </a:lvl3pPr>
            <a:lvl4pPr marL="800100" indent="-114300">
              <a:spcBef>
                <a:spcPts val="300"/>
              </a:spcBef>
              <a:buClr>
                <a:schemeClr val="accent5"/>
              </a:buClr>
              <a:defRPr sz="1400"/>
            </a:lvl4pPr>
            <a:lvl5pPr>
              <a:defRPr sz="1050"/>
            </a:lvl5pPr>
            <a:lvl6pPr>
              <a:defRPr sz="1800"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6362753"/>
      </p:ext>
    </p:extLst>
  </p:cSld>
  <p:clrMapOvr>
    <a:masterClrMapping/>
  </p:clrMapOvr>
  <p:transition>
    <p:fade/>
  </p:transition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CE42AE7-2C44-5C42-A96E-31F8F3BDD8C8}"/>
              </a:ext>
            </a:extLst>
          </p:cNvPr>
          <p:cNvSpPr/>
          <p:nvPr userDrawn="1"/>
        </p:nvSpPr>
        <p:spPr>
          <a:xfrm>
            <a:off x="0" y="1"/>
            <a:ext cx="12194583" cy="5726487"/>
          </a:xfrm>
          <a:prstGeom prst="rect">
            <a:avLst/>
          </a:prstGeom>
          <a:gradFill>
            <a:gsLst>
              <a:gs pos="100000">
                <a:srgbClr val="C73F33"/>
              </a:gs>
              <a:gs pos="34000">
                <a:srgbClr val="F58C61"/>
              </a:gs>
              <a:gs pos="0">
                <a:srgbClr val="FBCDBB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1DF161E-64B8-2043-BC9A-DC0097A28A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8003583" y="3048000"/>
            <a:ext cx="5297852" cy="3084366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D10DF66-A94C-B24A-BD1E-FECCC5086537}"/>
              </a:ext>
            </a:extLst>
          </p:cNvPr>
          <p:cNvSpPr txBox="1">
            <a:spLocks/>
          </p:cNvSpPr>
          <p:nvPr userDrawn="1"/>
        </p:nvSpPr>
        <p:spPr>
          <a:xfrm>
            <a:off x="1" y="6317731"/>
            <a:ext cx="696383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AFCBA9E9-8E14-3242-9976-E6EEDE20B189}" type="slidenum">
              <a:rPr lang="en-US" sz="900" b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4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D78BD37-0F50-BC45-A848-F89EAD98B9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4200" y="5988050"/>
            <a:ext cx="736601" cy="71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079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8423F09-3434-0E48-82C7-D3C6303E7113}"/>
              </a:ext>
            </a:extLst>
          </p:cNvPr>
          <p:cNvSpPr/>
          <p:nvPr userDrawn="1"/>
        </p:nvSpPr>
        <p:spPr>
          <a:xfrm>
            <a:off x="0" y="1"/>
            <a:ext cx="12194583" cy="5726487"/>
          </a:xfrm>
          <a:prstGeom prst="rect">
            <a:avLst/>
          </a:prstGeom>
          <a:gradFill>
            <a:gsLst>
              <a:gs pos="100000">
                <a:srgbClr val="C73F33"/>
              </a:gs>
              <a:gs pos="34000">
                <a:srgbClr val="F58C61"/>
              </a:gs>
              <a:gs pos="0">
                <a:srgbClr val="FBCDBB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AABE7D-1BAF-214B-87DC-264E827944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8003583" y="3048000"/>
            <a:ext cx="5297852" cy="3084366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80B29F3-8A29-094F-8AF4-E02176046C55}"/>
              </a:ext>
            </a:extLst>
          </p:cNvPr>
          <p:cNvSpPr txBox="1">
            <a:spLocks/>
          </p:cNvSpPr>
          <p:nvPr userDrawn="1"/>
        </p:nvSpPr>
        <p:spPr>
          <a:xfrm>
            <a:off x="1" y="6317731"/>
            <a:ext cx="696383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AFCBA9E9-8E14-3242-9976-E6EEDE20B189}" type="slidenum">
              <a:rPr lang="en-US" sz="900" b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4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D16E77-4A00-0340-99C3-BA0DA12337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4200" y="5988050"/>
            <a:ext cx="736601" cy="71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9386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9534" y="-16376"/>
            <a:ext cx="11578167" cy="86503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9533" y="1270000"/>
            <a:ext cx="5384800" cy="49149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70000"/>
            <a:ext cx="5384800" cy="49149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635116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 txBox="1">
            <a:spLocks/>
          </p:cNvSpPr>
          <p:nvPr/>
        </p:nvSpPr>
        <p:spPr>
          <a:xfrm>
            <a:off x="10735733" y="6410326"/>
            <a:ext cx="541867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F7EF1559-A0C7-634F-832C-E76A8C540C6D}" type="slidenum">
              <a:rPr lang="en-US" sz="1000" b="1" smtClean="0"/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9534" y="-16376"/>
            <a:ext cx="11578167" cy="865035"/>
          </a:xfrm>
          <a:prstGeom prst="rect">
            <a:avLst/>
          </a:prstGeom>
        </p:spPr>
        <p:txBody>
          <a:bodyPr/>
          <a:lstStyle>
            <a:lvl1pPr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9418986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447801"/>
            <a:ext cx="5689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47801"/>
            <a:ext cx="5689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28600"/>
            <a:ext cx="9347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3218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56533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D1F1A40-FC73-3D45-A34A-C6C5316443CB}" type="datetimeFigureOut">
              <a:rPr lang="en-US" altLang="x-none"/>
              <a:pPr/>
              <a:t>6/6/22</a:t>
            </a:fld>
            <a:endParaRPr lang="en-US" altLang="x-none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x-none" altLang="x-none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7CE6C1D-1081-834D-8EB4-07FE29734164}" type="slidenum">
              <a:rPr lang="en-US" altLang="x-none"/>
              <a:pPr/>
              <a:t>‹#›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3329555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866C1-A632-4AB7-8FE2-BFB1FFF97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71DB6-F889-4287-BAF3-DC138D6F20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B065E7-8B60-4D50-85C0-BDB28F823B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CB7DB8-E8CB-43E8-90DE-776962FC3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E293B-695A-4263-9A26-CBB58EE8B5B4}" type="datetimeFigureOut">
              <a:rPr lang="en-US" smtClean="0"/>
              <a:t>6/6/22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A66686-2701-4681-81C4-B2936CF57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50A502-3326-461F-AB1D-7418FD64B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978A5-8E4D-4D72-9F60-358BE4774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901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47A9A-5FE9-418A-B20C-07209770A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6D8088-883F-41B8-AD95-BC61B5473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93DBEB-C0F3-4DED-BD36-5869BC7B60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FFC1BD-6928-4A75-ACB0-0A517B4072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8C233C-6DE7-4E10-9651-F4B7636405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615319-7ABF-4E64-8D6B-B351F5225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E293B-695A-4263-9A26-CBB58EE8B5B4}" type="datetimeFigureOut">
              <a:rPr lang="en-US" smtClean="0"/>
              <a:t>6/6/22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72394D-046C-43AA-915D-1A00BE9D1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D6BC56-78A4-4DF1-9033-849DC9C14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978A5-8E4D-4D72-9F60-358BE4774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609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F8161-3882-46ED-A1A9-7953517EB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427959-4953-422F-929D-4C99B592D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E293B-695A-4263-9A26-CBB58EE8B5B4}" type="datetimeFigureOut">
              <a:rPr lang="en-US" smtClean="0"/>
              <a:t>6/6/22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001FA4-66E8-422B-9B0C-96BAD52DE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4F4994-F167-4965-BCC4-25437ADA7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978A5-8E4D-4D72-9F60-358BE4774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743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49B6B1-BED9-4CEB-B00A-B2963DEB9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E293B-695A-4263-9A26-CBB58EE8B5B4}" type="datetimeFigureOut">
              <a:rPr lang="en-US" smtClean="0"/>
              <a:t>6/6/22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D21ADA-9E3F-4BC9-8BB7-041AB2C99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E895E6-E7D6-4AA4-B5DB-63BD8E752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978A5-8E4D-4D72-9F60-358BE4774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97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628CB-5B4C-4AA5-8CDF-661FC7BFA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1B24B-3DB3-4FF7-8FA0-5F995801F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F308C6-6D20-4A4D-A682-B21C0C5AA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67CB21-5947-4C18-820A-1133A0316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E293B-695A-4263-9A26-CBB58EE8B5B4}" type="datetimeFigureOut">
              <a:rPr lang="en-US" smtClean="0"/>
              <a:t>6/6/22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E9E094-907E-42D5-8532-FC48183A2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B5C795-65A4-444F-8D29-2F62F383B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978A5-8E4D-4D72-9F60-358BE4774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608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E6086-E57C-4783-8C99-3A0481FF0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BA7B24-EA91-44EB-8D2F-ED6C074A10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CA1EB1-7A8E-4EBE-B4EB-9FD07AB73A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426E3E-27EF-49E2-8889-D5A3BCE69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E293B-695A-4263-9A26-CBB58EE8B5B4}" type="datetimeFigureOut">
              <a:rPr lang="en-US" smtClean="0"/>
              <a:t>6/6/22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B2CFBD-136E-4E82-B6B1-5088FBAAB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74E4E0-01F6-45CE-A29C-02BFDBE4B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978A5-8E4D-4D72-9F60-358BE4774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527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image" Target="../media/image13.jpe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image" Target="../media/image12.emf"/><Relationship Id="rId5" Type="http://schemas.openxmlformats.org/officeDocument/2006/relationships/slideLayout" Target="../slideLayouts/slideLayout34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9DD4C0-0474-4879-B6B8-6BCB06392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BD12F8-64D6-4290-9E23-A83DD2980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4C5D0A-3D05-4E18-8EAF-7F4E5F2BDC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E293B-695A-4263-9A26-CBB58EE8B5B4}" type="datetimeFigureOut">
              <a:rPr lang="en-US" smtClean="0"/>
              <a:t>6/6/22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C9180-4D7E-4030-A4CF-D5185B8FCA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69C66-94A4-4583-A083-3330324D70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978A5-8E4D-4D72-9F60-358BE4774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242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9"/>
          <p:cNvGrpSpPr>
            <a:grpSpLocks/>
          </p:cNvGrpSpPr>
          <p:nvPr/>
        </p:nvGrpSpPr>
        <p:grpSpPr bwMode="auto">
          <a:xfrm>
            <a:off x="0" y="-7938"/>
            <a:ext cx="12192000" cy="82551"/>
            <a:chOff x="0" y="0"/>
            <a:chExt cx="9144000" cy="91440"/>
          </a:xfrm>
        </p:grpSpPr>
        <p:sp>
          <p:nvSpPr>
            <p:cNvPr id="21" name="Rectangle 20"/>
            <p:cNvSpPr/>
            <p:nvPr/>
          </p:nvSpPr>
          <p:spPr>
            <a:xfrm>
              <a:off x="0" y="0"/>
              <a:ext cx="9144000" cy="914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960563" y="0"/>
              <a:ext cx="7183437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23" name="Oval 22"/>
            <p:cNvSpPr/>
            <p:nvPr/>
          </p:nvSpPr>
          <p:spPr>
            <a:xfrm>
              <a:off x="1920875" y="0"/>
              <a:ext cx="8255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99534" y="128588"/>
            <a:ext cx="11578167" cy="92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9534" y="1073150"/>
            <a:ext cx="11578167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/>
          <p:cNvSpPr txBox="1">
            <a:spLocks/>
          </p:cNvSpPr>
          <p:nvPr/>
        </p:nvSpPr>
        <p:spPr>
          <a:xfrm>
            <a:off x="11398251" y="6462714"/>
            <a:ext cx="696383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AFCBA9E9-8E14-3242-9976-E6EEDE20B189}" type="slidenum">
              <a:rPr lang="en-US" sz="900" b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4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31" name="Group 23"/>
          <p:cNvGrpSpPr>
            <a:grpSpLocks/>
          </p:cNvGrpSpPr>
          <p:nvPr/>
        </p:nvGrpSpPr>
        <p:grpSpPr bwMode="auto">
          <a:xfrm>
            <a:off x="0" y="6318250"/>
            <a:ext cx="12192000" cy="82550"/>
            <a:chOff x="0" y="0"/>
            <a:chExt cx="9144000" cy="91440"/>
          </a:xfrm>
        </p:grpSpPr>
        <p:sp>
          <p:nvSpPr>
            <p:cNvPr id="25" name="Rectangle 24"/>
            <p:cNvSpPr/>
            <p:nvPr/>
          </p:nvSpPr>
          <p:spPr>
            <a:xfrm>
              <a:off x="0" y="0"/>
              <a:ext cx="9144000" cy="914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960563" y="0"/>
              <a:ext cx="7183437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27" name="Oval 26"/>
            <p:cNvSpPr/>
            <p:nvPr/>
          </p:nvSpPr>
          <p:spPr>
            <a:xfrm>
              <a:off x="1920875" y="0"/>
              <a:ext cx="8255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" y="6483350"/>
            <a:ext cx="1763713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7870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hf sldNum="0" hdr="0" ftr="0" dt="0"/>
  <p:txStyles>
    <p:titleStyle>
      <a:lvl1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kern="1200">
          <a:solidFill>
            <a:schemeClr val="accent2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1pPr>
      <a:lvl2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charset="0"/>
          <a:ea typeface="ＭＳ Ｐゴシック" charset="0"/>
        </a:defRPr>
      </a:lvl2pPr>
      <a:lvl3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charset="0"/>
          <a:ea typeface="ＭＳ Ｐゴシック" charset="0"/>
        </a:defRPr>
      </a:lvl3pPr>
      <a:lvl4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charset="0"/>
          <a:ea typeface="ＭＳ Ｐゴシック" charset="0"/>
        </a:defRPr>
      </a:lvl4pPr>
      <a:lvl5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charset="0"/>
          <a:ea typeface="ＭＳ Ｐゴシック" charset="0"/>
        </a:defRPr>
      </a:lvl5pPr>
      <a:lvl6pPr marL="457200"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charset="0"/>
          <a:ea typeface="ＭＳ Ｐゴシック" charset="0"/>
        </a:defRPr>
      </a:lvl6pPr>
      <a:lvl7pPr marL="914400"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charset="0"/>
          <a:ea typeface="ＭＳ Ｐゴシック" charset="0"/>
        </a:defRPr>
      </a:lvl7pPr>
      <a:lvl8pPr marL="1371600"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charset="0"/>
          <a:ea typeface="ＭＳ Ｐゴシック" charset="0"/>
        </a:defRPr>
      </a:lvl8pPr>
      <a:lvl9pPr marL="1828800"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charset="0"/>
          <a:ea typeface="ＭＳ Ｐゴシック" charset="0"/>
        </a:defRPr>
      </a:lvl9pPr>
    </p:titleStyle>
    <p:bodyStyle>
      <a:lvl1pPr marL="171450" indent="-171450" algn="l" defTabSz="457200" rtl="0" eaLnBrk="1" fontAlgn="base" hangingPunct="1">
        <a:lnSpc>
          <a:spcPct val="95000"/>
        </a:lnSpc>
        <a:spcBef>
          <a:spcPts val="1200"/>
        </a:spcBef>
        <a:spcAft>
          <a:spcPct val="0"/>
        </a:spcAft>
        <a:buClr>
          <a:schemeClr val="accent1"/>
        </a:buClr>
        <a:buFont typeface="Arial" charset="0"/>
        <a:buChar char="•"/>
        <a:defRPr sz="2000" kern="1200">
          <a:solidFill>
            <a:srgbClr val="333333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1pPr>
      <a:lvl2pPr marL="514350" indent="-228600" algn="l" defTabSz="457200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rgbClr val="888888"/>
        </a:buClr>
        <a:buFont typeface="Georgia" charset="0"/>
        <a:buChar char="–"/>
        <a:defRPr sz="1600" kern="1200">
          <a:solidFill>
            <a:srgbClr val="333333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2pPr>
      <a:lvl3pPr marL="800100" indent="-114300" algn="l" defTabSz="457200" rtl="0" eaLnBrk="1" fontAlgn="base" hangingPunct="1">
        <a:lnSpc>
          <a:spcPct val="95000"/>
        </a:lnSpc>
        <a:spcBef>
          <a:spcPts val="300"/>
        </a:spcBef>
        <a:spcAft>
          <a:spcPct val="0"/>
        </a:spcAft>
        <a:buClr>
          <a:srgbClr val="888888"/>
        </a:buClr>
        <a:buFont typeface="Arial" charset="0"/>
        <a:buChar char="•"/>
        <a:defRPr sz="1400" kern="1200">
          <a:solidFill>
            <a:srgbClr val="333333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3pPr>
      <a:lvl4pPr marL="1600200" indent="-228600" algn="l" defTabSz="457200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Font typeface="Arial" charset="0"/>
        <a:buChar char="•"/>
        <a:defRPr sz="1200" kern="1200">
          <a:solidFill>
            <a:srgbClr val="333333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4pPr>
      <a:lvl5pPr marL="2057400" indent="-228600" algn="l" defTabSz="457200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Font typeface="Arial" charset="0"/>
        <a:buChar char="•"/>
        <a:defRPr sz="1100" kern="1200">
          <a:solidFill>
            <a:srgbClr val="333333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9"/>
          <p:cNvGrpSpPr>
            <a:grpSpLocks/>
          </p:cNvGrpSpPr>
          <p:nvPr/>
        </p:nvGrpSpPr>
        <p:grpSpPr bwMode="auto">
          <a:xfrm>
            <a:off x="0" y="-7938"/>
            <a:ext cx="12192000" cy="82551"/>
            <a:chOff x="0" y="0"/>
            <a:chExt cx="9144000" cy="91440"/>
          </a:xfrm>
        </p:grpSpPr>
        <p:sp>
          <p:nvSpPr>
            <p:cNvPr id="21" name="Rectangle 20"/>
            <p:cNvSpPr/>
            <p:nvPr/>
          </p:nvSpPr>
          <p:spPr>
            <a:xfrm>
              <a:off x="0" y="0"/>
              <a:ext cx="9144000" cy="914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latin typeface="Arial   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960563" y="0"/>
              <a:ext cx="7183437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latin typeface="Arial   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1920875" y="0"/>
              <a:ext cx="8255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latin typeface="Arial   "/>
              </a:endParaRPr>
            </a:p>
          </p:txBody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99534" y="128588"/>
            <a:ext cx="11578167" cy="92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9534" y="1073150"/>
            <a:ext cx="11578167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5"/>
          <p:cNvSpPr txBox="1">
            <a:spLocks/>
          </p:cNvSpPr>
          <p:nvPr/>
        </p:nvSpPr>
        <p:spPr>
          <a:xfrm>
            <a:off x="11398251" y="6462714"/>
            <a:ext cx="696383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AFCBA9E9-8E14-3242-9976-E6EEDE20B189}" type="slidenum">
              <a:rPr lang="en-US" sz="900" b="1" smtClean="0">
                <a:solidFill>
                  <a:schemeClr val="accent5"/>
                </a:solidFill>
                <a:latin typeface="Arial   "/>
                <a:cs typeface="Arial" panose="020B0604020202020204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400" b="1" dirty="0">
              <a:solidFill>
                <a:schemeClr val="accent5"/>
              </a:solidFill>
              <a:latin typeface="Arial   "/>
              <a:cs typeface="Arial" panose="020B0604020202020204" pitchFamily="34" charset="0"/>
            </a:endParaRPr>
          </a:p>
        </p:txBody>
      </p:sp>
      <p:grpSp>
        <p:nvGrpSpPr>
          <p:cNvPr id="1031" name="Group 23"/>
          <p:cNvGrpSpPr>
            <a:grpSpLocks/>
          </p:cNvGrpSpPr>
          <p:nvPr/>
        </p:nvGrpSpPr>
        <p:grpSpPr bwMode="auto">
          <a:xfrm>
            <a:off x="0" y="6318250"/>
            <a:ext cx="12192000" cy="82550"/>
            <a:chOff x="0" y="0"/>
            <a:chExt cx="9144000" cy="91440"/>
          </a:xfrm>
        </p:grpSpPr>
        <p:sp>
          <p:nvSpPr>
            <p:cNvPr id="25" name="Rectangle 24"/>
            <p:cNvSpPr/>
            <p:nvPr/>
          </p:nvSpPr>
          <p:spPr>
            <a:xfrm>
              <a:off x="0" y="0"/>
              <a:ext cx="9144000" cy="914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latin typeface="Arial   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960563" y="0"/>
              <a:ext cx="7183437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latin typeface="Arial   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1920875" y="0"/>
              <a:ext cx="8255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latin typeface="Arial   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6483350"/>
            <a:ext cx="1763713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6612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Arial   "/>
          <a:ea typeface="ＭＳ Ｐゴシック" charset="0"/>
          <a:cs typeface="Arial" panose="020B0604020202020204" pitchFamily="34" charset="0"/>
        </a:defRPr>
      </a:lvl1pPr>
      <a:lvl2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charset="0"/>
          <a:ea typeface="ＭＳ Ｐゴシック" charset="0"/>
        </a:defRPr>
      </a:lvl2pPr>
      <a:lvl3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charset="0"/>
          <a:ea typeface="ＭＳ Ｐゴシック" charset="0"/>
        </a:defRPr>
      </a:lvl3pPr>
      <a:lvl4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charset="0"/>
          <a:ea typeface="ＭＳ Ｐゴシック" charset="0"/>
        </a:defRPr>
      </a:lvl4pPr>
      <a:lvl5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charset="0"/>
          <a:ea typeface="ＭＳ Ｐゴシック" charset="0"/>
        </a:defRPr>
      </a:lvl5pPr>
      <a:lvl6pPr marL="457200"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charset="0"/>
          <a:ea typeface="ＭＳ Ｐゴシック" charset="0"/>
        </a:defRPr>
      </a:lvl6pPr>
      <a:lvl7pPr marL="914400"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charset="0"/>
          <a:ea typeface="ＭＳ Ｐゴシック" charset="0"/>
        </a:defRPr>
      </a:lvl7pPr>
      <a:lvl8pPr marL="1371600"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charset="0"/>
          <a:ea typeface="ＭＳ Ｐゴシック" charset="0"/>
        </a:defRPr>
      </a:lvl8pPr>
      <a:lvl9pPr marL="1828800"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charset="0"/>
          <a:ea typeface="ＭＳ Ｐゴシック" charset="0"/>
        </a:defRPr>
      </a:lvl9pPr>
    </p:titleStyle>
    <p:bodyStyle>
      <a:lvl1pPr marL="171450" indent="-171450" algn="l" defTabSz="457200" rtl="0" eaLnBrk="1" fontAlgn="base" hangingPunct="1">
        <a:lnSpc>
          <a:spcPct val="95000"/>
        </a:lnSpc>
        <a:spcBef>
          <a:spcPts val="1200"/>
        </a:spcBef>
        <a:spcAft>
          <a:spcPct val="0"/>
        </a:spcAft>
        <a:buClr>
          <a:schemeClr val="accent1"/>
        </a:buClr>
        <a:buFont typeface="Arial" charset="0"/>
        <a:buChar char="•"/>
        <a:defRPr sz="2000" kern="1200">
          <a:solidFill>
            <a:srgbClr val="333333"/>
          </a:solidFill>
          <a:latin typeface="Arial   "/>
          <a:ea typeface="ＭＳ Ｐゴシック" charset="0"/>
          <a:cs typeface="Arial" panose="020B0604020202020204" pitchFamily="34" charset="0"/>
        </a:defRPr>
      </a:lvl1pPr>
      <a:lvl2pPr marL="514350" indent="-228600" algn="l" defTabSz="457200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rgbClr val="888888"/>
        </a:buClr>
        <a:buFont typeface="Georgia" charset="0"/>
        <a:buChar char="–"/>
        <a:defRPr sz="1600" kern="1200">
          <a:solidFill>
            <a:srgbClr val="333333"/>
          </a:solidFill>
          <a:latin typeface="Arial   "/>
          <a:ea typeface="ＭＳ Ｐゴシック" charset="0"/>
          <a:cs typeface="Arial" panose="020B0604020202020204" pitchFamily="34" charset="0"/>
        </a:defRPr>
      </a:lvl2pPr>
      <a:lvl3pPr marL="800100" indent="-114300" algn="l" defTabSz="457200" rtl="0" eaLnBrk="1" fontAlgn="base" hangingPunct="1">
        <a:lnSpc>
          <a:spcPct val="95000"/>
        </a:lnSpc>
        <a:spcBef>
          <a:spcPts val="300"/>
        </a:spcBef>
        <a:spcAft>
          <a:spcPct val="0"/>
        </a:spcAft>
        <a:buClr>
          <a:srgbClr val="888888"/>
        </a:buClr>
        <a:buFont typeface="Arial" charset="0"/>
        <a:buChar char="•"/>
        <a:defRPr sz="1400" kern="1200">
          <a:solidFill>
            <a:srgbClr val="333333"/>
          </a:solidFill>
          <a:latin typeface="Arial   "/>
          <a:ea typeface="ＭＳ Ｐゴシック" charset="0"/>
          <a:cs typeface="Arial" panose="020B0604020202020204" pitchFamily="34" charset="0"/>
        </a:defRPr>
      </a:lvl3pPr>
      <a:lvl4pPr marL="1600200" indent="-228600" algn="l" defTabSz="457200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Font typeface="Arial" charset="0"/>
        <a:buChar char="•"/>
        <a:defRPr sz="1200" kern="1200">
          <a:solidFill>
            <a:srgbClr val="333333"/>
          </a:solidFill>
          <a:latin typeface="Arial   "/>
          <a:ea typeface="ＭＳ Ｐゴシック" charset="0"/>
          <a:cs typeface="Arial" panose="020B0604020202020204" pitchFamily="34" charset="0"/>
        </a:defRPr>
      </a:lvl4pPr>
      <a:lvl5pPr marL="2057400" indent="-228600" algn="l" defTabSz="457200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Font typeface="Arial" charset="0"/>
        <a:buChar char="•"/>
        <a:defRPr sz="1100" kern="1200">
          <a:solidFill>
            <a:srgbClr val="333333"/>
          </a:solidFill>
          <a:latin typeface="Arial   "/>
          <a:ea typeface="ＭＳ Ｐゴシック" charset="0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E988526-0355-FD4A-B4FA-A602CAEF96AF}"/>
              </a:ext>
            </a:extLst>
          </p:cNvPr>
          <p:cNvSpPr/>
          <p:nvPr userDrawn="1"/>
        </p:nvSpPr>
        <p:spPr>
          <a:xfrm>
            <a:off x="0" y="0"/>
            <a:ext cx="12179513" cy="822960"/>
          </a:xfrm>
          <a:prstGeom prst="rect">
            <a:avLst/>
          </a:prstGeom>
          <a:gradFill>
            <a:gsLst>
              <a:gs pos="100000">
                <a:srgbClr val="C73F33"/>
              </a:gs>
              <a:gs pos="67000">
                <a:srgbClr val="C73F33"/>
              </a:gs>
              <a:gs pos="36000">
                <a:srgbClr val="F58C61"/>
              </a:gs>
              <a:gs pos="0">
                <a:srgbClr val="FBCDBB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A4FADF-E704-714F-98AD-EFF39C0A0451}"/>
              </a:ext>
            </a:extLst>
          </p:cNvPr>
          <p:cNvSpPr/>
          <p:nvPr userDrawn="1"/>
        </p:nvSpPr>
        <p:spPr>
          <a:xfrm>
            <a:off x="0" y="6786570"/>
            <a:ext cx="12191999" cy="79457"/>
          </a:xfrm>
          <a:prstGeom prst="rect">
            <a:avLst/>
          </a:prstGeom>
          <a:gradFill>
            <a:gsLst>
              <a:gs pos="100000">
                <a:srgbClr val="C73F33"/>
              </a:gs>
              <a:gs pos="61000">
                <a:srgbClr val="C73F33"/>
              </a:gs>
              <a:gs pos="37000">
                <a:srgbClr val="F58C61"/>
              </a:gs>
              <a:gs pos="0">
                <a:srgbClr val="FBCDBB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F0E658-D43D-4440-B5CB-5DE43B470B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2999"/>
          <a:stretch/>
        </p:blipFill>
        <p:spPr>
          <a:xfrm>
            <a:off x="10579313" y="-76200"/>
            <a:ext cx="2366938" cy="9461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7EA43C1-B9AE-F645-91C8-4C82AFA286D2}"/>
              </a:ext>
            </a:extLst>
          </p:cNvPr>
          <p:cNvSpPr/>
          <p:nvPr userDrawn="1"/>
        </p:nvSpPr>
        <p:spPr>
          <a:xfrm>
            <a:off x="0" y="848659"/>
            <a:ext cx="12179513" cy="76200"/>
          </a:xfrm>
          <a:prstGeom prst="rect">
            <a:avLst/>
          </a:prstGeom>
          <a:solidFill>
            <a:srgbClr val="BABA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9534" y="1073150"/>
            <a:ext cx="11578167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/>
          <p:cNvSpPr txBox="1">
            <a:spLocks/>
          </p:cNvSpPr>
          <p:nvPr/>
        </p:nvSpPr>
        <p:spPr>
          <a:xfrm>
            <a:off x="1" y="6317731"/>
            <a:ext cx="696383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AFCBA9E9-8E14-3242-9976-E6EEDE20B189}" type="slidenum">
              <a:rPr lang="en-US" sz="900" b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4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1B9544-F625-194B-8377-E48F4B3C185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4200" y="5988050"/>
            <a:ext cx="736601" cy="717550"/>
          </a:xfrm>
          <a:prstGeom prst="rect">
            <a:avLst/>
          </a:prstGeom>
        </p:spPr>
      </p:pic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8A38C047-6376-7145-9EC3-1A77FB2F6DC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99534" y="-16376"/>
            <a:ext cx="11578167" cy="865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88701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</p:sldLayoutIdLst>
  <p:transition>
    <p:fade/>
  </p:transition>
  <p:hf hdr="0" ftr="0" dt="0"/>
  <p:txStyles>
    <p:titleStyle>
      <a:lvl1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0" kern="1200">
          <a:solidFill>
            <a:schemeClr val="bg1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1pPr>
      <a:lvl2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charset="0"/>
          <a:ea typeface="ＭＳ Ｐゴシック" charset="0"/>
        </a:defRPr>
      </a:lvl2pPr>
      <a:lvl3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charset="0"/>
          <a:ea typeface="ＭＳ Ｐゴシック" charset="0"/>
        </a:defRPr>
      </a:lvl3pPr>
      <a:lvl4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charset="0"/>
          <a:ea typeface="ＭＳ Ｐゴシック" charset="0"/>
        </a:defRPr>
      </a:lvl4pPr>
      <a:lvl5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charset="0"/>
          <a:ea typeface="ＭＳ Ｐゴシック" charset="0"/>
        </a:defRPr>
      </a:lvl5pPr>
      <a:lvl6pPr marL="457200"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charset="0"/>
          <a:ea typeface="ＭＳ Ｐゴシック" charset="0"/>
        </a:defRPr>
      </a:lvl6pPr>
      <a:lvl7pPr marL="914400"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charset="0"/>
          <a:ea typeface="ＭＳ Ｐゴシック" charset="0"/>
        </a:defRPr>
      </a:lvl7pPr>
      <a:lvl8pPr marL="1371600"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charset="0"/>
          <a:ea typeface="ＭＳ Ｐゴシック" charset="0"/>
        </a:defRPr>
      </a:lvl8pPr>
      <a:lvl9pPr marL="1828800"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charset="0"/>
          <a:ea typeface="ＭＳ Ｐゴシック" charset="0"/>
        </a:defRPr>
      </a:lvl9pPr>
    </p:titleStyle>
    <p:bodyStyle>
      <a:lvl1pPr marL="171450" indent="-171450" algn="l" defTabSz="457200" rtl="0" eaLnBrk="1" fontAlgn="base" hangingPunct="1">
        <a:lnSpc>
          <a:spcPct val="95000"/>
        </a:lnSpc>
        <a:spcBef>
          <a:spcPts val="1200"/>
        </a:spcBef>
        <a:spcAft>
          <a:spcPct val="0"/>
        </a:spcAft>
        <a:buClr>
          <a:schemeClr val="accent1"/>
        </a:buClr>
        <a:buFont typeface="Arial" charset="0"/>
        <a:buChar char="•"/>
        <a:defRPr sz="2000" kern="1200">
          <a:solidFill>
            <a:srgbClr val="333333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1pPr>
      <a:lvl2pPr marL="514350" indent="-228600" algn="l" defTabSz="457200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rgbClr val="888888"/>
        </a:buClr>
        <a:buFont typeface="Georgia" charset="0"/>
        <a:buChar char="–"/>
        <a:defRPr sz="1600" kern="1200">
          <a:solidFill>
            <a:srgbClr val="333333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2pPr>
      <a:lvl3pPr marL="800100" indent="-114300" algn="l" defTabSz="457200" rtl="0" eaLnBrk="1" fontAlgn="base" hangingPunct="1">
        <a:lnSpc>
          <a:spcPct val="95000"/>
        </a:lnSpc>
        <a:spcBef>
          <a:spcPts val="300"/>
        </a:spcBef>
        <a:spcAft>
          <a:spcPct val="0"/>
        </a:spcAft>
        <a:buClr>
          <a:srgbClr val="888888"/>
        </a:buClr>
        <a:buFont typeface="Arial" charset="0"/>
        <a:buChar char="•"/>
        <a:defRPr sz="1400" kern="1200">
          <a:solidFill>
            <a:srgbClr val="333333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3pPr>
      <a:lvl4pPr marL="1600200" indent="-228600" algn="l" defTabSz="457200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Font typeface="Arial" charset="0"/>
        <a:buChar char="•"/>
        <a:defRPr sz="1200" kern="1200">
          <a:solidFill>
            <a:srgbClr val="333333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4pPr>
      <a:lvl5pPr marL="2057400" indent="-228600" algn="l" defTabSz="457200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Font typeface="Arial" charset="0"/>
        <a:buChar char="•"/>
        <a:defRPr sz="1100" kern="1200">
          <a:solidFill>
            <a:srgbClr val="333333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hyperlink" Target="http://www.kinetixuniversity.com/" TargetMode="External"/><Relationship Id="rId7" Type="http://schemas.openxmlformats.org/officeDocument/2006/relationships/image" Target="../media/image20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FE51D9-DA75-8F46-86B2-44BA634F8A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5368" y="2043663"/>
            <a:ext cx="6105194" cy="2031055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Kinetix</a:t>
            </a:r>
            <a:r>
              <a:rPr lang="en-US" dirty="0">
                <a:solidFill>
                  <a:srgbClr val="FFFFFF"/>
                </a:solidFill>
              </a:rPr>
              <a:t> University 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07C557-77C3-654F-84D7-237F8D6AD1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5368" y="4074718"/>
            <a:ext cx="6105194" cy="68207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44FA40-BC1A-D843-8D92-0DAE0AA1D94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60637" y="5780552"/>
            <a:ext cx="776128" cy="80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560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DA963E3-7FDE-4641-A411-092F6EDB2E5A}"/>
              </a:ext>
            </a:extLst>
          </p:cNvPr>
          <p:cNvCxnSpPr>
            <a:cxnSpLocks/>
          </p:cNvCxnSpPr>
          <p:nvPr/>
        </p:nvCxnSpPr>
        <p:spPr>
          <a:xfrm>
            <a:off x="1715784" y="1447924"/>
            <a:ext cx="8526287" cy="0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0AB200E-A769-43F2-A54F-D6B551FFCD2B}"/>
              </a:ext>
            </a:extLst>
          </p:cNvPr>
          <p:cNvCxnSpPr>
            <a:cxnSpLocks/>
          </p:cNvCxnSpPr>
          <p:nvPr/>
        </p:nvCxnSpPr>
        <p:spPr>
          <a:xfrm>
            <a:off x="6220568" y="4963680"/>
            <a:ext cx="4464049" cy="1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026" name="Picture 2" descr="Lynda.com Is Now LinkedIn Learning! | LinkedinLearning at UChicago">
            <a:extLst>
              <a:ext uri="{FF2B5EF4-FFF2-40B4-BE49-F238E27FC236}">
                <a16:creationId xmlns:a16="http://schemas.microsoft.com/office/drawing/2014/main" id="{8A2B629E-D369-49F2-8C59-747B8D323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021" y="6022074"/>
            <a:ext cx="1099080" cy="44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picture containing devic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B5089D56-F490-4823-AFBE-D2FC8DA23F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518" y="63465"/>
            <a:ext cx="1487614" cy="1384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A3A4741-4192-4684-888C-2EB329450BBD}"/>
              </a:ext>
            </a:extLst>
          </p:cNvPr>
          <p:cNvSpPr txBox="1"/>
          <p:nvPr/>
        </p:nvSpPr>
        <p:spPr>
          <a:xfrm>
            <a:off x="6843132" y="370883"/>
            <a:ext cx="2413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Continuous learning platform for The Kinetix Group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C63CEC8-D512-4C5C-AA65-863C7F961ACB}"/>
              </a:ext>
            </a:extLst>
          </p:cNvPr>
          <p:cNvCxnSpPr>
            <a:cxnSpLocks/>
          </p:cNvCxnSpPr>
          <p:nvPr/>
        </p:nvCxnSpPr>
        <p:spPr>
          <a:xfrm>
            <a:off x="6497947" y="554276"/>
            <a:ext cx="345185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DECC5A4-DDDE-42B1-B7DC-21678EB4CDF8}"/>
              </a:ext>
            </a:extLst>
          </p:cNvPr>
          <p:cNvSpPr txBox="1"/>
          <p:nvPr/>
        </p:nvSpPr>
        <p:spPr>
          <a:xfrm>
            <a:off x="6887086" y="4379460"/>
            <a:ext cx="3131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Employee Engagement Venues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1482AAA-EA54-44D4-A1B9-D659D4228E5D}"/>
              </a:ext>
            </a:extLst>
          </p:cNvPr>
          <p:cNvSpPr txBox="1"/>
          <p:nvPr/>
        </p:nvSpPr>
        <p:spPr>
          <a:xfrm>
            <a:off x="1906119" y="1611501"/>
            <a:ext cx="1828800" cy="52322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Hire Onboarding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2" descr="A picture containing drawing&#10;&#10;Description automatically generated">
            <a:extLst>
              <a:ext uri="{FF2B5EF4-FFF2-40B4-BE49-F238E27FC236}">
                <a16:creationId xmlns:a16="http://schemas.microsoft.com/office/drawing/2014/main" id="{915D03B8-2BD1-41F4-9AA5-0FEFDD4AAE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164" y="5301045"/>
            <a:ext cx="1285875" cy="36290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FE0DBA4-723E-B448-8A58-8DF49163CCF3}"/>
              </a:ext>
            </a:extLst>
          </p:cNvPr>
          <p:cNvGrpSpPr/>
          <p:nvPr/>
        </p:nvGrpSpPr>
        <p:grpSpPr>
          <a:xfrm>
            <a:off x="6229509" y="5153271"/>
            <a:ext cx="2420455" cy="1256059"/>
            <a:chOff x="6126769" y="5226806"/>
            <a:chExt cx="2420455" cy="1256059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45E46F6-6BC4-4948-BFD6-7F76614E3AC9}"/>
                </a:ext>
              </a:extLst>
            </p:cNvPr>
            <p:cNvSpPr txBox="1"/>
            <p:nvPr/>
          </p:nvSpPr>
          <p:spPr>
            <a:xfrm>
              <a:off x="6266996" y="5226806"/>
              <a:ext cx="21400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Staff Meetings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FCCE800-DE4F-4D66-ADB0-B9082AE2F9C5}"/>
                </a:ext>
              </a:extLst>
            </p:cNvPr>
            <p:cNvSpPr txBox="1"/>
            <p:nvPr/>
          </p:nvSpPr>
          <p:spPr>
            <a:xfrm>
              <a:off x="6126769" y="5836534"/>
              <a:ext cx="24204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Business updates, announcements, and high-level info sharing 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8F43865-F7AD-4DE6-9C0D-E39D479D1DD8}"/>
                </a:ext>
              </a:extLst>
            </p:cNvPr>
            <p:cNvCxnSpPr>
              <a:cxnSpLocks/>
            </p:cNvCxnSpPr>
            <p:nvPr/>
          </p:nvCxnSpPr>
          <p:spPr>
            <a:xfrm>
              <a:off x="7336996" y="5587564"/>
              <a:ext cx="0" cy="292715"/>
            </a:xfrm>
            <a:prstGeom prst="line">
              <a:avLst/>
            </a:prstGeom>
            <a:ln>
              <a:prstDash val="sysDot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7B5CE8B-9703-2B40-9367-AFEDD0C55747}"/>
              </a:ext>
            </a:extLst>
          </p:cNvPr>
          <p:cNvGrpSpPr/>
          <p:nvPr/>
        </p:nvGrpSpPr>
        <p:grpSpPr>
          <a:xfrm>
            <a:off x="8500553" y="5153271"/>
            <a:ext cx="2420456" cy="1248561"/>
            <a:chOff x="8397813" y="5244119"/>
            <a:chExt cx="2420456" cy="124856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A6F7815-A5EC-4D09-9D93-79D458F8321C}"/>
                </a:ext>
              </a:extLst>
            </p:cNvPr>
            <p:cNvSpPr txBox="1"/>
            <p:nvPr/>
          </p:nvSpPr>
          <p:spPr>
            <a:xfrm>
              <a:off x="8841760" y="5244119"/>
              <a:ext cx="15325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TKG Days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12629E6-2B98-4DA7-94F0-D60D9D1C94E9}"/>
                </a:ext>
              </a:extLst>
            </p:cNvPr>
            <p:cNvSpPr txBox="1"/>
            <p:nvPr/>
          </p:nvSpPr>
          <p:spPr>
            <a:xfrm>
              <a:off x="8397813" y="5846349"/>
              <a:ext cx="24204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Company-wide learning and best practice sharing intended to connect and motivate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8F755F3-740F-4789-BD21-C99FD0686256}"/>
                </a:ext>
              </a:extLst>
            </p:cNvPr>
            <p:cNvCxnSpPr>
              <a:cxnSpLocks/>
            </p:cNvCxnSpPr>
            <p:nvPr/>
          </p:nvCxnSpPr>
          <p:spPr>
            <a:xfrm>
              <a:off x="9608041" y="5596138"/>
              <a:ext cx="0" cy="292715"/>
            </a:xfrm>
            <a:prstGeom prst="line">
              <a:avLst/>
            </a:prstGeom>
            <a:ln>
              <a:prstDash val="sysDot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" name="Picture 2" descr="A picture containing drawing, table&#10;&#10;Description automatically generated">
            <a:extLst>
              <a:ext uri="{FF2B5EF4-FFF2-40B4-BE49-F238E27FC236}">
                <a16:creationId xmlns:a16="http://schemas.microsoft.com/office/drawing/2014/main" id="{0C3A0BA2-D957-47ED-BA76-BFE37E8A68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425" y="5917948"/>
            <a:ext cx="1164515" cy="65504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AF3A144-5B1D-4E38-81B2-A286882CA130}"/>
              </a:ext>
            </a:extLst>
          </p:cNvPr>
          <p:cNvSpPr txBox="1"/>
          <p:nvPr/>
        </p:nvSpPr>
        <p:spPr>
          <a:xfrm>
            <a:off x="4070017" y="1612507"/>
            <a:ext cx="1828800" cy="46166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Senior Manager Leadership Program</a:t>
            </a:r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761685-B81C-4D05-94B5-6EA0B3361696}"/>
              </a:ext>
            </a:extLst>
          </p:cNvPr>
          <p:cNvSpPr txBox="1"/>
          <p:nvPr/>
        </p:nvSpPr>
        <p:spPr>
          <a:xfrm>
            <a:off x="6233915" y="1611501"/>
            <a:ext cx="1828800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LEAP 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52BB197-1448-CE4B-9C4B-E0EA84948D2F}"/>
              </a:ext>
            </a:extLst>
          </p:cNvPr>
          <p:cNvSpPr txBox="1"/>
          <p:nvPr/>
        </p:nvSpPr>
        <p:spPr>
          <a:xfrm>
            <a:off x="8397813" y="1611501"/>
            <a:ext cx="1828800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Ongoing 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9198F21-4924-3542-9A09-17042219431F}"/>
              </a:ext>
            </a:extLst>
          </p:cNvPr>
          <p:cNvSpPr txBox="1"/>
          <p:nvPr/>
        </p:nvSpPr>
        <p:spPr>
          <a:xfrm>
            <a:off x="7841006" y="2318044"/>
            <a:ext cx="1383092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Skills Development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DC5AC7F-339C-ED45-8CED-B27DD66B70A1}"/>
              </a:ext>
            </a:extLst>
          </p:cNvPr>
          <p:cNvSpPr txBox="1"/>
          <p:nvPr/>
        </p:nvSpPr>
        <p:spPr>
          <a:xfrm>
            <a:off x="9307562" y="2330623"/>
            <a:ext cx="1507409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Industry Insight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DB22999-B828-EC4C-A9CC-1229470D1AE1}"/>
              </a:ext>
            </a:extLst>
          </p:cNvPr>
          <p:cNvCxnSpPr>
            <a:cxnSpLocks/>
          </p:cNvCxnSpPr>
          <p:nvPr/>
        </p:nvCxnSpPr>
        <p:spPr>
          <a:xfrm>
            <a:off x="7838428" y="2239669"/>
            <a:ext cx="2973965" cy="0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723F5B70-1E8E-3D4B-ACA0-3EBEB02FC7EB}"/>
              </a:ext>
            </a:extLst>
          </p:cNvPr>
          <p:cNvGrpSpPr/>
          <p:nvPr/>
        </p:nvGrpSpPr>
        <p:grpSpPr>
          <a:xfrm>
            <a:off x="4034704" y="3603935"/>
            <a:ext cx="4122593" cy="523220"/>
            <a:chOff x="4104652" y="3603935"/>
            <a:chExt cx="4122593" cy="523220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F555399-F65D-4D37-BED7-97A252C04427}"/>
                </a:ext>
              </a:extLst>
            </p:cNvPr>
            <p:cNvSpPr txBox="1"/>
            <p:nvPr/>
          </p:nvSpPr>
          <p:spPr>
            <a:xfrm>
              <a:off x="6943275" y="3603935"/>
              <a:ext cx="1283970" cy="523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Self-Study Resources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A3388A2-CCEA-4CC6-BA93-608F57651C7B}"/>
                </a:ext>
              </a:extLst>
            </p:cNvPr>
            <p:cNvSpPr txBox="1"/>
            <p:nvPr/>
          </p:nvSpPr>
          <p:spPr>
            <a:xfrm>
              <a:off x="5523963" y="3604571"/>
              <a:ext cx="1283970" cy="521948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Peer-to-Peer Sessions</a:t>
              </a:r>
              <a:endPara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C006FFC-5BE0-7842-983B-FABF3104E7B9}"/>
                </a:ext>
              </a:extLst>
            </p:cNvPr>
            <p:cNvSpPr txBox="1"/>
            <p:nvPr/>
          </p:nvSpPr>
          <p:spPr>
            <a:xfrm>
              <a:off x="4104652" y="3603935"/>
              <a:ext cx="1283970" cy="523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SME-led</a:t>
              </a:r>
            </a:p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Sessions</a:t>
              </a:r>
              <a:endPara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CEB21BDE-BEB3-2643-89D6-E2919D892719}"/>
              </a:ext>
            </a:extLst>
          </p:cNvPr>
          <p:cNvSpPr txBox="1"/>
          <p:nvPr/>
        </p:nvSpPr>
        <p:spPr>
          <a:xfrm>
            <a:off x="4530494" y="3239597"/>
            <a:ext cx="31310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Engagement Formats 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2553A58-C99F-CF4F-A994-B387FCEFED6F}"/>
              </a:ext>
            </a:extLst>
          </p:cNvPr>
          <p:cNvCxnSpPr>
            <a:cxnSpLocks/>
          </p:cNvCxnSpPr>
          <p:nvPr/>
        </p:nvCxnSpPr>
        <p:spPr>
          <a:xfrm>
            <a:off x="1453042" y="4963680"/>
            <a:ext cx="4464049" cy="1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D3AB8BF8-541D-6546-B217-36FF84260E31}"/>
              </a:ext>
            </a:extLst>
          </p:cNvPr>
          <p:cNvSpPr txBox="1"/>
          <p:nvPr/>
        </p:nvSpPr>
        <p:spPr>
          <a:xfrm>
            <a:off x="1915075" y="4552335"/>
            <a:ext cx="31310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Engagement Platforms 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1CD892AF-E86A-3144-8E6E-AA147FB55B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1867" y="5137859"/>
            <a:ext cx="984858" cy="62514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91394843-A43C-B341-B042-CF1497FA7408}"/>
              </a:ext>
            </a:extLst>
          </p:cNvPr>
          <p:cNvSpPr txBox="1"/>
          <p:nvPr/>
        </p:nvSpPr>
        <p:spPr>
          <a:xfrm>
            <a:off x="1181816" y="5087244"/>
            <a:ext cx="1033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 Website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6F27F09-2900-9E46-905B-F081954CEBA5}"/>
              </a:ext>
            </a:extLst>
          </p:cNvPr>
          <p:cNvCxnSpPr>
            <a:cxnSpLocks/>
          </p:cNvCxnSpPr>
          <p:nvPr/>
        </p:nvCxnSpPr>
        <p:spPr>
          <a:xfrm>
            <a:off x="1892328" y="3140386"/>
            <a:ext cx="8407345" cy="0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7" name="Picture 6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03593C08-9C22-9348-98B6-918834AA1C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90" y="5391810"/>
            <a:ext cx="1904549" cy="988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1430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C75979B-8F0C-4CF1-9D7D-106502DF62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0029" y="1054100"/>
            <a:ext cx="3017520" cy="50966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B314482-FA2B-45A1-83B9-7C9F2F54E8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2640" y="1054100"/>
            <a:ext cx="3017520" cy="45700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Graphical user interface, text, application, website&#10;&#10;Description automatically generated">
            <a:extLst>
              <a:ext uri="{FF2B5EF4-FFF2-40B4-BE49-F238E27FC236}">
                <a16:creationId xmlns:a16="http://schemas.microsoft.com/office/drawing/2014/main" id="{0DF5947D-0AF9-445D-8AC7-8AB853DC59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5251" y="1054100"/>
            <a:ext cx="3017520" cy="36164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BB4A3C9-EAB7-804A-95B5-F95E38774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Website Highlights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6EA11F-6BE1-6D4E-BE59-50E5B366397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12322" y="5346798"/>
            <a:ext cx="776128" cy="80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91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F85326-307E-4A43-965B-51DFB454A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LinkedIn Learning</a:t>
            </a:r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F71E22A5-8951-2940-B0D0-82B462FEEB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032" y="2378076"/>
            <a:ext cx="6234952" cy="3567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77CB35B3-9CC9-A743-9802-15BA91BE5D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0" t="11276" r="14671" b="27177"/>
          <a:stretch/>
        </p:blipFill>
        <p:spPr>
          <a:xfrm>
            <a:off x="7014975" y="3389067"/>
            <a:ext cx="4014439" cy="2257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A27CFA-94BC-AE47-86C2-5DE3723AF31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63751" y="5820298"/>
            <a:ext cx="776128" cy="80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558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510089-F963-684B-B10B-648C23218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KU Ongoing Education Overview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5DC437-62AC-EC4B-ADEC-C8974431B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9" y="591344"/>
            <a:ext cx="6609468" cy="5585619"/>
          </a:xfrm>
        </p:spPr>
        <p:txBody>
          <a:bodyPr anchor="ctr">
            <a:normAutofit/>
          </a:bodyPr>
          <a:lstStyle/>
          <a:p>
            <a:r>
              <a:rPr lang="en-US" b="1" dirty="0"/>
              <a:t>Core Areas: </a:t>
            </a:r>
          </a:p>
          <a:p>
            <a:pPr lvl="1"/>
            <a:r>
              <a:rPr lang="en-US" dirty="0"/>
              <a:t>Pharma Updates/Trends</a:t>
            </a:r>
          </a:p>
          <a:p>
            <a:pPr lvl="1"/>
            <a:r>
              <a:rPr lang="en-US" dirty="0"/>
              <a:t>Agency Updates/Trends</a:t>
            </a:r>
          </a:p>
          <a:p>
            <a:pPr lvl="1"/>
            <a:r>
              <a:rPr lang="en-US" dirty="0"/>
              <a:t>Market Access</a:t>
            </a:r>
          </a:p>
          <a:p>
            <a:pPr lvl="1"/>
            <a:r>
              <a:rPr lang="en-US" dirty="0"/>
              <a:t>Healthcare Delivery</a:t>
            </a:r>
          </a:p>
          <a:p>
            <a:r>
              <a:rPr lang="en-US" b="1" dirty="0"/>
              <a:t>Other Miscellaneous, Self-Guided Resources based on Special Interests</a:t>
            </a:r>
          </a:p>
          <a:p>
            <a:r>
              <a:rPr lang="en-US" b="1" dirty="0"/>
              <a:t>Book Club</a:t>
            </a:r>
          </a:p>
          <a:p>
            <a:pPr lvl="1"/>
            <a:r>
              <a:rPr lang="en-US" dirty="0"/>
              <a:t>Previous titles include:</a:t>
            </a:r>
          </a:p>
          <a:p>
            <a:pPr lvl="2"/>
            <a:r>
              <a:rPr lang="en-US" dirty="0"/>
              <a:t>“When Breath Becomes Air” by Paul Kalanithi</a:t>
            </a:r>
          </a:p>
          <a:p>
            <a:pPr lvl="2"/>
            <a:r>
              <a:rPr lang="en-US" dirty="0"/>
              <a:t>“Just Medicine: A Cure for Racial Inequality in American Healthcare” by Dayna Bowen Matthew</a:t>
            </a:r>
          </a:p>
          <a:p>
            <a:pPr lvl="2"/>
            <a:r>
              <a:rPr lang="en-US" dirty="0"/>
              <a:t>“Always Looking Up: The Adventures of an Incurable Optimist” by Michael J. Fox</a:t>
            </a:r>
          </a:p>
        </p:txBody>
      </p:sp>
    </p:spTree>
    <p:extLst>
      <p:ext uri="{BB962C8B-B14F-4D97-AF65-F5344CB8AC3E}">
        <p14:creationId xmlns:p14="http://schemas.microsoft.com/office/powerpoint/2010/main" val="1989743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0235F-80F4-FD15-B923-0456FFA27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534" y="-16376"/>
            <a:ext cx="11578167" cy="865035"/>
          </a:xfrm>
        </p:spPr>
        <p:txBody>
          <a:bodyPr/>
          <a:lstStyle/>
          <a:p>
            <a:r>
              <a:rPr lang="en-US" dirty="0"/>
              <a:t>Overview of Recent and Upcoming Sessions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AF38413-AE87-48DA-50DC-2D94D855F25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0279104"/>
              </p:ext>
            </p:extLst>
          </p:nvPr>
        </p:nvGraphicFramePr>
        <p:xfrm>
          <a:off x="499534" y="198648"/>
          <a:ext cx="11577637" cy="6079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679619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row of books&#10;&#10;Description automatically generated with low confidence">
            <a:extLst>
              <a:ext uri="{FF2B5EF4-FFF2-40B4-BE49-F238E27FC236}">
                <a16:creationId xmlns:a16="http://schemas.microsoft.com/office/drawing/2014/main" id="{03391088-95F2-3E69-744F-B3105AEC37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8635" y="1358900"/>
            <a:ext cx="6685822" cy="445234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264C971-2E5F-157A-0AD6-657F4AB32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534" y="-16376"/>
            <a:ext cx="11578167" cy="865035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Latest Book Club Edition</a:t>
            </a:r>
          </a:p>
        </p:txBody>
      </p:sp>
      <p:pic>
        <p:nvPicPr>
          <p:cNvPr id="1026" name="Picture 2" descr="Hardcover Hidden Valley Road: Inside the Mind of an American Family Book">
            <a:extLst>
              <a:ext uri="{FF2B5EF4-FFF2-40B4-BE49-F238E27FC236}">
                <a16:creationId xmlns:a16="http://schemas.microsoft.com/office/drawing/2014/main" id="{D8796514-C4E1-5B27-6529-A517752CB70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57543" y="1232422"/>
            <a:ext cx="3215748" cy="49149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1" name="Content Placeholder 3">
            <a:extLst>
              <a:ext uri="{FF2B5EF4-FFF2-40B4-BE49-F238E27FC236}">
                <a16:creationId xmlns:a16="http://schemas.microsoft.com/office/drawing/2014/main" id="{9D4F5B9B-7BA0-1572-37C6-1B3BAC010B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11846" y="1820279"/>
            <a:ext cx="5384800" cy="19558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2-3 sessions/books per year</a:t>
            </a:r>
          </a:p>
          <a:p>
            <a:pPr marL="0" indent="0" algn="ctr">
              <a:buNone/>
            </a:pPr>
            <a:r>
              <a:rPr lang="en-US" dirty="0"/>
              <a:t>Range of topics/titles from healthcare industry-related to other special interests</a:t>
            </a:r>
          </a:p>
          <a:p>
            <a:pPr marL="0" indent="0" algn="ctr">
              <a:buNone/>
            </a:pPr>
            <a:r>
              <a:rPr lang="en-US" dirty="0"/>
              <a:t>TKG group poll on title selection and company reimbursement for title purchase</a:t>
            </a:r>
          </a:p>
        </p:txBody>
      </p:sp>
    </p:spTree>
    <p:extLst>
      <p:ext uri="{BB962C8B-B14F-4D97-AF65-F5344CB8AC3E}">
        <p14:creationId xmlns:p14="http://schemas.microsoft.com/office/powerpoint/2010/main" val="147057906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KG Theme">
  <a:themeElements>
    <a:clrScheme name="The Kinetix Group Template">
      <a:dk1>
        <a:srgbClr val="333333"/>
      </a:dk1>
      <a:lt1>
        <a:sysClr val="window" lastClr="FFFFFF"/>
      </a:lt1>
      <a:dk2>
        <a:srgbClr val="333333"/>
      </a:dk2>
      <a:lt2>
        <a:srgbClr val="EEEEEE"/>
      </a:lt2>
      <a:accent1>
        <a:srgbClr val="FF6E2E"/>
      </a:accent1>
      <a:accent2>
        <a:srgbClr val="C6310E"/>
      </a:accent2>
      <a:accent3>
        <a:srgbClr val="EEEEEE"/>
      </a:accent3>
      <a:accent4>
        <a:srgbClr val="CCCCCC"/>
      </a:accent4>
      <a:accent5>
        <a:srgbClr val="888888"/>
      </a:accent5>
      <a:accent6>
        <a:srgbClr val="333333"/>
      </a:accent6>
      <a:hlink>
        <a:srgbClr val="FF6E2E"/>
      </a:hlink>
      <a:folHlink>
        <a:srgbClr val="C6310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>
              <a:lumMod val="50000"/>
              <a:lumOff val="50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TKG Theme">
  <a:themeElements>
    <a:clrScheme name="The Kinetix Group Template">
      <a:dk1>
        <a:srgbClr val="333333"/>
      </a:dk1>
      <a:lt1>
        <a:sysClr val="window" lastClr="FFFFFF"/>
      </a:lt1>
      <a:dk2>
        <a:srgbClr val="333333"/>
      </a:dk2>
      <a:lt2>
        <a:srgbClr val="EEEEEE"/>
      </a:lt2>
      <a:accent1>
        <a:srgbClr val="FF6E2E"/>
      </a:accent1>
      <a:accent2>
        <a:srgbClr val="C6310E"/>
      </a:accent2>
      <a:accent3>
        <a:srgbClr val="EEEEEE"/>
      </a:accent3>
      <a:accent4>
        <a:srgbClr val="CCCCCC"/>
      </a:accent4>
      <a:accent5>
        <a:srgbClr val="888888"/>
      </a:accent5>
      <a:accent6>
        <a:srgbClr val="333333"/>
      </a:accent6>
      <a:hlink>
        <a:srgbClr val="FF6E2E"/>
      </a:hlink>
      <a:folHlink>
        <a:srgbClr val="C6310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>
              <a:lumMod val="50000"/>
              <a:lumOff val="50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TKG Theme">
  <a:themeElements>
    <a:clrScheme name="The Kinetix Group Template">
      <a:dk1>
        <a:srgbClr val="333333"/>
      </a:dk1>
      <a:lt1>
        <a:sysClr val="window" lastClr="FFFFFF"/>
      </a:lt1>
      <a:dk2>
        <a:srgbClr val="333333"/>
      </a:dk2>
      <a:lt2>
        <a:srgbClr val="EEEEEE"/>
      </a:lt2>
      <a:accent1>
        <a:srgbClr val="FF6E2E"/>
      </a:accent1>
      <a:accent2>
        <a:srgbClr val="C6310E"/>
      </a:accent2>
      <a:accent3>
        <a:srgbClr val="EEEEEE"/>
      </a:accent3>
      <a:accent4>
        <a:srgbClr val="CCCCCC"/>
      </a:accent4>
      <a:accent5>
        <a:srgbClr val="888888"/>
      </a:accent5>
      <a:accent6>
        <a:srgbClr val="333333"/>
      </a:accent6>
      <a:hlink>
        <a:srgbClr val="FF6E2E"/>
      </a:hlink>
      <a:folHlink>
        <a:srgbClr val="C6310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>
              <a:lumMod val="50000"/>
              <a:lumOff val="50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295</Words>
  <Application>Microsoft Macintosh PowerPoint</Application>
  <PresentationFormat>Widescreen</PresentationFormat>
  <Paragraphs>54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Arial</vt:lpstr>
      <vt:lpstr>Arial   </vt:lpstr>
      <vt:lpstr>Calibri</vt:lpstr>
      <vt:lpstr>Calibri Light</vt:lpstr>
      <vt:lpstr>Georgia</vt:lpstr>
      <vt:lpstr>Office Theme</vt:lpstr>
      <vt:lpstr>TKG Theme</vt:lpstr>
      <vt:lpstr>1_TKG Theme</vt:lpstr>
      <vt:lpstr>2_TKG Theme</vt:lpstr>
      <vt:lpstr>Kinetix University Overview</vt:lpstr>
      <vt:lpstr>PowerPoint Presentation</vt:lpstr>
      <vt:lpstr>Website Highlights</vt:lpstr>
      <vt:lpstr>LinkedIn Learning</vt:lpstr>
      <vt:lpstr>KU Ongoing Education Overview</vt:lpstr>
      <vt:lpstr>Overview of Recent and Upcoming Sessions</vt:lpstr>
      <vt:lpstr>Latest Book Club Edition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Kinetix University Introduction</dc:title>
  <dc:creator>Ashley Hoffman</dc:creator>
  <cp:lastModifiedBy>Ashley Hoffman</cp:lastModifiedBy>
  <cp:revision>16</cp:revision>
  <dcterms:created xsi:type="dcterms:W3CDTF">2020-06-02T17:01:00Z</dcterms:created>
  <dcterms:modified xsi:type="dcterms:W3CDTF">2022-06-06T15:30:49Z</dcterms:modified>
</cp:coreProperties>
</file>