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6"/>
  </p:notesMasterIdLst>
  <p:sldIdLst>
    <p:sldId id="7239" r:id="rId2"/>
    <p:sldId id="7241" r:id="rId3"/>
    <p:sldId id="7240" r:id="rId4"/>
    <p:sldId id="7243" r:id="rId5"/>
    <p:sldId id="7244" r:id="rId6"/>
    <p:sldId id="7245" r:id="rId7"/>
    <p:sldId id="7246" r:id="rId8"/>
    <p:sldId id="7247" r:id="rId9"/>
    <p:sldId id="7248" r:id="rId10"/>
    <p:sldId id="7249" r:id="rId11"/>
    <p:sldId id="7250" r:id="rId12"/>
    <p:sldId id="7251" r:id="rId13"/>
    <p:sldId id="7252" r:id="rId14"/>
    <p:sldId id="7254" r:id="rId15"/>
  </p:sldIdLst>
  <p:sldSz cx="12192000" cy="6858000"/>
  <p:notesSz cx="6858000" cy="9144000"/>
  <p:embeddedFontLst>
    <p:embeddedFont>
      <p:font typeface="Arial Narrow" panose="020B0606020202030204" pitchFamily="3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Georgia" panose="02040502050405020303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Tony Vitale" initials="TV" lastIdx="37" clrIdx="6">
    <p:extLst>
      <p:ext uri="{19B8F6BF-5375-455C-9EA6-DF929625EA0E}">
        <p15:presenceInfo xmlns:p15="http://schemas.microsoft.com/office/powerpoint/2012/main" userId="f9b7259676ec427a" providerId="Windows Live"/>
      </p:ext>
    </p:extLst>
  </p:cmAuthor>
  <p:cmAuthor id="1" name="Anna Sedgwick" initials="AS" lastIdx="3" clrIdx="0"/>
  <p:cmAuthor id="8" name="Alan Watson" initials="AW" lastIdx="5" clrIdx="7">
    <p:extLst>
      <p:ext uri="{19B8F6BF-5375-455C-9EA6-DF929625EA0E}">
        <p15:presenceInfo xmlns:p15="http://schemas.microsoft.com/office/powerpoint/2012/main" userId="S::awatson@TheKinetixGroup1.onmicrosoft.com::b4baf3ac-98c1-49eb-8bea-bf41f6614c17" providerId="AD"/>
      </p:ext>
    </p:extLst>
  </p:cmAuthor>
  <p:cmAuthor id="2" name="Constanza Cantrell" initials="CC" lastIdx="15" clrIdx="1"/>
  <p:cmAuthor id="3" name="Ashley Hoffman" initials="AH" lastIdx="63" clrIdx="2">
    <p:extLst>
      <p:ext uri="{19B8F6BF-5375-455C-9EA6-DF929625EA0E}">
        <p15:presenceInfo xmlns:p15="http://schemas.microsoft.com/office/powerpoint/2012/main" userId="d0acc613199cf900" providerId="Windows Live"/>
      </p:ext>
    </p:extLst>
  </p:cmAuthor>
  <p:cmAuthor id="4" name="Vinson Lee" initials="VL" lastIdx="8" clrIdx="3">
    <p:extLst>
      <p:ext uri="{19B8F6BF-5375-455C-9EA6-DF929625EA0E}">
        <p15:presenceInfo xmlns:p15="http://schemas.microsoft.com/office/powerpoint/2012/main" userId="S::vinson.lee@parx.consulting::ab5a4848-3328-4676-8987-273ccef43438" providerId="AD"/>
      </p:ext>
    </p:extLst>
  </p:cmAuthor>
  <p:cmAuthor id="5" name="Andrea" initials="A" lastIdx="2" clrIdx="4">
    <p:extLst>
      <p:ext uri="{19B8F6BF-5375-455C-9EA6-DF929625EA0E}">
        <p15:presenceInfo xmlns:p15="http://schemas.microsoft.com/office/powerpoint/2012/main" userId="Andrea" providerId="None"/>
      </p:ext>
    </p:extLst>
  </p:cmAuthor>
  <p:cmAuthor id="6" name="Kate Leyon" initials="KL" lastIdx="3" clrIdx="5">
    <p:extLst>
      <p:ext uri="{19B8F6BF-5375-455C-9EA6-DF929625EA0E}">
        <p15:presenceInfo xmlns:p15="http://schemas.microsoft.com/office/powerpoint/2012/main" userId="8d0438f3507f433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4B1E"/>
    <a:srgbClr val="AB7942"/>
    <a:srgbClr val="28B116"/>
    <a:srgbClr val="D78C72"/>
    <a:srgbClr val="F2717C"/>
    <a:srgbClr val="FBE2C1"/>
    <a:srgbClr val="724B1E"/>
    <a:srgbClr val="C13014"/>
    <a:srgbClr val="FF8047"/>
    <a:srgbClr val="FF8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20" autoAdjust="0"/>
    <p:restoredTop sz="94331" autoAdjust="0"/>
  </p:normalViewPr>
  <p:slideViewPr>
    <p:cSldViewPr snapToGrid="0">
      <p:cViewPr varScale="1">
        <p:scale>
          <a:sx n="78" d="100"/>
          <a:sy n="78" d="100"/>
        </p:scale>
        <p:origin x="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2580"/>
    </p:cViewPr>
  </p:sorter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B536712-B58F-4361-8582-B557F58874B2}" type="datetimeFigureOut">
              <a:rPr lang="en-US" smtClean="0"/>
              <a:pPr/>
              <a:t>2/28/2020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1016013-7BD7-4BCF-9196-006649EC1B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63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750A7-DCA6-1C4F-9090-C9245DA5A27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290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750A7-DCA6-1C4F-9090-C9245DA5A27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23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750A7-DCA6-1C4F-9090-C9245DA5A27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658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750A7-DCA6-1C4F-9090-C9245DA5A27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352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750A7-DCA6-1C4F-9090-C9245DA5A27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890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750A7-DCA6-1C4F-9090-C9245DA5A27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503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750A7-DCA6-1C4F-9090-C9245DA5A27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303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750A7-DCA6-1C4F-9090-C9245DA5A27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807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750A7-DCA6-1C4F-9090-C9245DA5A27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613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750A7-DCA6-1C4F-9090-C9245DA5A27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937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750A7-DCA6-1C4F-9090-C9245DA5A27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581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750A7-DCA6-1C4F-9090-C9245DA5A27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722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750A7-DCA6-1C4F-9090-C9245DA5A27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37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750A7-DCA6-1C4F-9090-C9245DA5A27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594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E1274-10DC-45C8-96DF-56DEAF173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43D10-7164-427E-9804-86C05A7FD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9F07-941F-489E-8E65-2EA817750518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944E0-0F10-45C9-99D3-A3BB75311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3EC24-4EDB-44FE-9463-E67A3465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CD5C-9DA5-4FD8-AE65-43C4FE0CC04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E12FD5-9DFA-1B40-9F2F-A5CD2BD624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E2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30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9"/>
          <p:cNvGrpSpPr>
            <a:grpSpLocks/>
          </p:cNvGrpSpPr>
          <p:nvPr/>
        </p:nvGrpSpPr>
        <p:grpSpPr bwMode="auto">
          <a:xfrm>
            <a:off x="0" y="-7938"/>
            <a:ext cx="12192000" cy="82551"/>
            <a:chOff x="0" y="0"/>
            <a:chExt cx="9144000" cy="91440"/>
          </a:xfrm>
        </p:grpSpPr>
        <p:sp>
          <p:nvSpPr>
            <p:cNvPr id="21" name="Rectangle 20"/>
            <p:cNvSpPr/>
            <p:nvPr/>
          </p:nvSpPr>
          <p:spPr>
            <a:xfrm>
              <a:off x="0" y="0"/>
              <a:ext cx="9144000" cy="91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960563" y="0"/>
              <a:ext cx="7183437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1920875" y="0"/>
              <a:ext cx="8255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70142" y="128588"/>
            <a:ext cx="11827246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0142" y="1073150"/>
            <a:ext cx="11827246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11398251" y="6462714"/>
            <a:ext cx="696383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FCBA9E9-8E14-3242-9976-E6EEDE20B189}" type="slidenum">
              <a:rPr lang="en-US" sz="900" b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1" name="Group 23"/>
          <p:cNvGrpSpPr>
            <a:grpSpLocks/>
          </p:cNvGrpSpPr>
          <p:nvPr/>
        </p:nvGrpSpPr>
        <p:grpSpPr bwMode="auto">
          <a:xfrm>
            <a:off x="0" y="6318250"/>
            <a:ext cx="12192000" cy="82550"/>
            <a:chOff x="0" y="0"/>
            <a:chExt cx="9144000" cy="91440"/>
          </a:xfrm>
        </p:grpSpPr>
        <p:sp>
          <p:nvSpPr>
            <p:cNvPr id="25" name="Rectangle 24"/>
            <p:cNvSpPr/>
            <p:nvPr/>
          </p:nvSpPr>
          <p:spPr>
            <a:xfrm>
              <a:off x="0" y="0"/>
              <a:ext cx="9144000" cy="91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960563" y="0"/>
              <a:ext cx="7183437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1920875" y="0"/>
              <a:ext cx="8255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2E76A96-E032-474C-A003-4AEAA60422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41" y="6467687"/>
            <a:ext cx="1763713" cy="29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3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ransition>
    <p:fade/>
  </p:transition>
  <p:hf hdr="0" ftr="0" dt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 Narrow" panose="020B0606020202030204" pitchFamily="34" charset="0"/>
          <a:ea typeface="ＭＳ Ｐゴシック" charset="0"/>
          <a:cs typeface="Arial" panose="020B0604020202020204" pitchFamily="34" charset="0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5pPr>
      <a:lvl6pPr marL="4572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6pPr>
      <a:lvl7pPr marL="9144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7pPr>
      <a:lvl8pPr marL="13716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8pPr>
      <a:lvl9pPr marL="18288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  <a:ea typeface="ＭＳ Ｐゴシック" charset="0"/>
        </a:defRPr>
      </a:lvl9pPr>
    </p:titleStyle>
    <p:bodyStyle>
      <a:lvl1pPr marL="171450" indent="-171450" algn="l" defTabSz="457200" rtl="0" eaLnBrk="1" fontAlgn="base" hangingPunct="1">
        <a:lnSpc>
          <a:spcPct val="95000"/>
        </a:lnSpc>
        <a:spcBef>
          <a:spcPts val="12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rgbClr val="333333"/>
          </a:solidFill>
          <a:latin typeface="Arial Narrow" panose="020B0606020202030204" pitchFamily="34" charset="0"/>
          <a:ea typeface="ＭＳ Ｐゴシック" charset="0"/>
          <a:cs typeface="Arial" panose="020B0604020202020204" pitchFamily="34" charset="0"/>
        </a:defRPr>
      </a:lvl1pPr>
      <a:lvl2pPr marL="514350" indent="-228600" algn="l" defTabSz="457200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rgbClr val="888888"/>
        </a:buClr>
        <a:buFont typeface="Georgia" charset="0"/>
        <a:buChar char="–"/>
        <a:defRPr sz="1600" kern="1200">
          <a:solidFill>
            <a:srgbClr val="333333"/>
          </a:solidFill>
          <a:latin typeface="Arial Narrow" panose="020B0606020202030204" pitchFamily="34" charset="0"/>
          <a:ea typeface="ＭＳ Ｐゴシック" charset="0"/>
          <a:cs typeface="Arial" panose="020B0604020202020204" pitchFamily="34" charset="0"/>
        </a:defRPr>
      </a:lvl2pPr>
      <a:lvl3pPr marL="800100" indent="-114300" algn="l" defTabSz="457200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888888"/>
        </a:buClr>
        <a:buFont typeface="Arial" charset="0"/>
        <a:buChar char="•"/>
        <a:defRPr sz="1400" kern="1200">
          <a:solidFill>
            <a:srgbClr val="333333"/>
          </a:solidFill>
          <a:latin typeface="Arial Narrow" panose="020B0606020202030204" pitchFamily="34" charset="0"/>
          <a:ea typeface="ＭＳ Ｐゴシック" charset="0"/>
          <a:cs typeface="Arial" panose="020B0604020202020204" pitchFamily="34" charset="0"/>
        </a:defRPr>
      </a:lvl3pPr>
      <a:lvl4pPr marL="1600200" indent="-228600" algn="l" defTabSz="457200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rgbClr val="333333"/>
          </a:solidFill>
          <a:latin typeface="Arial Narrow" panose="020B0606020202030204" pitchFamily="34" charset="0"/>
          <a:ea typeface="ＭＳ Ｐゴシック" charset="0"/>
          <a:cs typeface="Arial" panose="020B0604020202020204" pitchFamily="34" charset="0"/>
        </a:defRPr>
      </a:lvl4pPr>
      <a:lvl5pPr marL="2057400" indent="-228600" algn="l" defTabSz="457200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Font typeface="Arial" charset="0"/>
        <a:buChar char="•"/>
        <a:defRPr sz="1100" kern="1200">
          <a:solidFill>
            <a:srgbClr val="333333"/>
          </a:solidFill>
          <a:latin typeface="Arial Narrow" panose="020B0606020202030204" pitchFamily="34" charset="0"/>
          <a:ea typeface="ＭＳ Ｐゴシック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55.png"/><Relationship Id="rId26" Type="http://schemas.openxmlformats.org/officeDocument/2006/relationships/image" Target="../media/image8.png"/><Relationship Id="rId3" Type="http://schemas.openxmlformats.org/officeDocument/2006/relationships/image" Target="../media/image69.png"/><Relationship Id="rId21" Type="http://schemas.openxmlformats.org/officeDocument/2006/relationships/image" Target="../media/image88.svg"/><Relationship Id="rId7" Type="http://schemas.openxmlformats.org/officeDocument/2006/relationships/image" Target="../media/image41.png"/><Relationship Id="rId12" Type="http://schemas.openxmlformats.org/officeDocument/2006/relationships/image" Target="../media/image22.svg"/><Relationship Id="rId17" Type="http://schemas.openxmlformats.org/officeDocument/2006/relationships/image" Target="../media/image12.png"/><Relationship Id="rId25" Type="http://schemas.openxmlformats.org/officeDocument/2006/relationships/image" Target="../media/image7.png"/><Relationship Id="rId33" Type="http://schemas.openxmlformats.org/officeDocument/2006/relationships/image" Target="../media/image9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8.svg"/><Relationship Id="rId20" Type="http://schemas.openxmlformats.org/officeDocument/2006/relationships/image" Target="../media/image87.png"/><Relationship Id="rId29" Type="http://schemas.openxmlformats.org/officeDocument/2006/relationships/image" Target="../media/image9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svg"/><Relationship Id="rId11" Type="http://schemas.openxmlformats.org/officeDocument/2006/relationships/image" Target="../media/image21.png"/><Relationship Id="rId24" Type="http://schemas.openxmlformats.org/officeDocument/2006/relationships/image" Target="../media/image6.png"/><Relationship Id="rId32" Type="http://schemas.openxmlformats.org/officeDocument/2006/relationships/image" Target="../media/image93.png"/><Relationship Id="rId5" Type="http://schemas.openxmlformats.org/officeDocument/2006/relationships/image" Target="../media/image48.png"/><Relationship Id="rId15" Type="http://schemas.openxmlformats.org/officeDocument/2006/relationships/image" Target="../media/image37.png"/><Relationship Id="rId23" Type="http://schemas.openxmlformats.org/officeDocument/2006/relationships/image" Target="../media/image5.png"/><Relationship Id="rId28" Type="http://schemas.openxmlformats.org/officeDocument/2006/relationships/image" Target="../media/image89.png"/><Relationship Id="rId10" Type="http://schemas.openxmlformats.org/officeDocument/2006/relationships/image" Target="../media/image11.svg"/><Relationship Id="rId19" Type="http://schemas.openxmlformats.org/officeDocument/2006/relationships/image" Target="../media/image56.svg"/><Relationship Id="rId31" Type="http://schemas.openxmlformats.org/officeDocument/2006/relationships/image" Target="../media/image92.png"/><Relationship Id="rId4" Type="http://schemas.openxmlformats.org/officeDocument/2006/relationships/image" Target="../media/image70.svg"/><Relationship Id="rId9" Type="http://schemas.openxmlformats.org/officeDocument/2006/relationships/image" Target="../media/image10.png"/><Relationship Id="rId14" Type="http://schemas.openxmlformats.org/officeDocument/2006/relationships/image" Target="../media/image27.svg"/><Relationship Id="rId22" Type="http://schemas.openxmlformats.org/officeDocument/2006/relationships/image" Target="../media/image4.png"/><Relationship Id="rId27" Type="http://schemas.openxmlformats.org/officeDocument/2006/relationships/image" Target="../media/image1.png"/><Relationship Id="rId30" Type="http://schemas.openxmlformats.org/officeDocument/2006/relationships/image" Target="../media/image91.png"/><Relationship Id="rId8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6.png"/><Relationship Id="rId18" Type="http://schemas.openxmlformats.org/officeDocument/2006/relationships/image" Target="../media/image55.png"/><Relationship Id="rId26" Type="http://schemas.openxmlformats.org/officeDocument/2006/relationships/image" Target="../media/image99.png"/><Relationship Id="rId3" Type="http://schemas.openxmlformats.org/officeDocument/2006/relationships/image" Target="../media/image69.png"/><Relationship Id="rId21" Type="http://schemas.openxmlformats.org/officeDocument/2006/relationships/image" Target="../media/image88.svg"/><Relationship Id="rId7" Type="http://schemas.openxmlformats.org/officeDocument/2006/relationships/image" Target="../media/image41.png"/><Relationship Id="rId12" Type="http://schemas.openxmlformats.org/officeDocument/2006/relationships/image" Target="../media/image22.svg"/><Relationship Id="rId17" Type="http://schemas.openxmlformats.org/officeDocument/2006/relationships/image" Target="../media/image12.png"/><Relationship Id="rId25" Type="http://schemas.openxmlformats.org/officeDocument/2006/relationships/image" Target="../media/image98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8.svg"/><Relationship Id="rId20" Type="http://schemas.openxmlformats.org/officeDocument/2006/relationships/image" Target="../media/image87.png"/><Relationship Id="rId29" Type="http://schemas.openxmlformats.org/officeDocument/2006/relationships/image" Target="../media/image10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svg"/><Relationship Id="rId11" Type="http://schemas.openxmlformats.org/officeDocument/2006/relationships/image" Target="../media/image21.png"/><Relationship Id="rId24" Type="http://schemas.openxmlformats.org/officeDocument/2006/relationships/image" Target="../media/image97.png"/><Relationship Id="rId5" Type="http://schemas.openxmlformats.org/officeDocument/2006/relationships/image" Target="../media/image48.png"/><Relationship Id="rId15" Type="http://schemas.openxmlformats.org/officeDocument/2006/relationships/image" Target="../media/image37.png"/><Relationship Id="rId23" Type="http://schemas.openxmlformats.org/officeDocument/2006/relationships/image" Target="../media/image96.svg"/><Relationship Id="rId28" Type="http://schemas.openxmlformats.org/officeDocument/2006/relationships/image" Target="../media/image101.png"/><Relationship Id="rId10" Type="http://schemas.openxmlformats.org/officeDocument/2006/relationships/image" Target="../media/image11.svg"/><Relationship Id="rId19" Type="http://schemas.openxmlformats.org/officeDocument/2006/relationships/image" Target="../media/image56.svg"/><Relationship Id="rId4" Type="http://schemas.openxmlformats.org/officeDocument/2006/relationships/image" Target="../media/image70.svg"/><Relationship Id="rId9" Type="http://schemas.openxmlformats.org/officeDocument/2006/relationships/image" Target="../media/image10.png"/><Relationship Id="rId14" Type="http://schemas.openxmlformats.org/officeDocument/2006/relationships/image" Target="../media/image27.svg"/><Relationship Id="rId22" Type="http://schemas.openxmlformats.org/officeDocument/2006/relationships/image" Target="../media/image95.png"/><Relationship Id="rId27" Type="http://schemas.openxmlformats.org/officeDocument/2006/relationships/image" Target="../media/image100.svg"/><Relationship Id="rId30" Type="http://schemas.openxmlformats.org/officeDocument/2006/relationships/image" Target="../media/image10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55.png"/><Relationship Id="rId26" Type="http://schemas.openxmlformats.org/officeDocument/2006/relationships/image" Target="../media/image106.png"/><Relationship Id="rId3" Type="http://schemas.openxmlformats.org/officeDocument/2006/relationships/image" Target="../media/image69.png"/><Relationship Id="rId21" Type="http://schemas.openxmlformats.org/officeDocument/2006/relationships/image" Target="../media/image88.svg"/><Relationship Id="rId34" Type="http://schemas.openxmlformats.org/officeDocument/2006/relationships/image" Target="../media/image109.jpg"/><Relationship Id="rId7" Type="http://schemas.openxmlformats.org/officeDocument/2006/relationships/image" Target="../media/image41.png"/><Relationship Id="rId12" Type="http://schemas.openxmlformats.org/officeDocument/2006/relationships/image" Target="../media/image22.svg"/><Relationship Id="rId17" Type="http://schemas.openxmlformats.org/officeDocument/2006/relationships/image" Target="../media/image12.png"/><Relationship Id="rId25" Type="http://schemas.openxmlformats.org/officeDocument/2006/relationships/image" Target="../media/image105.svg"/><Relationship Id="rId33" Type="http://schemas.openxmlformats.org/officeDocument/2006/relationships/image" Target="../media/image108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8.svg"/><Relationship Id="rId20" Type="http://schemas.openxmlformats.org/officeDocument/2006/relationships/image" Target="../media/image87.png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svg"/><Relationship Id="rId11" Type="http://schemas.openxmlformats.org/officeDocument/2006/relationships/image" Target="../media/image21.png"/><Relationship Id="rId24" Type="http://schemas.openxmlformats.org/officeDocument/2006/relationships/image" Target="../media/image104.png"/><Relationship Id="rId32" Type="http://schemas.openxmlformats.org/officeDocument/2006/relationships/image" Target="../media/image107.png"/><Relationship Id="rId5" Type="http://schemas.openxmlformats.org/officeDocument/2006/relationships/image" Target="../media/image48.png"/><Relationship Id="rId15" Type="http://schemas.openxmlformats.org/officeDocument/2006/relationships/image" Target="../media/image37.png"/><Relationship Id="rId23" Type="http://schemas.openxmlformats.org/officeDocument/2006/relationships/image" Target="../media/image96.svg"/><Relationship Id="rId28" Type="http://schemas.openxmlformats.org/officeDocument/2006/relationships/image" Target="../media/image5.png"/><Relationship Id="rId10" Type="http://schemas.openxmlformats.org/officeDocument/2006/relationships/image" Target="../media/image11.svg"/><Relationship Id="rId19" Type="http://schemas.openxmlformats.org/officeDocument/2006/relationships/image" Target="../media/image56.svg"/><Relationship Id="rId31" Type="http://schemas.openxmlformats.org/officeDocument/2006/relationships/image" Target="../media/image8.png"/><Relationship Id="rId4" Type="http://schemas.openxmlformats.org/officeDocument/2006/relationships/image" Target="../media/image70.svg"/><Relationship Id="rId9" Type="http://schemas.openxmlformats.org/officeDocument/2006/relationships/image" Target="../media/image10.png"/><Relationship Id="rId14" Type="http://schemas.openxmlformats.org/officeDocument/2006/relationships/image" Target="../media/image27.svg"/><Relationship Id="rId22" Type="http://schemas.openxmlformats.org/officeDocument/2006/relationships/image" Target="../media/image95.png"/><Relationship Id="rId27" Type="http://schemas.openxmlformats.org/officeDocument/2006/relationships/image" Target="../media/image4.png"/><Relationship Id="rId30" Type="http://schemas.openxmlformats.org/officeDocument/2006/relationships/image" Target="../media/image7.png"/><Relationship Id="rId8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svg"/><Relationship Id="rId18" Type="http://schemas.openxmlformats.org/officeDocument/2006/relationships/image" Target="../media/image10.png"/><Relationship Id="rId26" Type="http://schemas.openxmlformats.org/officeDocument/2006/relationships/image" Target="../media/image12.png"/><Relationship Id="rId39" Type="http://schemas.openxmlformats.org/officeDocument/2006/relationships/image" Target="../media/image123.png"/><Relationship Id="rId21" Type="http://schemas.openxmlformats.org/officeDocument/2006/relationships/image" Target="../media/image22.svg"/><Relationship Id="rId34" Type="http://schemas.openxmlformats.org/officeDocument/2006/relationships/image" Target="../media/image105.svg"/><Relationship Id="rId42" Type="http://schemas.openxmlformats.org/officeDocument/2006/relationships/image" Target="../media/image126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1.png"/><Relationship Id="rId20" Type="http://schemas.openxmlformats.org/officeDocument/2006/relationships/image" Target="../media/image21.png"/><Relationship Id="rId29" Type="http://schemas.openxmlformats.org/officeDocument/2006/relationships/image" Target="../media/image87.png"/><Relationship Id="rId41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svg"/><Relationship Id="rId11" Type="http://schemas.openxmlformats.org/officeDocument/2006/relationships/image" Target="../media/image118.svg"/><Relationship Id="rId24" Type="http://schemas.openxmlformats.org/officeDocument/2006/relationships/image" Target="../media/image37.png"/><Relationship Id="rId32" Type="http://schemas.openxmlformats.org/officeDocument/2006/relationships/image" Target="../media/image96.svg"/><Relationship Id="rId37" Type="http://schemas.openxmlformats.org/officeDocument/2006/relationships/image" Target="../media/image121.jpg"/><Relationship Id="rId40" Type="http://schemas.openxmlformats.org/officeDocument/2006/relationships/image" Target="../media/image124.png"/><Relationship Id="rId5" Type="http://schemas.openxmlformats.org/officeDocument/2006/relationships/image" Target="../media/image112.png"/><Relationship Id="rId15" Type="http://schemas.openxmlformats.org/officeDocument/2006/relationships/image" Target="../media/image49.svg"/><Relationship Id="rId23" Type="http://schemas.openxmlformats.org/officeDocument/2006/relationships/image" Target="../media/image27.svg"/><Relationship Id="rId28" Type="http://schemas.openxmlformats.org/officeDocument/2006/relationships/image" Target="../media/image56.svg"/><Relationship Id="rId36" Type="http://schemas.openxmlformats.org/officeDocument/2006/relationships/image" Target="../media/image120.png"/><Relationship Id="rId10" Type="http://schemas.openxmlformats.org/officeDocument/2006/relationships/image" Target="../media/image117.png"/><Relationship Id="rId19" Type="http://schemas.openxmlformats.org/officeDocument/2006/relationships/image" Target="../media/image11.svg"/><Relationship Id="rId31" Type="http://schemas.openxmlformats.org/officeDocument/2006/relationships/image" Target="../media/image95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48.png"/><Relationship Id="rId22" Type="http://schemas.openxmlformats.org/officeDocument/2006/relationships/image" Target="../media/image26.png"/><Relationship Id="rId27" Type="http://schemas.openxmlformats.org/officeDocument/2006/relationships/image" Target="../media/image55.png"/><Relationship Id="rId30" Type="http://schemas.openxmlformats.org/officeDocument/2006/relationships/image" Target="../media/image88.svg"/><Relationship Id="rId35" Type="http://schemas.openxmlformats.org/officeDocument/2006/relationships/image" Target="../media/image119.png"/><Relationship Id="rId8" Type="http://schemas.openxmlformats.org/officeDocument/2006/relationships/image" Target="../media/image115.svg"/><Relationship Id="rId3" Type="http://schemas.openxmlformats.org/officeDocument/2006/relationships/image" Target="../media/image110.png"/><Relationship Id="rId12" Type="http://schemas.openxmlformats.org/officeDocument/2006/relationships/image" Target="../media/image69.png"/><Relationship Id="rId17" Type="http://schemas.openxmlformats.org/officeDocument/2006/relationships/image" Target="../media/image42.svg"/><Relationship Id="rId25" Type="http://schemas.openxmlformats.org/officeDocument/2006/relationships/image" Target="../media/image38.svg"/><Relationship Id="rId33" Type="http://schemas.openxmlformats.org/officeDocument/2006/relationships/image" Target="../media/image104.png"/><Relationship Id="rId38" Type="http://schemas.openxmlformats.org/officeDocument/2006/relationships/image" Target="../media/image122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55.png"/><Relationship Id="rId26" Type="http://schemas.openxmlformats.org/officeDocument/2006/relationships/image" Target="../media/image117.png"/><Relationship Id="rId39" Type="http://schemas.openxmlformats.org/officeDocument/2006/relationships/image" Target="../media/image138.png"/><Relationship Id="rId21" Type="http://schemas.openxmlformats.org/officeDocument/2006/relationships/image" Target="../media/image88.svg"/><Relationship Id="rId34" Type="http://schemas.openxmlformats.org/officeDocument/2006/relationships/image" Target="../media/image133.svg"/><Relationship Id="rId42" Type="http://schemas.openxmlformats.org/officeDocument/2006/relationships/image" Target="../media/image141.png"/><Relationship Id="rId47" Type="http://schemas.openxmlformats.org/officeDocument/2006/relationships/image" Target="../media/image7.png"/><Relationship Id="rId50" Type="http://schemas.openxmlformats.org/officeDocument/2006/relationships/image" Target="../media/image144.svg"/><Relationship Id="rId55" Type="http://schemas.openxmlformats.org/officeDocument/2006/relationships/image" Target="../media/image148.sv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8.svg"/><Relationship Id="rId29" Type="http://schemas.openxmlformats.org/officeDocument/2006/relationships/image" Target="../media/image128.svg"/><Relationship Id="rId11" Type="http://schemas.openxmlformats.org/officeDocument/2006/relationships/image" Target="../media/image21.png"/><Relationship Id="rId24" Type="http://schemas.openxmlformats.org/officeDocument/2006/relationships/image" Target="../media/image104.png"/><Relationship Id="rId32" Type="http://schemas.openxmlformats.org/officeDocument/2006/relationships/image" Target="../media/image131.svg"/><Relationship Id="rId37" Type="http://schemas.openxmlformats.org/officeDocument/2006/relationships/image" Target="../media/image136.svg"/><Relationship Id="rId40" Type="http://schemas.openxmlformats.org/officeDocument/2006/relationships/image" Target="../media/image139.svg"/><Relationship Id="rId45" Type="http://schemas.openxmlformats.org/officeDocument/2006/relationships/image" Target="../media/image5.png"/><Relationship Id="rId53" Type="http://schemas.openxmlformats.org/officeDocument/2006/relationships/image" Target="../media/image147.png"/><Relationship Id="rId58" Type="http://schemas.openxmlformats.org/officeDocument/2006/relationships/image" Target="../media/image17.svg"/><Relationship Id="rId5" Type="http://schemas.openxmlformats.org/officeDocument/2006/relationships/image" Target="../media/image48.png"/><Relationship Id="rId19" Type="http://schemas.openxmlformats.org/officeDocument/2006/relationships/image" Target="../media/image56.svg"/><Relationship Id="rId4" Type="http://schemas.openxmlformats.org/officeDocument/2006/relationships/image" Target="../media/image70.svg"/><Relationship Id="rId9" Type="http://schemas.openxmlformats.org/officeDocument/2006/relationships/image" Target="../media/image10.png"/><Relationship Id="rId14" Type="http://schemas.openxmlformats.org/officeDocument/2006/relationships/image" Target="../media/image27.svg"/><Relationship Id="rId22" Type="http://schemas.openxmlformats.org/officeDocument/2006/relationships/image" Target="../media/image95.png"/><Relationship Id="rId27" Type="http://schemas.openxmlformats.org/officeDocument/2006/relationships/image" Target="../media/image118.svg"/><Relationship Id="rId30" Type="http://schemas.openxmlformats.org/officeDocument/2006/relationships/image" Target="../media/image129.png"/><Relationship Id="rId35" Type="http://schemas.openxmlformats.org/officeDocument/2006/relationships/image" Target="../media/image134.png"/><Relationship Id="rId43" Type="http://schemas.openxmlformats.org/officeDocument/2006/relationships/image" Target="../media/image142.svg"/><Relationship Id="rId48" Type="http://schemas.openxmlformats.org/officeDocument/2006/relationships/image" Target="../media/image8.png"/><Relationship Id="rId56" Type="http://schemas.openxmlformats.org/officeDocument/2006/relationships/image" Target="../media/image149.png"/><Relationship Id="rId8" Type="http://schemas.openxmlformats.org/officeDocument/2006/relationships/image" Target="../media/image42.svg"/><Relationship Id="rId51" Type="http://schemas.openxmlformats.org/officeDocument/2006/relationships/image" Target="../media/image145.png"/><Relationship Id="rId3" Type="http://schemas.openxmlformats.org/officeDocument/2006/relationships/image" Target="../media/image69.png"/><Relationship Id="rId12" Type="http://schemas.openxmlformats.org/officeDocument/2006/relationships/image" Target="../media/image22.svg"/><Relationship Id="rId17" Type="http://schemas.openxmlformats.org/officeDocument/2006/relationships/image" Target="../media/image12.png"/><Relationship Id="rId25" Type="http://schemas.openxmlformats.org/officeDocument/2006/relationships/image" Target="../media/image105.svg"/><Relationship Id="rId33" Type="http://schemas.openxmlformats.org/officeDocument/2006/relationships/image" Target="../media/image132.png"/><Relationship Id="rId38" Type="http://schemas.openxmlformats.org/officeDocument/2006/relationships/image" Target="../media/image137.png"/><Relationship Id="rId46" Type="http://schemas.openxmlformats.org/officeDocument/2006/relationships/image" Target="../media/image6.png"/><Relationship Id="rId20" Type="http://schemas.openxmlformats.org/officeDocument/2006/relationships/image" Target="../media/image87.png"/><Relationship Id="rId41" Type="http://schemas.openxmlformats.org/officeDocument/2006/relationships/image" Target="../media/image140.png"/><Relationship Id="rId5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svg"/><Relationship Id="rId15" Type="http://schemas.openxmlformats.org/officeDocument/2006/relationships/image" Target="../media/image37.png"/><Relationship Id="rId23" Type="http://schemas.openxmlformats.org/officeDocument/2006/relationships/image" Target="../media/image96.svg"/><Relationship Id="rId28" Type="http://schemas.openxmlformats.org/officeDocument/2006/relationships/image" Target="../media/image127.png"/><Relationship Id="rId36" Type="http://schemas.openxmlformats.org/officeDocument/2006/relationships/image" Target="../media/image135.png"/><Relationship Id="rId49" Type="http://schemas.openxmlformats.org/officeDocument/2006/relationships/image" Target="../media/image143.png"/><Relationship Id="rId57" Type="http://schemas.openxmlformats.org/officeDocument/2006/relationships/image" Target="../media/image16.png"/><Relationship Id="rId10" Type="http://schemas.openxmlformats.org/officeDocument/2006/relationships/image" Target="../media/image11.svg"/><Relationship Id="rId31" Type="http://schemas.openxmlformats.org/officeDocument/2006/relationships/image" Target="../media/image130.png"/><Relationship Id="rId44" Type="http://schemas.openxmlformats.org/officeDocument/2006/relationships/image" Target="../media/image4.png"/><Relationship Id="rId52" Type="http://schemas.openxmlformats.org/officeDocument/2006/relationships/image" Target="../media/image14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11.sv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35.tif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11.svg"/><Relationship Id="rId9" Type="http://schemas.openxmlformats.org/officeDocument/2006/relationships/image" Target="../media/image12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12.png"/><Relationship Id="rId5" Type="http://schemas.openxmlformats.org/officeDocument/2006/relationships/image" Target="../media/image21.png"/><Relationship Id="rId10" Type="http://schemas.openxmlformats.org/officeDocument/2006/relationships/image" Target="../media/image38.svg"/><Relationship Id="rId4" Type="http://schemas.openxmlformats.org/officeDocument/2006/relationships/image" Target="../media/image11.sv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8.svg"/><Relationship Id="rId1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11.svg"/><Relationship Id="rId12" Type="http://schemas.openxmlformats.org/officeDocument/2006/relationships/image" Target="../media/image37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7.svg"/><Relationship Id="rId5" Type="http://schemas.openxmlformats.org/officeDocument/2006/relationships/image" Target="../media/image42.svg"/><Relationship Id="rId15" Type="http://schemas.openxmlformats.org/officeDocument/2006/relationships/image" Target="../media/image43.png"/><Relationship Id="rId10" Type="http://schemas.openxmlformats.org/officeDocument/2006/relationships/image" Target="../media/image26.png"/><Relationship Id="rId19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22.sv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37.png"/><Relationship Id="rId1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10.png"/><Relationship Id="rId12" Type="http://schemas.openxmlformats.org/officeDocument/2006/relationships/image" Target="../media/image27.sv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0.png"/><Relationship Id="rId20" Type="http://schemas.openxmlformats.org/officeDocument/2006/relationships/image" Target="../media/image5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11" Type="http://schemas.openxmlformats.org/officeDocument/2006/relationships/image" Target="../media/image26.png"/><Relationship Id="rId5" Type="http://schemas.openxmlformats.org/officeDocument/2006/relationships/image" Target="../media/image41.png"/><Relationship Id="rId15" Type="http://schemas.openxmlformats.org/officeDocument/2006/relationships/image" Target="../media/image12.png"/><Relationship Id="rId10" Type="http://schemas.openxmlformats.org/officeDocument/2006/relationships/image" Target="../media/image22.svg"/><Relationship Id="rId19" Type="http://schemas.openxmlformats.org/officeDocument/2006/relationships/image" Target="../media/image53.png"/><Relationship Id="rId4" Type="http://schemas.openxmlformats.org/officeDocument/2006/relationships/image" Target="../media/image49.svg"/><Relationship Id="rId9" Type="http://schemas.openxmlformats.org/officeDocument/2006/relationships/image" Target="../media/image21.png"/><Relationship Id="rId14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37.png"/><Relationship Id="rId18" Type="http://schemas.openxmlformats.org/officeDocument/2006/relationships/image" Target="../media/image57.png"/><Relationship Id="rId26" Type="http://schemas.openxmlformats.org/officeDocument/2006/relationships/image" Target="../media/image65.svg"/><Relationship Id="rId3" Type="http://schemas.openxmlformats.org/officeDocument/2006/relationships/image" Target="../media/image48.png"/><Relationship Id="rId21" Type="http://schemas.openxmlformats.org/officeDocument/2006/relationships/image" Target="../media/image60.png"/><Relationship Id="rId7" Type="http://schemas.openxmlformats.org/officeDocument/2006/relationships/image" Target="../media/image10.png"/><Relationship Id="rId12" Type="http://schemas.openxmlformats.org/officeDocument/2006/relationships/image" Target="../media/image27.svg"/><Relationship Id="rId17" Type="http://schemas.openxmlformats.org/officeDocument/2006/relationships/image" Target="../media/image56.svg"/><Relationship Id="rId25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5.png"/><Relationship Id="rId20" Type="http://schemas.openxmlformats.org/officeDocument/2006/relationships/image" Target="../media/image59.sv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11" Type="http://schemas.openxmlformats.org/officeDocument/2006/relationships/image" Target="../media/image26.png"/><Relationship Id="rId24" Type="http://schemas.openxmlformats.org/officeDocument/2006/relationships/image" Target="../media/image63.jpeg"/><Relationship Id="rId5" Type="http://schemas.openxmlformats.org/officeDocument/2006/relationships/image" Target="../media/image41.png"/><Relationship Id="rId15" Type="http://schemas.openxmlformats.org/officeDocument/2006/relationships/image" Target="../media/image12.png"/><Relationship Id="rId23" Type="http://schemas.openxmlformats.org/officeDocument/2006/relationships/image" Target="../media/image62.svg"/><Relationship Id="rId28" Type="http://schemas.openxmlformats.org/officeDocument/2006/relationships/image" Target="../media/image67.svg"/><Relationship Id="rId10" Type="http://schemas.openxmlformats.org/officeDocument/2006/relationships/image" Target="../media/image22.svg"/><Relationship Id="rId19" Type="http://schemas.openxmlformats.org/officeDocument/2006/relationships/image" Target="../media/image58.png"/><Relationship Id="rId4" Type="http://schemas.openxmlformats.org/officeDocument/2006/relationships/image" Target="../media/image49.svg"/><Relationship Id="rId9" Type="http://schemas.openxmlformats.org/officeDocument/2006/relationships/image" Target="../media/image21.png"/><Relationship Id="rId14" Type="http://schemas.openxmlformats.org/officeDocument/2006/relationships/image" Target="../media/image38.svg"/><Relationship Id="rId22" Type="http://schemas.openxmlformats.org/officeDocument/2006/relationships/image" Target="../media/image61.png"/><Relationship Id="rId27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55.png"/><Relationship Id="rId26" Type="http://schemas.openxmlformats.org/officeDocument/2006/relationships/image" Target="../media/image77.png"/><Relationship Id="rId3" Type="http://schemas.openxmlformats.org/officeDocument/2006/relationships/image" Target="../media/image69.png"/><Relationship Id="rId21" Type="http://schemas.openxmlformats.org/officeDocument/2006/relationships/image" Target="../media/image72.png"/><Relationship Id="rId34" Type="http://schemas.openxmlformats.org/officeDocument/2006/relationships/image" Target="../media/image85.png"/><Relationship Id="rId7" Type="http://schemas.openxmlformats.org/officeDocument/2006/relationships/image" Target="../media/image41.png"/><Relationship Id="rId12" Type="http://schemas.openxmlformats.org/officeDocument/2006/relationships/image" Target="../media/image22.svg"/><Relationship Id="rId17" Type="http://schemas.openxmlformats.org/officeDocument/2006/relationships/image" Target="../media/image12.png"/><Relationship Id="rId25" Type="http://schemas.openxmlformats.org/officeDocument/2006/relationships/image" Target="../media/image76.svg"/><Relationship Id="rId33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8.svg"/><Relationship Id="rId20" Type="http://schemas.openxmlformats.org/officeDocument/2006/relationships/image" Target="../media/image71.png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svg"/><Relationship Id="rId11" Type="http://schemas.openxmlformats.org/officeDocument/2006/relationships/image" Target="../media/image21.png"/><Relationship Id="rId24" Type="http://schemas.openxmlformats.org/officeDocument/2006/relationships/image" Target="../media/image75.png"/><Relationship Id="rId32" Type="http://schemas.openxmlformats.org/officeDocument/2006/relationships/image" Target="../media/image83.png"/><Relationship Id="rId5" Type="http://schemas.openxmlformats.org/officeDocument/2006/relationships/image" Target="../media/image48.png"/><Relationship Id="rId15" Type="http://schemas.openxmlformats.org/officeDocument/2006/relationships/image" Target="../media/image37.png"/><Relationship Id="rId23" Type="http://schemas.openxmlformats.org/officeDocument/2006/relationships/image" Target="../media/image74.png"/><Relationship Id="rId28" Type="http://schemas.openxmlformats.org/officeDocument/2006/relationships/image" Target="../media/image79.svg"/><Relationship Id="rId10" Type="http://schemas.openxmlformats.org/officeDocument/2006/relationships/image" Target="../media/image11.svg"/><Relationship Id="rId19" Type="http://schemas.openxmlformats.org/officeDocument/2006/relationships/image" Target="../media/image56.svg"/><Relationship Id="rId31" Type="http://schemas.openxmlformats.org/officeDocument/2006/relationships/image" Target="../media/image82.svg"/><Relationship Id="rId4" Type="http://schemas.openxmlformats.org/officeDocument/2006/relationships/image" Target="../media/image70.svg"/><Relationship Id="rId9" Type="http://schemas.openxmlformats.org/officeDocument/2006/relationships/image" Target="../media/image10.png"/><Relationship Id="rId14" Type="http://schemas.openxmlformats.org/officeDocument/2006/relationships/image" Target="../media/image27.svg"/><Relationship Id="rId22" Type="http://schemas.openxmlformats.org/officeDocument/2006/relationships/image" Target="../media/image73.svg"/><Relationship Id="rId27" Type="http://schemas.openxmlformats.org/officeDocument/2006/relationships/image" Target="../media/image78.png"/><Relationship Id="rId30" Type="http://schemas.openxmlformats.org/officeDocument/2006/relationships/image" Target="../media/image81.png"/><Relationship Id="rId35" Type="http://schemas.openxmlformats.org/officeDocument/2006/relationships/image" Target="../media/image86.png"/><Relationship Id="rId8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4F4DAFCE-8FE2-BC45-844D-758B0AF75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26947" y="4375177"/>
            <a:ext cx="13445893" cy="265597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59CAD0F-A801-314F-81A3-A101D416B3A9}"/>
              </a:ext>
            </a:extLst>
          </p:cNvPr>
          <p:cNvGrpSpPr/>
          <p:nvPr/>
        </p:nvGrpSpPr>
        <p:grpSpPr>
          <a:xfrm>
            <a:off x="7473471" y="3417511"/>
            <a:ext cx="1089832" cy="1125407"/>
            <a:chOff x="4128567" y="909006"/>
            <a:chExt cx="3670463" cy="379027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E76E65D-37F1-CD44-9021-619918BCC3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3145" t="33043" r="42177" b="45520"/>
            <a:stretch/>
          </p:blipFill>
          <p:spPr>
            <a:xfrm>
              <a:off x="5095121" y="2184682"/>
              <a:ext cx="1789471" cy="147013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5D8D86F-7939-2641-A9B9-6D0002C0C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7581" t="14050" r="37555" b="66957"/>
            <a:stretch/>
          </p:blipFill>
          <p:spPr>
            <a:xfrm>
              <a:off x="4403354" y="909006"/>
              <a:ext cx="3031435" cy="130257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B920BE6-C795-9147-A2DD-90BB527671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4783" t="19420" r="34457" b="30290"/>
            <a:stretch/>
          </p:blipFill>
          <p:spPr>
            <a:xfrm>
              <a:off x="6487065" y="1250402"/>
              <a:ext cx="1311965" cy="344888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0F154FB-1C41-D54C-B9A3-5A8C368FB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9128" t="52463" r="37556" b="30290"/>
            <a:stretch/>
          </p:blipFill>
          <p:spPr>
            <a:xfrm>
              <a:off x="4592200" y="3516524"/>
              <a:ext cx="2842589" cy="118275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D04679F-AC2D-9B45-A7BC-501BDD7DC2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5217" t="19421" r="56143" b="36812"/>
            <a:stretch/>
          </p:blipFill>
          <p:spPr>
            <a:xfrm>
              <a:off x="4128567" y="1263849"/>
              <a:ext cx="1053549" cy="3001618"/>
            </a:xfrm>
            <a:prstGeom prst="rect">
              <a:avLst/>
            </a:prstGeom>
          </p:spPr>
        </p:pic>
      </p:grpSp>
      <p:grpSp>
        <p:nvGrpSpPr>
          <p:cNvPr id="5" name="Graphic 30">
            <a:extLst>
              <a:ext uri="{FF2B5EF4-FFF2-40B4-BE49-F238E27FC236}">
                <a16:creationId xmlns:a16="http://schemas.microsoft.com/office/drawing/2014/main" id="{5F2BCE8A-C8CE-A244-93EC-F2C09B0BB478}"/>
              </a:ext>
            </a:extLst>
          </p:cNvPr>
          <p:cNvGrpSpPr/>
          <p:nvPr/>
        </p:nvGrpSpPr>
        <p:grpSpPr>
          <a:xfrm>
            <a:off x="8613101" y="3756785"/>
            <a:ext cx="1965783" cy="610541"/>
            <a:chOff x="6197077" y="3676990"/>
            <a:chExt cx="1386923" cy="430756"/>
          </a:xfrm>
          <a:solidFill>
            <a:srgbClr val="724B1E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028FD55-F336-AD4F-AEB8-5759250A9860}"/>
                </a:ext>
              </a:extLst>
            </p:cNvPr>
            <p:cNvSpPr/>
            <p:nvPr/>
          </p:nvSpPr>
          <p:spPr>
            <a:xfrm>
              <a:off x="6542648" y="3676990"/>
              <a:ext cx="76053" cy="75460"/>
            </a:xfrm>
            <a:custGeom>
              <a:avLst/>
              <a:gdLst>
                <a:gd name="connsiteX0" fmla="*/ 37439 w 76053"/>
                <a:gd name="connsiteY0" fmla="*/ 75461 h 75460"/>
                <a:gd name="connsiteX1" fmla="*/ 76053 w 76053"/>
                <a:gd name="connsiteY1" fmla="*/ 37798 h 75460"/>
                <a:gd name="connsiteX2" fmla="*/ 38223 w 76053"/>
                <a:gd name="connsiteY2" fmla="*/ 6 h 75460"/>
                <a:gd name="connsiteX3" fmla="*/ 7 w 76053"/>
                <a:gd name="connsiteY3" fmla="*/ 36751 h 75460"/>
                <a:gd name="connsiteX4" fmla="*/ 0 w 76053"/>
                <a:gd name="connsiteY4" fmla="*/ 37148 h 75460"/>
                <a:gd name="connsiteX5" fmla="*/ 37439 w 76053"/>
                <a:gd name="connsiteY5" fmla="*/ 75461 h 75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053" h="75460">
                  <a:moveTo>
                    <a:pt x="37439" y="75461"/>
                  </a:moveTo>
                  <a:cubicBezTo>
                    <a:pt x="58334" y="75161"/>
                    <a:pt x="75321" y="58593"/>
                    <a:pt x="76053" y="37798"/>
                  </a:cubicBezTo>
                  <a:cubicBezTo>
                    <a:pt x="75949" y="17021"/>
                    <a:pt x="59091" y="183"/>
                    <a:pt x="38223" y="6"/>
                  </a:cubicBezTo>
                  <a:cubicBezTo>
                    <a:pt x="17478" y="-354"/>
                    <a:pt x="366" y="16097"/>
                    <a:pt x="7" y="36751"/>
                  </a:cubicBezTo>
                  <a:cubicBezTo>
                    <a:pt x="0" y="36883"/>
                    <a:pt x="0" y="37016"/>
                    <a:pt x="0" y="37148"/>
                  </a:cubicBezTo>
                  <a:cubicBezTo>
                    <a:pt x="26" y="57893"/>
                    <a:pt x="16609" y="74863"/>
                    <a:pt x="37439" y="75461"/>
                  </a:cubicBezTo>
                  <a:close/>
                </a:path>
              </a:pathLst>
            </a:custGeom>
            <a:grpFill/>
            <a:ln w="6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50CDD55-FD9D-0043-9354-45F05D59D399}"/>
                </a:ext>
              </a:extLst>
            </p:cNvPr>
            <p:cNvSpPr/>
            <p:nvPr/>
          </p:nvSpPr>
          <p:spPr>
            <a:xfrm>
              <a:off x="6197077" y="3685387"/>
              <a:ext cx="1386923" cy="422359"/>
            </a:xfrm>
            <a:custGeom>
              <a:avLst/>
              <a:gdLst>
                <a:gd name="connsiteX0" fmla="*/ 1363206 w 1386923"/>
                <a:gd name="connsiteY0" fmla="*/ 187206 h 422359"/>
                <a:gd name="connsiteX1" fmla="*/ 1272779 w 1386923"/>
                <a:gd name="connsiteY1" fmla="*/ 280419 h 422359"/>
                <a:gd name="connsiteX2" fmla="*/ 1351772 w 1386923"/>
                <a:gd name="connsiteY2" fmla="*/ 93798 h 422359"/>
                <a:gd name="connsiteX3" fmla="*/ 1281926 w 1386923"/>
                <a:gd name="connsiteY3" fmla="*/ 92888 h 422359"/>
                <a:gd name="connsiteX4" fmla="*/ 1238346 w 1386923"/>
                <a:gd name="connsiteY4" fmla="*/ 195402 h 422359"/>
                <a:gd name="connsiteX5" fmla="*/ 1187448 w 1386923"/>
                <a:gd name="connsiteY5" fmla="*/ 251798 h 422359"/>
                <a:gd name="connsiteX6" fmla="*/ 1190388 w 1386923"/>
                <a:gd name="connsiteY6" fmla="*/ 207826 h 422359"/>
                <a:gd name="connsiteX7" fmla="*/ 1238868 w 1386923"/>
                <a:gd name="connsiteY7" fmla="*/ 92042 h 422359"/>
                <a:gd name="connsiteX8" fmla="*/ 1168957 w 1386923"/>
                <a:gd name="connsiteY8" fmla="*/ 91131 h 422359"/>
                <a:gd name="connsiteX9" fmla="*/ 1128187 w 1386923"/>
                <a:gd name="connsiteY9" fmla="*/ 188247 h 422359"/>
                <a:gd name="connsiteX10" fmla="*/ 1072453 w 1386923"/>
                <a:gd name="connsiteY10" fmla="*/ 256417 h 422359"/>
                <a:gd name="connsiteX11" fmla="*/ 1076700 w 1386923"/>
                <a:gd name="connsiteY11" fmla="*/ 206200 h 422359"/>
                <a:gd name="connsiteX12" fmla="*/ 1085652 w 1386923"/>
                <a:gd name="connsiteY12" fmla="*/ 183889 h 422359"/>
                <a:gd name="connsiteX13" fmla="*/ 1090617 w 1386923"/>
                <a:gd name="connsiteY13" fmla="*/ 164375 h 422359"/>
                <a:gd name="connsiteX14" fmla="*/ 1020836 w 1386923"/>
                <a:gd name="connsiteY14" fmla="*/ 95424 h 422359"/>
                <a:gd name="connsiteX15" fmla="*/ 1032663 w 1386923"/>
                <a:gd name="connsiteY15" fmla="*/ 65308 h 422359"/>
                <a:gd name="connsiteX16" fmla="*/ 1006005 w 1386923"/>
                <a:gd name="connsiteY16" fmla="*/ 50802 h 422359"/>
                <a:gd name="connsiteX17" fmla="*/ 967848 w 1386923"/>
                <a:gd name="connsiteY17" fmla="*/ 98287 h 422359"/>
                <a:gd name="connsiteX18" fmla="*/ 979804 w 1386923"/>
                <a:gd name="connsiteY18" fmla="*/ 122029 h 422359"/>
                <a:gd name="connsiteX19" fmla="*/ 949030 w 1386923"/>
                <a:gd name="connsiteY19" fmla="*/ 182198 h 422359"/>
                <a:gd name="connsiteX20" fmla="*/ 949030 w 1386923"/>
                <a:gd name="connsiteY20" fmla="*/ 182198 h 422359"/>
                <a:gd name="connsiteX21" fmla="*/ 897544 w 1386923"/>
                <a:gd name="connsiteY21" fmla="*/ 226755 h 422359"/>
                <a:gd name="connsiteX22" fmla="*/ 913356 w 1386923"/>
                <a:gd name="connsiteY22" fmla="*/ 162098 h 422359"/>
                <a:gd name="connsiteX23" fmla="*/ 832599 w 1386923"/>
                <a:gd name="connsiteY23" fmla="*/ 82025 h 422359"/>
                <a:gd name="connsiteX24" fmla="*/ 709437 w 1386923"/>
                <a:gd name="connsiteY24" fmla="*/ 181352 h 422359"/>
                <a:gd name="connsiteX25" fmla="*/ 638154 w 1386923"/>
                <a:gd name="connsiteY25" fmla="*/ 251148 h 422359"/>
                <a:gd name="connsiteX26" fmla="*/ 640375 w 1386923"/>
                <a:gd name="connsiteY26" fmla="*/ 200866 h 422359"/>
                <a:gd name="connsiteX27" fmla="*/ 688856 w 1386923"/>
                <a:gd name="connsiteY27" fmla="*/ 85082 h 422359"/>
                <a:gd name="connsiteX28" fmla="*/ 718846 w 1386923"/>
                <a:gd name="connsiteY28" fmla="*/ 85472 h 422359"/>
                <a:gd name="connsiteX29" fmla="*/ 733939 w 1386923"/>
                <a:gd name="connsiteY29" fmla="*/ 50672 h 422359"/>
                <a:gd name="connsiteX30" fmla="*/ 703099 w 1386923"/>
                <a:gd name="connsiteY30" fmla="*/ 50282 h 422359"/>
                <a:gd name="connsiteX31" fmla="*/ 721459 w 1386923"/>
                <a:gd name="connsiteY31" fmla="*/ 7676 h 422359"/>
                <a:gd name="connsiteX32" fmla="*/ 651548 w 1386923"/>
                <a:gd name="connsiteY32" fmla="*/ 6765 h 422359"/>
                <a:gd name="connsiteX33" fmla="*/ 633253 w 1386923"/>
                <a:gd name="connsiteY33" fmla="*/ 49371 h 422359"/>
                <a:gd name="connsiteX34" fmla="*/ 602414 w 1386923"/>
                <a:gd name="connsiteY34" fmla="*/ 48981 h 422359"/>
                <a:gd name="connsiteX35" fmla="*/ 587386 w 1386923"/>
                <a:gd name="connsiteY35" fmla="*/ 83781 h 422359"/>
                <a:gd name="connsiteX36" fmla="*/ 618944 w 1386923"/>
                <a:gd name="connsiteY36" fmla="*/ 84236 h 422359"/>
                <a:gd name="connsiteX37" fmla="*/ 578435 w 1386923"/>
                <a:gd name="connsiteY37" fmla="*/ 181222 h 422359"/>
                <a:gd name="connsiteX38" fmla="*/ 527472 w 1386923"/>
                <a:gd name="connsiteY38" fmla="*/ 242692 h 422359"/>
                <a:gd name="connsiteX39" fmla="*/ 528909 w 1386923"/>
                <a:gd name="connsiteY39" fmla="*/ 224999 h 422359"/>
                <a:gd name="connsiteX40" fmla="*/ 531130 w 1386923"/>
                <a:gd name="connsiteY40" fmla="*/ 83065 h 422359"/>
                <a:gd name="connsiteX41" fmla="*/ 469648 w 1386923"/>
                <a:gd name="connsiteY41" fmla="*/ 68560 h 422359"/>
                <a:gd name="connsiteX42" fmla="*/ 412608 w 1386923"/>
                <a:gd name="connsiteY42" fmla="*/ 175172 h 422359"/>
                <a:gd name="connsiteX43" fmla="*/ 412608 w 1386923"/>
                <a:gd name="connsiteY43" fmla="*/ 175172 h 422359"/>
                <a:gd name="connsiteX44" fmla="*/ 343023 w 1386923"/>
                <a:gd name="connsiteY44" fmla="*/ 247050 h 422359"/>
                <a:gd name="connsiteX45" fmla="*/ 348773 w 1386923"/>
                <a:gd name="connsiteY45" fmla="*/ 197158 h 422359"/>
                <a:gd name="connsiteX46" fmla="*/ 397253 w 1386923"/>
                <a:gd name="connsiteY46" fmla="*/ 81374 h 422359"/>
                <a:gd name="connsiteX47" fmla="*/ 327146 w 1386923"/>
                <a:gd name="connsiteY47" fmla="*/ 80789 h 422359"/>
                <a:gd name="connsiteX48" fmla="*/ 286375 w 1386923"/>
                <a:gd name="connsiteY48" fmla="*/ 177709 h 422359"/>
                <a:gd name="connsiteX49" fmla="*/ 219077 w 1386923"/>
                <a:gd name="connsiteY49" fmla="*/ 245489 h 422359"/>
                <a:gd name="connsiteX50" fmla="*/ 224893 w 1386923"/>
                <a:gd name="connsiteY50" fmla="*/ 195597 h 422359"/>
                <a:gd name="connsiteX51" fmla="*/ 242795 w 1386923"/>
                <a:gd name="connsiteY51" fmla="*/ 152991 h 422359"/>
                <a:gd name="connsiteX52" fmla="*/ 255209 w 1386923"/>
                <a:gd name="connsiteY52" fmla="*/ 109865 h 422359"/>
                <a:gd name="connsiteX53" fmla="*/ 215353 w 1386923"/>
                <a:gd name="connsiteY53" fmla="*/ 74024 h 422359"/>
                <a:gd name="connsiteX54" fmla="*/ 146683 w 1386923"/>
                <a:gd name="connsiteY54" fmla="*/ 99067 h 422359"/>
                <a:gd name="connsiteX55" fmla="*/ 187846 w 1386923"/>
                <a:gd name="connsiteY55" fmla="*/ 911 h 422359"/>
                <a:gd name="connsiteX56" fmla="*/ 118000 w 1386923"/>
                <a:gd name="connsiteY56" fmla="*/ 0 h 422359"/>
                <a:gd name="connsiteX57" fmla="*/ 0 w 1386923"/>
                <a:gd name="connsiteY57" fmla="*/ 280419 h 422359"/>
                <a:gd name="connsiteX58" fmla="*/ 69911 w 1386923"/>
                <a:gd name="connsiteY58" fmla="*/ 281330 h 422359"/>
                <a:gd name="connsiteX59" fmla="*/ 122835 w 1386923"/>
                <a:gd name="connsiteY59" fmla="*/ 155788 h 422359"/>
                <a:gd name="connsiteX60" fmla="*/ 166611 w 1386923"/>
                <a:gd name="connsiteY60" fmla="*/ 129184 h 422359"/>
                <a:gd name="connsiteX61" fmla="*/ 177196 w 1386923"/>
                <a:gd name="connsiteY61" fmla="*/ 137575 h 422359"/>
                <a:gd name="connsiteX62" fmla="*/ 162822 w 1386923"/>
                <a:gd name="connsiteY62" fmla="*/ 177124 h 422359"/>
                <a:gd name="connsiteX63" fmla="*/ 160012 w 1386923"/>
                <a:gd name="connsiteY63" fmla="*/ 183629 h 422359"/>
                <a:gd name="connsiteX64" fmla="*/ 190263 w 1386923"/>
                <a:gd name="connsiteY64" fmla="*/ 288225 h 422359"/>
                <a:gd name="connsiteX65" fmla="*/ 270172 w 1386923"/>
                <a:gd name="connsiteY65" fmla="*/ 248741 h 422359"/>
                <a:gd name="connsiteX66" fmla="*/ 316627 w 1386923"/>
                <a:gd name="connsiteY66" fmla="*/ 289786 h 422359"/>
                <a:gd name="connsiteX67" fmla="*/ 435933 w 1386923"/>
                <a:gd name="connsiteY67" fmla="*/ 192605 h 422359"/>
                <a:gd name="connsiteX68" fmla="*/ 435933 w 1386923"/>
                <a:gd name="connsiteY68" fmla="*/ 192605 h 422359"/>
                <a:gd name="connsiteX69" fmla="*/ 463832 w 1386923"/>
                <a:gd name="connsiteY69" fmla="*/ 139917 h 422359"/>
                <a:gd name="connsiteX70" fmla="*/ 463832 w 1386923"/>
                <a:gd name="connsiteY70" fmla="*/ 195337 h 422359"/>
                <a:gd name="connsiteX71" fmla="*/ 443904 w 1386923"/>
                <a:gd name="connsiteY71" fmla="*/ 243862 h 422359"/>
                <a:gd name="connsiteX72" fmla="*/ 434822 w 1386923"/>
                <a:gd name="connsiteY72" fmla="*/ 240220 h 422359"/>
                <a:gd name="connsiteX73" fmla="*/ 395620 w 1386923"/>
                <a:gd name="connsiteY73" fmla="*/ 264092 h 422359"/>
                <a:gd name="connsiteX74" fmla="*/ 466381 w 1386923"/>
                <a:gd name="connsiteY74" fmla="*/ 291672 h 422359"/>
                <a:gd name="connsiteX75" fmla="*/ 562166 w 1386923"/>
                <a:gd name="connsiteY75" fmla="*/ 251343 h 422359"/>
                <a:gd name="connsiteX76" fmla="*/ 611692 w 1386923"/>
                <a:gd name="connsiteY76" fmla="*/ 293559 h 422359"/>
                <a:gd name="connsiteX77" fmla="*/ 707346 w 1386923"/>
                <a:gd name="connsiteY77" fmla="*/ 236512 h 422359"/>
                <a:gd name="connsiteX78" fmla="*/ 787777 w 1386923"/>
                <a:gd name="connsiteY78" fmla="*/ 295770 h 422359"/>
                <a:gd name="connsiteX79" fmla="*/ 874741 w 1386923"/>
                <a:gd name="connsiteY79" fmla="*/ 259149 h 422359"/>
                <a:gd name="connsiteX80" fmla="*/ 972748 w 1386923"/>
                <a:gd name="connsiteY80" fmla="*/ 199435 h 422359"/>
                <a:gd name="connsiteX81" fmla="*/ 972748 w 1386923"/>
                <a:gd name="connsiteY81" fmla="*/ 199435 h 422359"/>
                <a:gd name="connsiteX82" fmla="*/ 1003979 w 1386923"/>
                <a:gd name="connsiteY82" fmla="*/ 137705 h 422359"/>
                <a:gd name="connsiteX83" fmla="*/ 1022993 w 1386923"/>
                <a:gd name="connsiteY83" fmla="*/ 161903 h 422359"/>
                <a:gd name="connsiteX84" fmla="*/ 1019268 w 1386923"/>
                <a:gd name="connsiteY84" fmla="*/ 175628 h 422359"/>
                <a:gd name="connsiteX85" fmla="*/ 1006658 w 1386923"/>
                <a:gd name="connsiteY85" fmla="*/ 206135 h 422359"/>
                <a:gd name="connsiteX86" fmla="*/ 1044946 w 1386923"/>
                <a:gd name="connsiteY86" fmla="*/ 299023 h 422359"/>
                <a:gd name="connsiteX87" fmla="*/ 1112636 w 1386923"/>
                <a:gd name="connsiteY87" fmla="*/ 262271 h 422359"/>
                <a:gd name="connsiteX88" fmla="*/ 1156282 w 1386923"/>
                <a:gd name="connsiteY88" fmla="*/ 300454 h 422359"/>
                <a:gd name="connsiteX89" fmla="*/ 1204762 w 1386923"/>
                <a:gd name="connsiteY89" fmla="*/ 276646 h 422359"/>
                <a:gd name="connsiteX90" fmla="*/ 1195419 w 1386923"/>
                <a:gd name="connsiteY90" fmla="*/ 299348 h 422359"/>
                <a:gd name="connsiteX91" fmla="*/ 1149683 w 1386923"/>
                <a:gd name="connsiteY91" fmla="*/ 319578 h 422359"/>
                <a:gd name="connsiteX92" fmla="*/ 1103489 w 1386923"/>
                <a:gd name="connsiteY92" fmla="*/ 376819 h 422359"/>
                <a:gd name="connsiteX93" fmla="*/ 1154648 w 1386923"/>
                <a:gd name="connsiteY93" fmla="*/ 422352 h 422359"/>
                <a:gd name="connsiteX94" fmla="*/ 1246905 w 1386923"/>
                <a:gd name="connsiteY94" fmla="*/ 342149 h 422359"/>
                <a:gd name="connsiteX95" fmla="*/ 1255464 w 1386923"/>
                <a:gd name="connsiteY95" fmla="*/ 321789 h 422359"/>
                <a:gd name="connsiteX96" fmla="*/ 1386924 w 1386923"/>
                <a:gd name="connsiteY96" fmla="*/ 204314 h 422359"/>
                <a:gd name="connsiteX97" fmla="*/ 1363206 w 1386923"/>
                <a:gd name="connsiteY97" fmla="*/ 187206 h 422359"/>
                <a:gd name="connsiteX98" fmla="*/ 839786 w 1386923"/>
                <a:gd name="connsiteY98" fmla="*/ 177839 h 422359"/>
                <a:gd name="connsiteX99" fmla="*/ 803811 w 1386923"/>
                <a:gd name="connsiteY99" fmla="*/ 208709 h 422359"/>
                <a:gd name="connsiteX100" fmla="*/ 803719 w 1386923"/>
                <a:gd name="connsiteY100" fmla="*/ 210883 h 422359"/>
                <a:gd name="connsiteX101" fmla="*/ 812148 w 1386923"/>
                <a:gd name="connsiteY101" fmla="*/ 234626 h 422359"/>
                <a:gd name="connsiteX102" fmla="*/ 787058 w 1386923"/>
                <a:gd name="connsiteY102" fmla="*/ 250042 h 422359"/>
                <a:gd name="connsiteX103" fmla="*/ 772292 w 1386923"/>
                <a:gd name="connsiteY103" fmla="*/ 229812 h 422359"/>
                <a:gd name="connsiteX104" fmla="*/ 831096 w 1386923"/>
                <a:gd name="connsiteY104" fmla="*/ 126712 h 422359"/>
                <a:gd name="connsiteX105" fmla="*/ 845797 w 1386923"/>
                <a:gd name="connsiteY105" fmla="*/ 146226 h 422359"/>
                <a:gd name="connsiteX106" fmla="*/ 839786 w 1386923"/>
                <a:gd name="connsiteY106" fmla="*/ 177839 h 422359"/>
                <a:gd name="connsiteX107" fmla="*/ 1145566 w 1386923"/>
                <a:gd name="connsiteY107" fmla="*/ 381047 h 422359"/>
                <a:gd name="connsiteX108" fmla="*/ 1135439 w 1386923"/>
                <a:gd name="connsiteY108" fmla="*/ 369859 h 422359"/>
                <a:gd name="connsiteX109" fmla="*/ 1149094 w 1386923"/>
                <a:gd name="connsiteY109" fmla="*/ 352361 h 422359"/>
                <a:gd name="connsiteX110" fmla="*/ 1179542 w 1386923"/>
                <a:gd name="connsiteY110" fmla="*/ 337791 h 422359"/>
                <a:gd name="connsiteX111" fmla="*/ 1145501 w 1386923"/>
                <a:gd name="connsiteY111" fmla="*/ 381047 h 42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1386923" h="422359">
                  <a:moveTo>
                    <a:pt x="1363206" y="187206"/>
                  </a:moveTo>
                  <a:cubicBezTo>
                    <a:pt x="1334588" y="235601"/>
                    <a:pt x="1310152" y="262011"/>
                    <a:pt x="1272779" y="280419"/>
                  </a:cubicBezTo>
                  <a:lnTo>
                    <a:pt x="1351772" y="93798"/>
                  </a:lnTo>
                  <a:lnTo>
                    <a:pt x="1281926" y="92888"/>
                  </a:lnTo>
                  <a:lnTo>
                    <a:pt x="1238346" y="195402"/>
                  </a:lnTo>
                  <a:cubicBezTo>
                    <a:pt x="1211296" y="239114"/>
                    <a:pt x="1200058" y="251993"/>
                    <a:pt x="1187448" y="251798"/>
                  </a:cubicBezTo>
                  <a:cubicBezTo>
                    <a:pt x="1179542" y="251798"/>
                    <a:pt x="1174380" y="246529"/>
                    <a:pt x="1190388" y="207826"/>
                  </a:cubicBezTo>
                  <a:lnTo>
                    <a:pt x="1238868" y="92042"/>
                  </a:lnTo>
                  <a:lnTo>
                    <a:pt x="1168957" y="91131"/>
                  </a:lnTo>
                  <a:lnTo>
                    <a:pt x="1128187" y="188247"/>
                  </a:lnTo>
                  <a:cubicBezTo>
                    <a:pt x="1099438" y="235341"/>
                    <a:pt x="1081535" y="256417"/>
                    <a:pt x="1072453" y="256417"/>
                  </a:cubicBezTo>
                  <a:cubicBezTo>
                    <a:pt x="1066965" y="256417"/>
                    <a:pt x="1057949" y="249912"/>
                    <a:pt x="1076700" y="206200"/>
                  </a:cubicBezTo>
                  <a:lnTo>
                    <a:pt x="1085652" y="183889"/>
                  </a:lnTo>
                  <a:cubicBezTo>
                    <a:pt x="1088527" y="177754"/>
                    <a:pt x="1090212" y="171133"/>
                    <a:pt x="1090617" y="164375"/>
                  </a:cubicBezTo>
                  <a:cubicBezTo>
                    <a:pt x="1091009" y="133672"/>
                    <a:pt x="1036844" y="109019"/>
                    <a:pt x="1020836" y="95424"/>
                  </a:cubicBezTo>
                  <a:lnTo>
                    <a:pt x="1032663" y="65308"/>
                  </a:lnTo>
                  <a:lnTo>
                    <a:pt x="1006005" y="50802"/>
                  </a:lnTo>
                  <a:cubicBezTo>
                    <a:pt x="989736" y="55746"/>
                    <a:pt x="968109" y="77862"/>
                    <a:pt x="967848" y="98287"/>
                  </a:cubicBezTo>
                  <a:cubicBezTo>
                    <a:pt x="967848" y="108174"/>
                    <a:pt x="972813" y="114483"/>
                    <a:pt x="979804" y="122029"/>
                  </a:cubicBezTo>
                  <a:cubicBezTo>
                    <a:pt x="968044" y="147072"/>
                    <a:pt x="957132" y="168147"/>
                    <a:pt x="949030" y="182198"/>
                  </a:cubicBezTo>
                  <a:lnTo>
                    <a:pt x="949030" y="182198"/>
                  </a:lnTo>
                  <a:cubicBezTo>
                    <a:pt x="934525" y="206395"/>
                    <a:pt x="916362" y="221226"/>
                    <a:pt x="897544" y="226755"/>
                  </a:cubicBezTo>
                  <a:cubicBezTo>
                    <a:pt x="907482" y="206606"/>
                    <a:pt x="912879" y="184539"/>
                    <a:pt x="913356" y="162098"/>
                  </a:cubicBezTo>
                  <a:cubicBezTo>
                    <a:pt x="913944" y="114158"/>
                    <a:pt x="886306" y="82740"/>
                    <a:pt x="832599" y="82025"/>
                  </a:cubicBezTo>
                  <a:cubicBezTo>
                    <a:pt x="761380" y="80789"/>
                    <a:pt x="722178" y="132827"/>
                    <a:pt x="709437" y="181352"/>
                  </a:cubicBezTo>
                  <a:cubicBezTo>
                    <a:pt x="681015" y="227340"/>
                    <a:pt x="655991" y="251408"/>
                    <a:pt x="638154" y="251148"/>
                  </a:cubicBezTo>
                  <a:cubicBezTo>
                    <a:pt x="629856" y="251148"/>
                    <a:pt x="621623" y="245424"/>
                    <a:pt x="640375" y="200866"/>
                  </a:cubicBezTo>
                  <a:lnTo>
                    <a:pt x="688856" y="85082"/>
                  </a:lnTo>
                  <a:lnTo>
                    <a:pt x="718846" y="85472"/>
                  </a:lnTo>
                  <a:lnTo>
                    <a:pt x="733939" y="50672"/>
                  </a:lnTo>
                  <a:lnTo>
                    <a:pt x="703099" y="50282"/>
                  </a:lnTo>
                  <a:lnTo>
                    <a:pt x="721459" y="7676"/>
                  </a:lnTo>
                  <a:lnTo>
                    <a:pt x="651548" y="6765"/>
                  </a:lnTo>
                  <a:lnTo>
                    <a:pt x="633253" y="49371"/>
                  </a:lnTo>
                  <a:lnTo>
                    <a:pt x="602414" y="48981"/>
                  </a:lnTo>
                  <a:lnTo>
                    <a:pt x="587386" y="83781"/>
                  </a:lnTo>
                  <a:lnTo>
                    <a:pt x="618944" y="84236"/>
                  </a:lnTo>
                  <a:lnTo>
                    <a:pt x="578435" y="181222"/>
                  </a:lnTo>
                  <a:cubicBezTo>
                    <a:pt x="565224" y="204545"/>
                    <a:pt x="547968" y="225356"/>
                    <a:pt x="527472" y="242692"/>
                  </a:cubicBezTo>
                  <a:cubicBezTo>
                    <a:pt x="528484" y="236849"/>
                    <a:pt x="528968" y="230927"/>
                    <a:pt x="528909" y="224999"/>
                  </a:cubicBezTo>
                  <a:cubicBezTo>
                    <a:pt x="528909" y="199825"/>
                    <a:pt x="521330" y="138421"/>
                    <a:pt x="531130" y="83065"/>
                  </a:cubicBezTo>
                  <a:lnTo>
                    <a:pt x="469648" y="68560"/>
                  </a:lnTo>
                  <a:cubicBezTo>
                    <a:pt x="454228" y="101409"/>
                    <a:pt x="427962" y="149804"/>
                    <a:pt x="412608" y="175172"/>
                  </a:cubicBezTo>
                  <a:lnTo>
                    <a:pt x="412608" y="175172"/>
                  </a:lnTo>
                  <a:cubicBezTo>
                    <a:pt x="383598" y="224348"/>
                    <a:pt x="357593" y="247180"/>
                    <a:pt x="343023" y="247050"/>
                  </a:cubicBezTo>
                  <a:cubicBezTo>
                    <a:pt x="336489" y="247050"/>
                    <a:pt x="329955" y="242171"/>
                    <a:pt x="348773" y="197158"/>
                  </a:cubicBezTo>
                  <a:lnTo>
                    <a:pt x="397253" y="81374"/>
                  </a:lnTo>
                  <a:lnTo>
                    <a:pt x="327146" y="80789"/>
                  </a:lnTo>
                  <a:lnTo>
                    <a:pt x="286375" y="177709"/>
                  </a:lnTo>
                  <a:cubicBezTo>
                    <a:pt x="258280" y="223893"/>
                    <a:pt x="233452" y="245619"/>
                    <a:pt x="219077" y="245489"/>
                  </a:cubicBezTo>
                  <a:cubicBezTo>
                    <a:pt x="212544" y="245489"/>
                    <a:pt x="206010" y="239830"/>
                    <a:pt x="224893" y="195597"/>
                  </a:cubicBezTo>
                  <a:lnTo>
                    <a:pt x="242795" y="152991"/>
                  </a:lnTo>
                  <a:cubicBezTo>
                    <a:pt x="251354" y="132632"/>
                    <a:pt x="255079" y="120468"/>
                    <a:pt x="255209" y="109865"/>
                  </a:cubicBezTo>
                  <a:cubicBezTo>
                    <a:pt x="255209" y="89050"/>
                    <a:pt x="242599" y="74349"/>
                    <a:pt x="215353" y="74024"/>
                  </a:cubicBezTo>
                  <a:cubicBezTo>
                    <a:pt x="178633" y="73503"/>
                    <a:pt x="146683" y="99067"/>
                    <a:pt x="146683" y="99067"/>
                  </a:cubicBezTo>
                  <a:lnTo>
                    <a:pt x="187846" y="911"/>
                  </a:lnTo>
                  <a:lnTo>
                    <a:pt x="118000" y="0"/>
                  </a:lnTo>
                  <a:lnTo>
                    <a:pt x="0" y="280419"/>
                  </a:lnTo>
                  <a:lnTo>
                    <a:pt x="69911" y="281330"/>
                  </a:lnTo>
                  <a:lnTo>
                    <a:pt x="122835" y="155788"/>
                  </a:lnTo>
                  <a:cubicBezTo>
                    <a:pt x="139235" y="137510"/>
                    <a:pt x="157529" y="129119"/>
                    <a:pt x="166611" y="129184"/>
                  </a:cubicBezTo>
                  <a:cubicBezTo>
                    <a:pt x="173145" y="129184"/>
                    <a:pt x="177261" y="132501"/>
                    <a:pt x="177196" y="137575"/>
                  </a:cubicBezTo>
                  <a:cubicBezTo>
                    <a:pt x="177130" y="142649"/>
                    <a:pt x="170989" y="157089"/>
                    <a:pt x="162822" y="177124"/>
                  </a:cubicBezTo>
                  <a:lnTo>
                    <a:pt x="160012" y="183629"/>
                  </a:lnTo>
                  <a:cubicBezTo>
                    <a:pt x="131851" y="251733"/>
                    <a:pt x="146030" y="287704"/>
                    <a:pt x="190263" y="288225"/>
                  </a:cubicBezTo>
                  <a:cubicBezTo>
                    <a:pt x="220776" y="288615"/>
                    <a:pt x="246977" y="273134"/>
                    <a:pt x="270172" y="248741"/>
                  </a:cubicBezTo>
                  <a:cubicBezTo>
                    <a:pt x="273308" y="276581"/>
                    <a:pt x="292778" y="289526"/>
                    <a:pt x="316627" y="289786"/>
                  </a:cubicBezTo>
                  <a:cubicBezTo>
                    <a:pt x="363604" y="290436"/>
                    <a:pt x="405616" y="244253"/>
                    <a:pt x="435933" y="192605"/>
                  </a:cubicBezTo>
                  <a:lnTo>
                    <a:pt x="435933" y="192605"/>
                  </a:lnTo>
                  <a:cubicBezTo>
                    <a:pt x="443186" y="180116"/>
                    <a:pt x="453313" y="160081"/>
                    <a:pt x="463832" y="139917"/>
                  </a:cubicBezTo>
                  <a:cubicBezTo>
                    <a:pt x="462852" y="155984"/>
                    <a:pt x="464159" y="178945"/>
                    <a:pt x="463832" y="195337"/>
                  </a:cubicBezTo>
                  <a:cubicBezTo>
                    <a:pt x="463375" y="233455"/>
                    <a:pt x="455339" y="243993"/>
                    <a:pt x="443904" y="243862"/>
                  </a:cubicBezTo>
                  <a:cubicBezTo>
                    <a:pt x="440474" y="244124"/>
                    <a:pt x="437116" y="242777"/>
                    <a:pt x="434822" y="240220"/>
                  </a:cubicBezTo>
                  <a:lnTo>
                    <a:pt x="395620" y="264092"/>
                  </a:lnTo>
                  <a:cubicBezTo>
                    <a:pt x="395228" y="262856"/>
                    <a:pt x="412673" y="291022"/>
                    <a:pt x="466381" y="291672"/>
                  </a:cubicBezTo>
                  <a:cubicBezTo>
                    <a:pt x="502558" y="292096"/>
                    <a:pt x="537272" y="277480"/>
                    <a:pt x="562166" y="251343"/>
                  </a:cubicBezTo>
                  <a:cubicBezTo>
                    <a:pt x="565106" y="279704"/>
                    <a:pt x="585099" y="293233"/>
                    <a:pt x="611692" y="293559"/>
                  </a:cubicBezTo>
                  <a:cubicBezTo>
                    <a:pt x="649392" y="294014"/>
                    <a:pt x="681342" y="269296"/>
                    <a:pt x="707346" y="236512"/>
                  </a:cubicBezTo>
                  <a:cubicBezTo>
                    <a:pt x="714925" y="271312"/>
                    <a:pt x="741975" y="295055"/>
                    <a:pt x="787777" y="295770"/>
                  </a:cubicBezTo>
                  <a:cubicBezTo>
                    <a:pt x="820681" y="296462"/>
                    <a:pt x="852324" y="283139"/>
                    <a:pt x="874741" y="259149"/>
                  </a:cubicBezTo>
                  <a:cubicBezTo>
                    <a:pt x="914990" y="260450"/>
                    <a:pt x="951644" y="234170"/>
                    <a:pt x="972748" y="199435"/>
                  </a:cubicBezTo>
                  <a:lnTo>
                    <a:pt x="972748" y="199435"/>
                  </a:lnTo>
                  <a:cubicBezTo>
                    <a:pt x="984548" y="179585"/>
                    <a:pt x="994982" y="158961"/>
                    <a:pt x="1003979" y="137705"/>
                  </a:cubicBezTo>
                  <a:cubicBezTo>
                    <a:pt x="1014107" y="146877"/>
                    <a:pt x="1023123" y="154032"/>
                    <a:pt x="1022993" y="161903"/>
                  </a:cubicBezTo>
                  <a:cubicBezTo>
                    <a:pt x="1022646" y="166673"/>
                    <a:pt x="1021385" y="171333"/>
                    <a:pt x="1019268" y="175628"/>
                  </a:cubicBezTo>
                  <a:lnTo>
                    <a:pt x="1006658" y="206135"/>
                  </a:lnTo>
                  <a:cubicBezTo>
                    <a:pt x="977322" y="275736"/>
                    <a:pt x="1014564" y="298632"/>
                    <a:pt x="1044946" y="299023"/>
                  </a:cubicBezTo>
                  <a:cubicBezTo>
                    <a:pt x="1071081" y="299348"/>
                    <a:pt x="1092904" y="284582"/>
                    <a:pt x="1112636" y="262271"/>
                  </a:cubicBezTo>
                  <a:cubicBezTo>
                    <a:pt x="1114825" y="284449"/>
                    <a:pt x="1133910" y="301143"/>
                    <a:pt x="1156282" y="300454"/>
                  </a:cubicBezTo>
                  <a:cubicBezTo>
                    <a:pt x="1175184" y="300049"/>
                    <a:pt x="1192936" y="291331"/>
                    <a:pt x="1204762" y="276646"/>
                  </a:cubicBezTo>
                  <a:lnTo>
                    <a:pt x="1195419" y="299348"/>
                  </a:lnTo>
                  <a:cubicBezTo>
                    <a:pt x="1186664" y="303966"/>
                    <a:pt x="1164449" y="312748"/>
                    <a:pt x="1149683" y="319578"/>
                  </a:cubicBezTo>
                  <a:cubicBezTo>
                    <a:pt x="1130081" y="328424"/>
                    <a:pt x="1104273" y="347743"/>
                    <a:pt x="1103489" y="376819"/>
                  </a:cubicBezTo>
                  <a:cubicBezTo>
                    <a:pt x="1103489" y="399261"/>
                    <a:pt x="1118320" y="422352"/>
                    <a:pt x="1154648" y="422352"/>
                  </a:cubicBezTo>
                  <a:cubicBezTo>
                    <a:pt x="1204828" y="423003"/>
                    <a:pt x="1230244" y="382023"/>
                    <a:pt x="1246905" y="342149"/>
                  </a:cubicBezTo>
                  <a:cubicBezTo>
                    <a:pt x="1248931" y="336685"/>
                    <a:pt x="1255464" y="321789"/>
                    <a:pt x="1255464" y="321789"/>
                  </a:cubicBezTo>
                  <a:cubicBezTo>
                    <a:pt x="1305121" y="299218"/>
                    <a:pt x="1345304" y="274565"/>
                    <a:pt x="1386924" y="204314"/>
                  </a:cubicBezTo>
                  <a:cubicBezTo>
                    <a:pt x="1382095" y="195273"/>
                    <a:pt x="1373340" y="188959"/>
                    <a:pt x="1363206" y="187206"/>
                  </a:cubicBezTo>
                  <a:close/>
                  <a:moveTo>
                    <a:pt x="839786" y="177839"/>
                  </a:moveTo>
                  <a:cubicBezTo>
                    <a:pt x="821289" y="176473"/>
                    <a:pt x="805183" y="190294"/>
                    <a:pt x="803811" y="208709"/>
                  </a:cubicBezTo>
                  <a:cubicBezTo>
                    <a:pt x="803758" y="209433"/>
                    <a:pt x="803726" y="210158"/>
                    <a:pt x="803719" y="210883"/>
                  </a:cubicBezTo>
                  <a:cubicBezTo>
                    <a:pt x="803432" y="219571"/>
                    <a:pt x="806444" y="228046"/>
                    <a:pt x="812148" y="234626"/>
                  </a:cubicBezTo>
                  <a:cubicBezTo>
                    <a:pt x="804503" y="243928"/>
                    <a:pt x="795748" y="250107"/>
                    <a:pt x="787058" y="250042"/>
                  </a:cubicBezTo>
                  <a:cubicBezTo>
                    <a:pt x="778368" y="249977"/>
                    <a:pt x="772161" y="241976"/>
                    <a:pt x="772292" y="229812"/>
                  </a:cubicBezTo>
                  <a:cubicBezTo>
                    <a:pt x="772619" y="203468"/>
                    <a:pt x="801237" y="126322"/>
                    <a:pt x="831096" y="126712"/>
                  </a:cubicBezTo>
                  <a:cubicBezTo>
                    <a:pt x="838936" y="126712"/>
                    <a:pt x="845993" y="132436"/>
                    <a:pt x="845797" y="146226"/>
                  </a:cubicBezTo>
                  <a:cubicBezTo>
                    <a:pt x="845379" y="157003"/>
                    <a:pt x="843353" y="167657"/>
                    <a:pt x="839786" y="177839"/>
                  </a:cubicBezTo>
                  <a:close/>
                  <a:moveTo>
                    <a:pt x="1145566" y="381047"/>
                  </a:moveTo>
                  <a:cubicBezTo>
                    <a:pt x="1139673" y="380732"/>
                    <a:pt x="1135145" y="375729"/>
                    <a:pt x="1135439" y="369859"/>
                  </a:cubicBezTo>
                  <a:cubicBezTo>
                    <a:pt x="1135439" y="364005"/>
                    <a:pt x="1140339" y="357760"/>
                    <a:pt x="1149094" y="352361"/>
                  </a:cubicBezTo>
                  <a:cubicBezTo>
                    <a:pt x="1158987" y="346993"/>
                    <a:pt x="1169153" y="342129"/>
                    <a:pt x="1179542" y="337791"/>
                  </a:cubicBezTo>
                  <a:cubicBezTo>
                    <a:pt x="1165756" y="371876"/>
                    <a:pt x="1153407" y="381112"/>
                    <a:pt x="1145501" y="381047"/>
                  </a:cubicBezTo>
                  <a:close/>
                </a:path>
              </a:pathLst>
            </a:custGeom>
            <a:grpFill/>
            <a:ln w="6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13E696D8-C339-A046-9E73-6FB81752D71F}"/>
              </a:ext>
            </a:extLst>
          </p:cNvPr>
          <p:cNvSpPr/>
          <p:nvPr/>
        </p:nvSpPr>
        <p:spPr>
          <a:xfrm>
            <a:off x="6836512" y="3643856"/>
            <a:ext cx="599366" cy="555676"/>
          </a:xfrm>
          <a:custGeom>
            <a:avLst/>
            <a:gdLst>
              <a:gd name="connsiteX0" fmla="*/ 399351 w 422872"/>
              <a:gd name="connsiteY0" fmla="*/ 217200 h 392047"/>
              <a:gd name="connsiteX1" fmla="*/ 332053 w 422872"/>
              <a:gd name="connsiteY1" fmla="*/ 260782 h 392047"/>
              <a:gd name="connsiteX2" fmla="*/ 382167 w 422872"/>
              <a:gd name="connsiteY2" fmla="*/ 79364 h 392047"/>
              <a:gd name="connsiteX3" fmla="*/ 324343 w 422872"/>
              <a:gd name="connsiteY3" fmla="*/ 7 h 392047"/>
              <a:gd name="connsiteX4" fmla="*/ 241234 w 422872"/>
              <a:gd name="connsiteY4" fmla="*/ 74031 h 392047"/>
              <a:gd name="connsiteX5" fmla="*/ 171453 w 422872"/>
              <a:gd name="connsiteY5" fmla="*/ 188644 h 392047"/>
              <a:gd name="connsiteX6" fmla="*/ 96641 w 422872"/>
              <a:gd name="connsiteY6" fmla="*/ 170431 h 392047"/>
              <a:gd name="connsiteX7" fmla="*/ 7 w 422872"/>
              <a:gd name="connsiteY7" fmla="*/ 254602 h 392047"/>
              <a:gd name="connsiteX8" fmla="*/ 83574 w 422872"/>
              <a:gd name="connsiteY8" fmla="*/ 331748 h 392047"/>
              <a:gd name="connsiteX9" fmla="*/ 198633 w 422872"/>
              <a:gd name="connsiteY9" fmla="*/ 260196 h 392047"/>
              <a:gd name="connsiteX10" fmla="*/ 255085 w 422872"/>
              <a:gd name="connsiteY10" fmla="*/ 288036 h 392047"/>
              <a:gd name="connsiteX11" fmla="*/ 234047 w 422872"/>
              <a:gd name="connsiteY11" fmla="*/ 361019 h 392047"/>
              <a:gd name="connsiteX12" fmla="*/ 295268 w 422872"/>
              <a:gd name="connsiteY12" fmla="*/ 392047 h 392047"/>
              <a:gd name="connsiteX13" fmla="*/ 318855 w 422872"/>
              <a:gd name="connsiteY13" fmla="*/ 306640 h 392047"/>
              <a:gd name="connsiteX14" fmla="*/ 422873 w 422872"/>
              <a:gd name="connsiteY14" fmla="*/ 234177 h 392047"/>
              <a:gd name="connsiteX15" fmla="*/ 399351 w 422872"/>
              <a:gd name="connsiteY15" fmla="*/ 217200 h 392047"/>
              <a:gd name="connsiteX16" fmla="*/ 86645 w 422872"/>
              <a:gd name="connsiteY16" fmla="*/ 274962 h 392047"/>
              <a:gd name="connsiteX17" fmla="*/ 59268 w 422872"/>
              <a:gd name="connsiteY17" fmla="*/ 252651 h 392047"/>
              <a:gd name="connsiteX18" fmla="*/ 98471 w 422872"/>
              <a:gd name="connsiteY18" fmla="*/ 224810 h 392047"/>
              <a:gd name="connsiteX19" fmla="*/ 143227 w 422872"/>
              <a:gd name="connsiteY19" fmla="*/ 234177 h 392047"/>
              <a:gd name="connsiteX20" fmla="*/ 86645 w 422872"/>
              <a:gd name="connsiteY20" fmla="*/ 274962 h 392047"/>
              <a:gd name="connsiteX21" fmla="*/ 269590 w 422872"/>
              <a:gd name="connsiteY21" fmla="*/ 239186 h 392047"/>
              <a:gd name="connsiteX22" fmla="*/ 225683 w 422872"/>
              <a:gd name="connsiteY22" fmla="*/ 216614 h 392047"/>
              <a:gd name="connsiteX23" fmla="*/ 311929 w 422872"/>
              <a:gd name="connsiteY23" fmla="*/ 77283 h 392047"/>
              <a:gd name="connsiteX24" fmla="*/ 315849 w 422872"/>
              <a:gd name="connsiteY24" fmla="*/ 78909 h 392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22872" h="392047">
                <a:moveTo>
                  <a:pt x="399351" y="217200"/>
                </a:moveTo>
                <a:cubicBezTo>
                  <a:pt x="366682" y="266311"/>
                  <a:pt x="345121" y="260586"/>
                  <a:pt x="332053" y="260782"/>
                </a:cubicBezTo>
                <a:lnTo>
                  <a:pt x="382167" y="79364"/>
                </a:lnTo>
                <a:cubicBezTo>
                  <a:pt x="393340" y="38645"/>
                  <a:pt x="369753" y="592"/>
                  <a:pt x="324343" y="7"/>
                </a:cubicBezTo>
                <a:cubicBezTo>
                  <a:pt x="278934" y="-579"/>
                  <a:pt x="263841" y="37019"/>
                  <a:pt x="241234" y="74031"/>
                </a:cubicBezTo>
                <a:lnTo>
                  <a:pt x="171453" y="188644"/>
                </a:lnTo>
                <a:cubicBezTo>
                  <a:pt x="147988" y="177658"/>
                  <a:pt x="122550" y="171465"/>
                  <a:pt x="96641" y="170431"/>
                </a:cubicBezTo>
                <a:cubicBezTo>
                  <a:pt x="32676" y="169715"/>
                  <a:pt x="530" y="212972"/>
                  <a:pt x="7" y="254602"/>
                </a:cubicBezTo>
                <a:cubicBezTo>
                  <a:pt x="-516" y="295127"/>
                  <a:pt x="29082" y="330903"/>
                  <a:pt x="83574" y="331748"/>
                </a:cubicBezTo>
                <a:cubicBezTo>
                  <a:pt x="134864" y="332399"/>
                  <a:pt x="170408" y="302217"/>
                  <a:pt x="198633" y="260196"/>
                </a:cubicBezTo>
                <a:cubicBezTo>
                  <a:pt x="216667" y="269888"/>
                  <a:pt x="235484" y="279710"/>
                  <a:pt x="255085" y="288036"/>
                </a:cubicBezTo>
                <a:lnTo>
                  <a:pt x="234047" y="361019"/>
                </a:lnTo>
                <a:lnTo>
                  <a:pt x="295268" y="392047"/>
                </a:lnTo>
                <a:lnTo>
                  <a:pt x="318855" y="306640"/>
                </a:lnTo>
                <a:cubicBezTo>
                  <a:pt x="366943" y="312234"/>
                  <a:pt x="389354" y="292199"/>
                  <a:pt x="422873" y="234177"/>
                </a:cubicBezTo>
                <a:cubicBezTo>
                  <a:pt x="418061" y="225227"/>
                  <a:pt x="409391" y="218970"/>
                  <a:pt x="399351" y="217200"/>
                </a:cubicBezTo>
                <a:close/>
                <a:moveTo>
                  <a:pt x="86645" y="274962"/>
                </a:moveTo>
                <a:cubicBezTo>
                  <a:pt x="77171" y="274962"/>
                  <a:pt x="59072" y="269953"/>
                  <a:pt x="59268" y="252651"/>
                </a:cubicBezTo>
                <a:cubicBezTo>
                  <a:pt x="59268" y="239251"/>
                  <a:pt x="71094" y="224485"/>
                  <a:pt x="98471" y="224810"/>
                </a:cubicBezTo>
                <a:cubicBezTo>
                  <a:pt x="113797" y="225528"/>
                  <a:pt x="128908" y="228690"/>
                  <a:pt x="143227" y="234177"/>
                </a:cubicBezTo>
                <a:cubicBezTo>
                  <a:pt x="115067" y="274962"/>
                  <a:pt x="88213" y="275027"/>
                  <a:pt x="86645" y="274962"/>
                </a:cubicBezTo>
                <a:close/>
                <a:moveTo>
                  <a:pt x="269590" y="239186"/>
                </a:moveTo>
                <a:cubicBezTo>
                  <a:pt x="254693" y="231901"/>
                  <a:pt x="238228" y="223054"/>
                  <a:pt x="225683" y="216614"/>
                </a:cubicBezTo>
                <a:lnTo>
                  <a:pt x="311929" y="77283"/>
                </a:lnTo>
                <a:lnTo>
                  <a:pt x="315849" y="78909"/>
                </a:lnTo>
                <a:close/>
              </a:path>
            </a:pathLst>
          </a:custGeom>
          <a:solidFill>
            <a:srgbClr val="724B1E"/>
          </a:solidFill>
          <a:ln w="65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E3BE93F-9DCC-AA45-927C-51BBA3920646}"/>
              </a:ext>
            </a:extLst>
          </p:cNvPr>
          <p:cNvGrpSpPr/>
          <p:nvPr/>
        </p:nvGrpSpPr>
        <p:grpSpPr>
          <a:xfrm>
            <a:off x="13908253" y="1447953"/>
            <a:ext cx="22414457" cy="1655547"/>
            <a:chOff x="13908253" y="779360"/>
            <a:chExt cx="22414457" cy="165554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6A1DAC7-BD34-A34C-81A6-C04DB97161D1}"/>
                </a:ext>
              </a:extLst>
            </p:cNvPr>
            <p:cNvGrpSpPr/>
            <p:nvPr/>
          </p:nvGrpSpPr>
          <p:grpSpPr>
            <a:xfrm>
              <a:off x="13908253" y="779360"/>
              <a:ext cx="14782800" cy="1655547"/>
              <a:chOff x="-12857460" y="1771369"/>
              <a:chExt cx="14782800" cy="165554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D9839BD-F781-0847-8C1D-C113138DD751}"/>
                  </a:ext>
                </a:extLst>
              </p:cNvPr>
              <p:cNvGrpSpPr/>
              <p:nvPr/>
            </p:nvGrpSpPr>
            <p:grpSpPr>
              <a:xfrm>
                <a:off x="-12857460" y="1771369"/>
                <a:ext cx="14782800" cy="1655547"/>
                <a:chOff x="-2235200" y="2363475"/>
                <a:chExt cx="14782800" cy="1655547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640B3EDF-13BC-C04C-AD06-C11DF722F0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944908">
                  <a:off x="-2235200" y="2363475"/>
                  <a:ext cx="1473200" cy="938525"/>
                </a:xfrm>
                <a:prstGeom prst="rect">
                  <a:avLst/>
                </a:prstGeom>
              </p:spPr>
            </p:pic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0C211D39-35CB-6746-95BE-F3884DF4659D}"/>
                    </a:ext>
                  </a:extLst>
                </p:cNvPr>
                <p:cNvSpPr/>
                <p:nvPr/>
              </p:nvSpPr>
              <p:spPr>
                <a:xfrm>
                  <a:off x="-635000" y="2429601"/>
                  <a:ext cx="13182600" cy="1589421"/>
                </a:xfrm>
                <a:custGeom>
                  <a:avLst/>
                  <a:gdLst>
                    <a:gd name="connsiteX0" fmla="*/ 0 w 12623800"/>
                    <a:gd name="connsiteY0" fmla="*/ 440599 h 1589421"/>
                    <a:gd name="connsiteX1" fmla="*/ 4292600 w 12623800"/>
                    <a:gd name="connsiteY1" fmla="*/ 1583599 h 1589421"/>
                    <a:gd name="connsiteX2" fmla="*/ 8813800 w 12623800"/>
                    <a:gd name="connsiteY2" fmla="*/ 8799 h 1589421"/>
                    <a:gd name="connsiteX3" fmla="*/ 12623800 w 12623800"/>
                    <a:gd name="connsiteY3" fmla="*/ 948599 h 1589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23800" h="1589421">
                      <a:moveTo>
                        <a:pt x="0" y="440599"/>
                      </a:moveTo>
                      <a:cubicBezTo>
                        <a:pt x="1411816" y="1048082"/>
                        <a:pt x="2823633" y="1655566"/>
                        <a:pt x="4292600" y="1583599"/>
                      </a:cubicBezTo>
                      <a:cubicBezTo>
                        <a:pt x="5761567" y="1511632"/>
                        <a:pt x="7425267" y="114632"/>
                        <a:pt x="8813800" y="8799"/>
                      </a:cubicBezTo>
                      <a:cubicBezTo>
                        <a:pt x="10202333" y="-97034"/>
                        <a:pt x="11696700" y="783499"/>
                        <a:pt x="12623800" y="948599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" name="Graphic 28">
              <a:extLst>
                <a:ext uri="{FF2B5EF4-FFF2-40B4-BE49-F238E27FC236}">
                  <a16:creationId xmlns:a16="http://schemas.microsoft.com/office/drawing/2014/main" id="{B991283A-DB23-9C4E-95D0-C093B6D036F6}"/>
                </a:ext>
              </a:extLst>
            </p:cNvPr>
            <p:cNvGrpSpPr/>
            <p:nvPr/>
          </p:nvGrpSpPr>
          <p:grpSpPr>
            <a:xfrm>
              <a:off x="28718338" y="1351848"/>
              <a:ext cx="7604372" cy="1029827"/>
              <a:chOff x="2295525" y="2240631"/>
              <a:chExt cx="7604372" cy="1029827"/>
            </a:xfrm>
            <a:solidFill>
              <a:schemeClr val="accent1"/>
            </a:solidFill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29E45CD3-801B-3D4A-AFEC-A3674FF555D3}"/>
                  </a:ext>
                </a:extLst>
              </p:cNvPr>
              <p:cNvSpPr/>
              <p:nvPr/>
            </p:nvSpPr>
            <p:spPr>
              <a:xfrm>
                <a:off x="2295525" y="2240631"/>
                <a:ext cx="7604372" cy="1029827"/>
              </a:xfrm>
              <a:custGeom>
                <a:avLst/>
                <a:gdLst>
                  <a:gd name="connsiteX0" fmla="*/ 0 w 7604372"/>
                  <a:gd name="connsiteY0" fmla="*/ 0 h 1029827"/>
                  <a:gd name="connsiteX1" fmla="*/ 148311 w 7604372"/>
                  <a:gd name="connsiteY1" fmla="*/ 823665 h 1029827"/>
                  <a:gd name="connsiteX2" fmla="*/ 7393457 w 7604372"/>
                  <a:gd name="connsiteY2" fmla="*/ 1029827 h 1029827"/>
                  <a:gd name="connsiteX3" fmla="*/ 7604373 w 7604372"/>
                  <a:gd name="connsiteY3" fmla="*/ 0 h 1029827"/>
                  <a:gd name="connsiteX4" fmla="*/ 0 w 7604372"/>
                  <a:gd name="connsiteY4" fmla="*/ 0 h 102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04372" h="1029827">
                    <a:moveTo>
                      <a:pt x="0" y="0"/>
                    </a:moveTo>
                    <a:lnTo>
                      <a:pt x="148311" y="823665"/>
                    </a:lnTo>
                    <a:lnTo>
                      <a:pt x="7393457" y="1029827"/>
                    </a:lnTo>
                    <a:lnTo>
                      <a:pt x="76043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24B1E"/>
              </a:solidFill>
              <a:ln w="14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E9E6E65E-A038-A044-BF07-E5A4BFF877E3}"/>
                  </a:ext>
                </a:extLst>
              </p:cNvPr>
              <p:cNvSpPr/>
              <p:nvPr/>
            </p:nvSpPr>
            <p:spPr>
              <a:xfrm>
                <a:off x="3919675" y="2325105"/>
                <a:ext cx="327779" cy="679392"/>
              </a:xfrm>
              <a:custGeom>
                <a:avLst/>
                <a:gdLst>
                  <a:gd name="connsiteX0" fmla="*/ 322862 w 327779"/>
                  <a:gd name="connsiteY0" fmla="*/ 505407 h 679392"/>
                  <a:gd name="connsiteX1" fmla="*/ 322149 w 327779"/>
                  <a:gd name="connsiteY1" fmla="*/ 524572 h 679392"/>
                  <a:gd name="connsiteX2" fmla="*/ 317015 w 327779"/>
                  <a:gd name="connsiteY2" fmla="*/ 556842 h 679392"/>
                  <a:gd name="connsiteX3" fmla="*/ 302754 w 327779"/>
                  <a:gd name="connsiteY3" fmla="*/ 595877 h 679392"/>
                  <a:gd name="connsiteX4" fmla="*/ 275517 w 327779"/>
                  <a:gd name="connsiteY4" fmla="*/ 634206 h 679392"/>
                  <a:gd name="connsiteX5" fmla="*/ 231594 w 327779"/>
                  <a:gd name="connsiteY5" fmla="*/ 665067 h 679392"/>
                  <a:gd name="connsiteX6" fmla="*/ 156868 w 327779"/>
                  <a:gd name="connsiteY6" fmla="*/ 679159 h 679392"/>
                  <a:gd name="connsiteX7" fmla="*/ 83283 w 327779"/>
                  <a:gd name="connsiteY7" fmla="*/ 662813 h 679392"/>
                  <a:gd name="connsiteX8" fmla="*/ 40500 w 327779"/>
                  <a:gd name="connsiteY8" fmla="*/ 630824 h 679392"/>
                  <a:gd name="connsiteX9" fmla="*/ 15829 w 327779"/>
                  <a:gd name="connsiteY9" fmla="*/ 591085 h 679392"/>
                  <a:gd name="connsiteX10" fmla="*/ 3423 w 327779"/>
                  <a:gd name="connsiteY10" fmla="*/ 550360 h 679392"/>
                  <a:gd name="connsiteX11" fmla="*/ 0 w 327779"/>
                  <a:gd name="connsiteY11" fmla="*/ 516258 h 679392"/>
                  <a:gd name="connsiteX12" fmla="*/ 0 w 327779"/>
                  <a:gd name="connsiteY12" fmla="*/ 495402 h 679392"/>
                  <a:gd name="connsiteX13" fmla="*/ 4278 w 327779"/>
                  <a:gd name="connsiteY13" fmla="*/ 169318 h 679392"/>
                  <a:gd name="connsiteX14" fmla="*/ 22532 w 327779"/>
                  <a:gd name="connsiteY14" fmla="*/ 86882 h 679392"/>
                  <a:gd name="connsiteX15" fmla="*/ 58611 w 327779"/>
                  <a:gd name="connsiteY15" fmla="*/ 39674 h 679392"/>
                  <a:gd name="connsiteX16" fmla="*/ 165567 w 327779"/>
                  <a:gd name="connsiteY16" fmla="*/ 76 h 679392"/>
                  <a:gd name="connsiteX17" fmla="*/ 224036 w 327779"/>
                  <a:gd name="connsiteY17" fmla="*/ 11068 h 679392"/>
                  <a:gd name="connsiteX18" fmla="*/ 276230 w 327779"/>
                  <a:gd name="connsiteY18" fmla="*/ 43197 h 679392"/>
                  <a:gd name="connsiteX19" fmla="*/ 313450 w 327779"/>
                  <a:gd name="connsiteY19" fmla="*/ 97309 h 679392"/>
                  <a:gd name="connsiteX20" fmla="*/ 327711 w 327779"/>
                  <a:gd name="connsiteY20" fmla="*/ 174251 h 679392"/>
                  <a:gd name="connsiteX21" fmla="*/ 201218 w 327779"/>
                  <a:gd name="connsiteY21" fmla="*/ 563747 h 679392"/>
                  <a:gd name="connsiteX22" fmla="*/ 210916 w 327779"/>
                  <a:gd name="connsiteY22" fmla="*/ 549656 h 679392"/>
                  <a:gd name="connsiteX23" fmla="*/ 216335 w 327779"/>
                  <a:gd name="connsiteY23" fmla="*/ 532605 h 679392"/>
                  <a:gd name="connsiteX24" fmla="*/ 218616 w 327779"/>
                  <a:gd name="connsiteY24" fmla="*/ 518513 h 679392"/>
                  <a:gd name="connsiteX25" fmla="*/ 218616 w 327779"/>
                  <a:gd name="connsiteY25" fmla="*/ 509494 h 679392"/>
                  <a:gd name="connsiteX26" fmla="*/ 218616 w 327779"/>
                  <a:gd name="connsiteY26" fmla="*/ 507380 h 679392"/>
                  <a:gd name="connsiteX27" fmla="*/ 222895 w 327779"/>
                  <a:gd name="connsiteY27" fmla="*/ 173546 h 679392"/>
                  <a:gd name="connsiteX28" fmla="*/ 216905 w 327779"/>
                  <a:gd name="connsiteY28" fmla="*/ 136907 h 679392"/>
                  <a:gd name="connsiteX29" fmla="*/ 201789 w 327779"/>
                  <a:gd name="connsiteY29" fmla="*/ 115347 h 679392"/>
                  <a:gd name="connsiteX30" fmla="*/ 182394 w 327779"/>
                  <a:gd name="connsiteY30" fmla="*/ 105342 h 679392"/>
                  <a:gd name="connsiteX31" fmla="*/ 163570 w 327779"/>
                  <a:gd name="connsiteY31" fmla="*/ 102946 h 679392"/>
                  <a:gd name="connsiteX32" fmla="*/ 147170 w 327779"/>
                  <a:gd name="connsiteY32" fmla="*/ 104919 h 679392"/>
                  <a:gd name="connsiteX33" fmla="*/ 129915 w 327779"/>
                  <a:gd name="connsiteY33" fmla="*/ 112810 h 679392"/>
                  <a:gd name="connsiteX34" fmla="*/ 114513 w 327779"/>
                  <a:gd name="connsiteY34" fmla="*/ 133525 h 679392"/>
                  <a:gd name="connsiteX35" fmla="*/ 107668 w 327779"/>
                  <a:gd name="connsiteY35" fmla="*/ 170446 h 679392"/>
                  <a:gd name="connsiteX36" fmla="*/ 103390 w 327779"/>
                  <a:gd name="connsiteY36" fmla="*/ 500898 h 679392"/>
                  <a:gd name="connsiteX37" fmla="*/ 103390 w 327779"/>
                  <a:gd name="connsiteY37" fmla="*/ 502589 h 679392"/>
                  <a:gd name="connsiteX38" fmla="*/ 103390 w 327779"/>
                  <a:gd name="connsiteY38" fmla="*/ 514426 h 679392"/>
                  <a:gd name="connsiteX39" fmla="*/ 104816 w 327779"/>
                  <a:gd name="connsiteY39" fmla="*/ 530632 h 679392"/>
                  <a:gd name="connsiteX40" fmla="*/ 109807 w 327779"/>
                  <a:gd name="connsiteY40" fmla="*/ 548246 h 679392"/>
                  <a:gd name="connsiteX41" fmla="*/ 119077 w 327779"/>
                  <a:gd name="connsiteY41" fmla="*/ 563184 h 679392"/>
                  <a:gd name="connsiteX42" fmla="*/ 130200 w 327779"/>
                  <a:gd name="connsiteY42" fmla="*/ 571498 h 679392"/>
                  <a:gd name="connsiteX43" fmla="*/ 158721 w 327779"/>
                  <a:gd name="connsiteY43" fmla="*/ 577275 h 679392"/>
                  <a:gd name="connsiteX44" fmla="*/ 190238 w 327779"/>
                  <a:gd name="connsiteY44" fmla="*/ 571780 h 679392"/>
                  <a:gd name="connsiteX45" fmla="*/ 201218 w 327779"/>
                  <a:gd name="connsiteY45" fmla="*/ 563747 h 679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327779" h="679392">
                    <a:moveTo>
                      <a:pt x="322862" y="505407"/>
                    </a:moveTo>
                    <a:cubicBezTo>
                      <a:pt x="322862" y="508789"/>
                      <a:pt x="322862" y="515272"/>
                      <a:pt x="322149" y="524572"/>
                    </a:cubicBezTo>
                    <a:cubicBezTo>
                      <a:pt x="321493" y="535468"/>
                      <a:pt x="319782" y="546275"/>
                      <a:pt x="317015" y="556842"/>
                    </a:cubicBezTo>
                    <a:cubicBezTo>
                      <a:pt x="313536" y="570276"/>
                      <a:pt x="308758" y="583348"/>
                      <a:pt x="302754" y="595877"/>
                    </a:cubicBezTo>
                    <a:cubicBezTo>
                      <a:pt x="295867" y="610046"/>
                      <a:pt x="286669" y="622995"/>
                      <a:pt x="275517" y="634206"/>
                    </a:cubicBezTo>
                    <a:cubicBezTo>
                      <a:pt x="262753" y="646873"/>
                      <a:pt x="247894" y="657308"/>
                      <a:pt x="231594" y="665067"/>
                    </a:cubicBezTo>
                    <a:cubicBezTo>
                      <a:pt x="208220" y="675714"/>
                      <a:pt x="182565" y="680551"/>
                      <a:pt x="156868" y="679159"/>
                    </a:cubicBezTo>
                    <a:cubicBezTo>
                      <a:pt x="131341" y="679875"/>
                      <a:pt x="106042" y="674254"/>
                      <a:pt x="83283" y="662813"/>
                    </a:cubicBezTo>
                    <a:cubicBezTo>
                      <a:pt x="67353" y="654534"/>
                      <a:pt x="52893" y="643728"/>
                      <a:pt x="40500" y="630824"/>
                    </a:cubicBezTo>
                    <a:cubicBezTo>
                      <a:pt x="30133" y="619005"/>
                      <a:pt x="21790" y="605579"/>
                      <a:pt x="15829" y="591085"/>
                    </a:cubicBezTo>
                    <a:cubicBezTo>
                      <a:pt x="10353" y="577946"/>
                      <a:pt x="6189" y="564305"/>
                      <a:pt x="3423" y="550360"/>
                    </a:cubicBezTo>
                    <a:cubicBezTo>
                      <a:pt x="1141" y="539132"/>
                      <a:pt x="0" y="527709"/>
                      <a:pt x="0" y="516258"/>
                    </a:cubicBezTo>
                    <a:cubicBezTo>
                      <a:pt x="0" y="506394"/>
                      <a:pt x="0" y="499348"/>
                      <a:pt x="0" y="495402"/>
                    </a:cubicBezTo>
                    <a:lnTo>
                      <a:pt x="4278" y="169318"/>
                    </a:lnTo>
                    <a:cubicBezTo>
                      <a:pt x="3366" y="140770"/>
                      <a:pt x="9640" y="112445"/>
                      <a:pt x="22532" y="86882"/>
                    </a:cubicBezTo>
                    <a:cubicBezTo>
                      <a:pt x="31759" y="69236"/>
                      <a:pt x="43966" y="53271"/>
                      <a:pt x="58611" y="39674"/>
                    </a:cubicBezTo>
                    <a:cubicBezTo>
                      <a:pt x="87589" y="13056"/>
                      <a:pt x="126022" y="-1176"/>
                      <a:pt x="165567" y="76"/>
                    </a:cubicBezTo>
                    <a:cubicBezTo>
                      <a:pt x="185546" y="436"/>
                      <a:pt x="205311" y="4153"/>
                      <a:pt x="224036" y="11068"/>
                    </a:cubicBezTo>
                    <a:cubicBezTo>
                      <a:pt x="243473" y="18141"/>
                      <a:pt x="261242" y="29076"/>
                      <a:pt x="276230" y="43197"/>
                    </a:cubicBezTo>
                    <a:cubicBezTo>
                      <a:pt x="292187" y="58581"/>
                      <a:pt x="304851" y="76985"/>
                      <a:pt x="313450" y="97309"/>
                    </a:cubicBezTo>
                    <a:cubicBezTo>
                      <a:pt x="323561" y="121699"/>
                      <a:pt x="328424" y="147903"/>
                      <a:pt x="327711" y="174251"/>
                    </a:cubicBezTo>
                    <a:close/>
                    <a:moveTo>
                      <a:pt x="201218" y="563747"/>
                    </a:moveTo>
                    <a:cubicBezTo>
                      <a:pt x="205383" y="559750"/>
                      <a:pt x="208691" y="554954"/>
                      <a:pt x="210916" y="549656"/>
                    </a:cubicBezTo>
                    <a:cubicBezTo>
                      <a:pt x="213254" y="544151"/>
                      <a:pt x="215065" y="538443"/>
                      <a:pt x="216335" y="532605"/>
                    </a:cubicBezTo>
                    <a:cubicBezTo>
                      <a:pt x="217376" y="527957"/>
                      <a:pt x="218146" y="523250"/>
                      <a:pt x="218616" y="518513"/>
                    </a:cubicBezTo>
                    <a:cubicBezTo>
                      <a:pt x="218616" y="514285"/>
                      <a:pt x="218616" y="511185"/>
                      <a:pt x="218616" y="509494"/>
                    </a:cubicBezTo>
                    <a:lnTo>
                      <a:pt x="218616" y="507380"/>
                    </a:lnTo>
                    <a:lnTo>
                      <a:pt x="222895" y="173546"/>
                    </a:lnTo>
                    <a:cubicBezTo>
                      <a:pt x="223665" y="161045"/>
                      <a:pt x="221625" y="148532"/>
                      <a:pt x="216905" y="136907"/>
                    </a:cubicBezTo>
                    <a:cubicBezTo>
                      <a:pt x="213440" y="128758"/>
                      <a:pt x="208292" y="121415"/>
                      <a:pt x="201789" y="115347"/>
                    </a:cubicBezTo>
                    <a:cubicBezTo>
                      <a:pt x="196270" y="110474"/>
                      <a:pt x="189596" y="107036"/>
                      <a:pt x="182394" y="105342"/>
                    </a:cubicBezTo>
                    <a:cubicBezTo>
                      <a:pt x="176219" y="103923"/>
                      <a:pt x="169916" y="103119"/>
                      <a:pt x="163570" y="102946"/>
                    </a:cubicBezTo>
                    <a:cubicBezTo>
                      <a:pt x="158051" y="103067"/>
                      <a:pt x="152561" y="103728"/>
                      <a:pt x="147170" y="104919"/>
                    </a:cubicBezTo>
                    <a:cubicBezTo>
                      <a:pt x="140924" y="106311"/>
                      <a:pt x="135035" y="109001"/>
                      <a:pt x="129915" y="112810"/>
                    </a:cubicBezTo>
                    <a:cubicBezTo>
                      <a:pt x="123184" y="118408"/>
                      <a:pt x="117907" y="125508"/>
                      <a:pt x="114513" y="133525"/>
                    </a:cubicBezTo>
                    <a:cubicBezTo>
                      <a:pt x="109622" y="145216"/>
                      <a:pt x="107283" y="157800"/>
                      <a:pt x="107668" y="170446"/>
                    </a:cubicBezTo>
                    <a:lnTo>
                      <a:pt x="103390" y="500898"/>
                    </a:lnTo>
                    <a:lnTo>
                      <a:pt x="103390" y="502589"/>
                    </a:lnTo>
                    <a:cubicBezTo>
                      <a:pt x="103390" y="505407"/>
                      <a:pt x="103390" y="509353"/>
                      <a:pt x="103390" y="514426"/>
                    </a:cubicBezTo>
                    <a:cubicBezTo>
                      <a:pt x="103319" y="519861"/>
                      <a:pt x="103789" y="525291"/>
                      <a:pt x="104816" y="530632"/>
                    </a:cubicBezTo>
                    <a:cubicBezTo>
                      <a:pt x="105985" y="536629"/>
                      <a:pt x="107654" y="542521"/>
                      <a:pt x="109807" y="548246"/>
                    </a:cubicBezTo>
                    <a:cubicBezTo>
                      <a:pt x="111733" y="553844"/>
                      <a:pt x="114898" y="558945"/>
                      <a:pt x="119077" y="563184"/>
                    </a:cubicBezTo>
                    <a:cubicBezTo>
                      <a:pt x="122556" y="566244"/>
                      <a:pt x="126278" y="569025"/>
                      <a:pt x="130200" y="571498"/>
                    </a:cubicBezTo>
                    <a:cubicBezTo>
                      <a:pt x="139013" y="575918"/>
                      <a:pt x="148867" y="577914"/>
                      <a:pt x="158721" y="577275"/>
                    </a:cubicBezTo>
                    <a:cubicBezTo>
                      <a:pt x="169545" y="578376"/>
                      <a:pt x="180455" y="576472"/>
                      <a:pt x="190238" y="571780"/>
                    </a:cubicBezTo>
                    <a:cubicBezTo>
                      <a:pt x="194102" y="569386"/>
                      <a:pt x="197767" y="566700"/>
                      <a:pt x="201218" y="5637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CC2C46D-EE72-A94B-A870-7572E0D6BF04}"/>
                  </a:ext>
                </a:extLst>
              </p:cNvPr>
              <p:cNvSpPr/>
              <p:nvPr/>
            </p:nvSpPr>
            <p:spPr>
              <a:xfrm>
                <a:off x="4308134" y="2336685"/>
                <a:ext cx="356843" cy="667595"/>
              </a:xfrm>
              <a:custGeom>
                <a:avLst/>
                <a:gdLst>
                  <a:gd name="connsiteX0" fmla="*/ 306179 w 356843"/>
                  <a:gd name="connsiteY0" fmla="*/ 2588 h 667595"/>
                  <a:gd name="connsiteX1" fmla="*/ 342544 w 356843"/>
                  <a:gd name="connsiteY1" fmla="*/ 17948 h 667595"/>
                  <a:gd name="connsiteX2" fmla="*/ 356805 w 356843"/>
                  <a:gd name="connsiteY2" fmla="*/ 54305 h 667595"/>
                  <a:gd name="connsiteX3" fmla="*/ 349532 w 356843"/>
                  <a:gd name="connsiteY3" fmla="*/ 617130 h 667595"/>
                  <a:gd name="connsiteX4" fmla="*/ 349532 w 356843"/>
                  <a:gd name="connsiteY4" fmla="*/ 625726 h 667595"/>
                  <a:gd name="connsiteX5" fmla="*/ 348676 w 356843"/>
                  <a:gd name="connsiteY5" fmla="*/ 626572 h 667595"/>
                  <a:gd name="connsiteX6" fmla="*/ 348676 w 356843"/>
                  <a:gd name="connsiteY6" fmla="*/ 629954 h 667595"/>
                  <a:gd name="connsiteX7" fmla="*/ 347821 w 356843"/>
                  <a:gd name="connsiteY7" fmla="*/ 631645 h 667595"/>
                  <a:gd name="connsiteX8" fmla="*/ 347821 w 356843"/>
                  <a:gd name="connsiteY8" fmla="*/ 632490 h 667595"/>
                  <a:gd name="connsiteX9" fmla="*/ 347821 w 356843"/>
                  <a:gd name="connsiteY9" fmla="*/ 633336 h 667595"/>
                  <a:gd name="connsiteX10" fmla="*/ 347821 w 356843"/>
                  <a:gd name="connsiteY10" fmla="*/ 634181 h 667595"/>
                  <a:gd name="connsiteX11" fmla="*/ 347821 w 356843"/>
                  <a:gd name="connsiteY11" fmla="*/ 635450 h 667595"/>
                  <a:gd name="connsiteX12" fmla="*/ 347821 w 356843"/>
                  <a:gd name="connsiteY12" fmla="*/ 636718 h 667595"/>
                  <a:gd name="connsiteX13" fmla="*/ 347821 w 356843"/>
                  <a:gd name="connsiteY13" fmla="*/ 637986 h 667595"/>
                  <a:gd name="connsiteX14" fmla="*/ 347821 w 356843"/>
                  <a:gd name="connsiteY14" fmla="*/ 639255 h 667595"/>
                  <a:gd name="connsiteX15" fmla="*/ 347821 w 356843"/>
                  <a:gd name="connsiteY15" fmla="*/ 640100 h 667595"/>
                  <a:gd name="connsiteX16" fmla="*/ 347821 w 356843"/>
                  <a:gd name="connsiteY16" fmla="*/ 640946 h 667595"/>
                  <a:gd name="connsiteX17" fmla="*/ 347821 w 356843"/>
                  <a:gd name="connsiteY17" fmla="*/ 641791 h 667595"/>
                  <a:gd name="connsiteX18" fmla="*/ 346822 w 356843"/>
                  <a:gd name="connsiteY18" fmla="*/ 642637 h 667595"/>
                  <a:gd name="connsiteX19" fmla="*/ 345967 w 356843"/>
                  <a:gd name="connsiteY19" fmla="*/ 643482 h 667595"/>
                  <a:gd name="connsiteX20" fmla="*/ 345111 w 356843"/>
                  <a:gd name="connsiteY20" fmla="*/ 645173 h 667595"/>
                  <a:gd name="connsiteX21" fmla="*/ 344255 w 356843"/>
                  <a:gd name="connsiteY21" fmla="*/ 646019 h 667595"/>
                  <a:gd name="connsiteX22" fmla="*/ 344255 w 356843"/>
                  <a:gd name="connsiteY22" fmla="*/ 646864 h 667595"/>
                  <a:gd name="connsiteX23" fmla="*/ 343400 w 356843"/>
                  <a:gd name="connsiteY23" fmla="*/ 647391 h 667595"/>
                  <a:gd name="connsiteX24" fmla="*/ 343400 w 356843"/>
                  <a:gd name="connsiteY24" fmla="*/ 647710 h 667595"/>
                  <a:gd name="connsiteX25" fmla="*/ 342872 w 356843"/>
                  <a:gd name="connsiteY25" fmla="*/ 648555 h 667595"/>
                  <a:gd name="connsiteX26" fmla="*/ 342544 w 356843"/>
                  <a:gd name="connsiteY26" fmla="*/ 648555 h 667595"/>
                  <a:gd name="connsiteX27" fmla="*/ 342544 w 356843"/>
                  <a:gd name="connsiteY27" fmla="*/ 649401 h 667595"/>
                  <a:gd name="connsiteX28" fmla="*/ 342544 w 356843"/>
                  <a:gd name="connsiteY28" fmla="*/ 650246 h 667595"/>
                  <a:gd name="connsiteX29" fmla="*/ 341546 w 356843"/>
                  <a:gd name="connsiteY29" fmla="*/ 650246 h 667595"/>
                  <a:gd name="connsiteX30" fmla="*/ 340690 w 356843"/>
                  <a:gd name="connsiteY30" fmla="*/ 651937 h 667595"/>
                  <a:gd name="connsiteX31" fmla="*/ 338979 w 356843"/>
                  <a:gd name="connsiteY31" fmla="*/ 653628 h 667595"/>
                  <a:gd name="connsiteX32" fmla="*/ 337268 w 356843"/>
                  <a:gd name="connsiteY32" fmla="*/ 655319 h 667595"/>
                  <a:gd name="connsiteX33" fmla="*/ 335556 w 356843"/>
                  <a:gd name="connsiteY33" fmla="*/ 657010 h 667595"/>
                  <a:gd name="connsiteX34" fmla="*/ 334558 w 356843"/>
                  <a:gd name="connsiteY34" fmla="*/ 657010 h 667595"/>
                  <a:gd name="connsiteX35" fmla="*/ 332847 w 356843"/>
                  <a:gd name="connsiteY35" fmla="*/ 658701 h 667595"/>
                  <a:gd name="connsiteX36" fmla="*/ 331136 w 356843"/>
                  <a:gd name="connsiteY36" fmla="*/ 659547 h 667595"/>
                  <a:gd name="connsiteX37" fmla="*/ 330280 w 356843"/>
                  <a:gd name="connsiteY37" fmla="*/ 660251 h 667595"/>
                  <a:gd name="connsiteX38" fmla="*/ 329424 w 356843"/>
                  <a:gd name="connsiteY38" fmla="*/ 661097 h 667595"/>
                  <a:gd name="connsiteX39" fmla="*/ 328569 w 356843"/>
                  <a:gd name="connsiteY39" fmla="*/ 661097 h 667595"/>
                  <a:gd name="connsiteX40" fmla="*/ 327713 w 356843"/>
                  <a:gd name="connsiteY40" fmla="*/ 661097 h 667595"/>
                  <a:gd name="connsiteX41" fmla="*/ 326857 w 356843"/>
                  <a:gd name="connsiteY41" fmla="*/ 661097 h 667595"/>
                  <a:gd name="connsiteX42" fmla="*/ 325003 w 356843"/>
                  <a:gd name="connsiteY42" fmla="*/ 662788 h 667595"/>
                  <a:gd name="connsiteX43" fmla="*/ 319014 w 356843"/>
                  <a:gd name="connsiteY43" fmla="*/ 665324 h 667595"/>
                  <a:gd name="connsiteX44" fmla="*/ 301758 w 356843"/>
                  <a:gd name="connsiteY44" fmla="*/ 667579 h 667595"/>
                  <a:gd name="connsiteX45" fmla="*/ 293915 w 356843"/>
                  <a:gd name="connsiteY45" fmla="*/ 666733 h 667595"/>
                  <a:gd name="connsiteX46" fmla="*/ 291348 w 356843"/>
                  <a:gd name="connsiteY46" fmla="*/ 666733 h 667595"/>
                  <a:gd name="connsiteX47" fmla="*/ 290493 w 356843"/>
                  <a:gd name="connsiteY47" fmla="*/ 666206 h 667595"/>
                  <a:gd name="connsiteX48" fmla="*/ 290493 w 356843"/>
                  <a:gd name="connsiteY48" fmla="*/ 665888 h 667595"/>
                  <a:gd name="connsiteX49" fmla="*/ 283362 w 356843"/>
                  <a:gd name="connsiteY49" fmla="*/ 665888 h 667595"/>
                  <a:gd name="connsiteX50" fmla="*/ 283362 w 356843"/>
                  <a:gd name="connsiteY50" fmla="*/ 664902 h 667595"/>
                  <a:gd name="connsiteX51" fmla="*/ 281651 w 356843"/>
                  <a:gd name="connsiteY51" fmla="*/ 664902 h 667595"/>
                  <a:gd name="connsiteX52" fmla="*/ 277373 w 356843"/>
                  <a:gd name="connsiteY52" fmla="*/ 663070 h 667595"/>
                  <a:gd name="connsiteX53" fmla="*/ 276517 w 356843"/>
                  <a:gd name="connsiteY53" fmla="*/ 662543 h 667595"/>
                  <a:gd name="connsiteX54" fmla="*/ 276517 w 356843"/>
                  <a:gd name="connsiteY54" fmla="*/ 662224 h 667595"/>
                  <a:gd name="connsiteX55" fmla="*/ 275662 w 356843"/>
                  <a:gd name="connsiteY55" fmla="*/ 662224 h 667595"/>
                  <a:gd name="connsiteX56" fmla="*/ 274806 w 356843"/>
                  <a:gd name="connsiteY56" fmla="*/ 661697 h 667595"/>
                  <a:gd name="connsiteX57" fmla="*/ 274806 w 356843"/>
                  <a:gd name="connsiteY57" fmla="*/ 661379 h 667595"/>
                  <a:gd name="connsiteX58" fmla="*/ 273095 w 356843"/>
                  <a:gd name="connsiteY58" fmla="*/ 660533 h 667595"/>
                  <a:gd name="connsiteX59" fmla="*/ 272239 w 356843"/>
                  <a:gd name="connsiteY59" fmla="*/ 660006 h 667595"/>
                  <a:gd name="connsiteX60" fmla="*/ 272239 w 356843"/>
                  <a:gd name="connsiteY60" fmla="*/ 659688 h 667595"/>
                  <a:gd name="connsiteX61" fmla="*/ 271383 w 356843"/>
                  <a:gd name="connsiteY61" fmla="*/ 659688 h 667595"/>
                  <a:gd name="connsiteX62" fmla="*/ 270528 w 356843"/>
                  <a:gd name="connsiteY62" fmla="*/ 659688 h 667595"/>
                  <a:gd name="connsiteX63" fmla="*/ 269672 w 356843"/>
                  <a:gd name="connsiteY63" fmla="*/ 659688 h 667595"/>
                  <a:gd name="connsiteX64" fmla="*/ 254413 w 356843"/>
                  <a:gd name="connsiteY64" fmla="*/ 643341 h 667595"/>
                  <a:gd name="connsiteX65" fmla="*/ 254413 w 356843"/>
                  <a:gd name="connsiteY65" fmla="*/ 642496 h 667595"/>
                  <a:gd name="connsiteX66" fmla="*/ 253557 w 356843"/>
                  <a:gd name="connsiteY66" fmla="*/ 641969 h 667595"/>
                  <a:gd name="connsiteX67" fmla="*/ 253557 w 356843"/>
                  <a:gd name="connsiteY67" fmla="*/ 641650 h 667595"/>
                  <a:gd name="connsiteX68" fmla="*/ 252702 w 356843"/>
                  <a:gd name="connsiteY68" fmla="*/ 640805 h 667595"/>
                  <a:gd name="connsiteX69" fmla="*/ 252702 w 356843"/>
                  <a:gd name="connsiteY69" fmla="*/ 639959 h 667595"/>
                  <a:gd name="connsiteX70" fmla="*/ 251846 w 356843"/>
                  <a:gd name="connsiteY70" fmla="*/ 638268 h 667595"/>
                  <a:gd name="connsiteX71" fmla="*/ 250990 w 356843"/>
                  <a:gd name="connsiteY71" fmla="*/ 636577 h 667595"/>
                  <a:gd name="connsiteX72" fmla="*/ 108383 w 356843"/>
                  <a:gd name="connsiteY72" fmla="*/ 298374 h 667595"/>
                  <a:gd name="connsiteX73" fmla="*/ 104390 w 356843"/>
                  <a:gd name="connsiteY73" fmla="*/ 615158 h 667595"/>
                  <a:gd name="connsiteX74" fmla="*/ 87991 w 356843"/>
                  <a:gd name="connsiteY74" fmla="*/ 650810 h 667595"/>
                  <a:gd name="connsiteX75" fmla="*/ 14591 w 356843"/>
                  <a:gd name="connsiteY75" fmla="*/ 649588 h 667595"/>
                  <a:gd name="connsiteX76" fmla="*/ 2 w 356843"/>
                  <a:gd name="connsiteY76" fmla="*/ 613467 h 667595"/>
                  <a:gd name="connsiteX77" fmla="*/ 7275 w 356843"/>
                  <a:gd name="connsiteY77" fmla="*/ 50641 h 667595"/>
                  <a:gd name="connsiteX78" fmla="*/ 7275 w 356843"/>
                  <a:gd name="connsiteY78" fmla="*/ 41622 h 667595"/>
                  <a:gd name="connsiteX79" fmla="*/ 8131 w 356843"/>
                  <a:gd name="connsiteY79" fmla="*/ 40777 h 667595"/>
                  <a:gd name="connsiteX80" fmla="*/ 8131 w 356843"/>
                  <a:gd name="connsiteY80" fmla="*/ 37395 h 667595"/>
                  <a:gd name="connsiteX81" fmla="*/ 9129 w 356843"/>
                  <a:gd name="connsiteY81" fmla="*/ 35704 h 667595"/>
                  <a:gd name="connsiteX82" fmla="*/ 9129 w 356843"/>
                  <a:gd name="connsiteY82" fmla="*/ 34858 h 667595"/>
                  <a:gd name="connsiteX83" fmla="*/ 9129 w 356843"/>
                  <a:gd name="connsiteY83" fmla="*/ 34012 h 667595"/>
                  <a:gd name="connsiteX84" fmla="*/ 9129 w 356843"/>
                  <a:gd name="connsiteY84" fmla="*/ 33167 h 667595"/>
                  <a:gd name="connsiteX85" fmla="*/ 9129 w 356843"/>
                  <a:gd name="connsiteY85" fmla="*/ 31899 h 667595"/>
                  <a:gd name="connsiteX86" fmla="*/ 9129 w 356843"/>
                  <a:gd name="connsiteY86" fmla="*/ 30630 h 667595"/>
                  <a:gd name="connsiteX87" fmla="*/ 9129 w 356843"/>
                  <a:gd name="connsiteY87" fmla="*/ 29362 h 667595"/>
                  <a:gd name="connsiteX88" fmla="*/ 9129 w 356843"/>
                  <a:gd name="connsiteY88" fmla="*/ 28094 h 667595"/>
                  <a:gd name="connsiteX89" fmla="*/ 9129 w 356843"/>
                  <a:gd name="connsiteY89" fmla="*/ 27248 h 667595"/>
                  <a:gd name="connsiteX90" fmla="*/ 9129 w 356843"/>
                  <a:gd name="connsiteY90" fmla="*/ 26403 h 667595"/>
                  <a:gd name="connsiteX91" fmla="*/ 9129 w 356843"/>
                  <a:gd name="connsiteY91" fmla="*/ 25557 h 667595"/>
                  <a:gd name="connsiteX92" fmla="*/ 10840 w 356843"/>
                  <a:gd name="connsiteY92" fmla="*/ 23866 h 667595"/>
                  <a:gd name="connsiteX93" fmla="*/ 10840 w 356843"/>
                  <a:gd name="connsiteY93" fmla="*/ 23021 h 667595"/>
                  <a:gd name="connsiteX94" fmla="*/ 10840 w 356843"/>
                  <a:gd name="connsiteY94" fmla="*/ 22175 h 667595"/>
                  <a:gd name="connsiteX95" fmla="*/ 11696 w 356843"/>
                  <a:gd name="connsiteY95" fmla="*/ 21330 h 667595"/>
                  <a:gd name="connsiteX96" fmla="*/ 11696 w 356843"/>
                  <a:gd name="connsiteY96" fmla="*/ 20484 h 667595"/>
                  <a:gd name="connsiteX97" fmla="*/ 12552 w 356843"/>
                  <a:gd name="connsiteY97" fmla="*/ 18793 h 667595"/>
                  <a:gd name="connsiteX98" fmla="*/ 13550 w 356843"/>
                  <a:gd name="connsiteY98" fmla="*/ 18793 h 667595"/>
                  <a:gd name="connsiteX99" fmla="*/ 13550 w 356843"/>
                  <a:gd name="connsiteY99" fmla="*/ 17948 h 667595"/>
                  <a:gd name="connsiteX100" fmla="*/ 13550 w 356843"/>
                  <a:gd name="connsiteY100" fmla="*/ 17102 h 667595"/>
                  <a:gd name="connsiteX101" fmla="*/ 14406 w 356843"/>
                  <a:gd name="connsiteY101" fmla="*/ 17102 h 667595"/>
                  <a:gd name="connsiteX102" fmla="*/ 15261 w 356843"/>
                  <a:gd name="connsiteY102" fmla="*/ 15411 h 667595"/>
                  <a:gd name="connsiteX103" fmla="*/ 16973 w 356843"/>
                  <a:gd name="connsiteY103" fmla="*/ 13720 h 667595"/>
                  <a:gd name="connsiteX104" fmla="*/ 16973 w 356843"/>
                  <a:gd name="connsiteY104" fmla="*/ 12875 h 667595"/>
                  <a:gd name="connsiteX105" fmla="*/ 18684 w 356843"/>
                  <a:gd name="connsiteY105" fmla="*/ 12029 h 667595"/>
                  <a:gd name="connsiteX106" fmla="*/ 18684 w 356843"/>
                  <a:gd name="connsiteY106" fmla="*/ 11184 h 667595"/>
                  <a:gd name="connsiteX107" fmla="*/ 20395 w 356843"/>
                  <a:gd name="connsiteY107" fmla="*/ 10338 h 667595"/>
                  <a:gd name="connsiteX108" fmla="*/ 26670 w 356843"/>
                  <a:gd name="connsiteY108" fmla="*/ 10338 h 667595"/>
                  <a:gd name="connsiteX109" fmla="*/ 28381 w 356843"/>
                  <a:gd name="connsiteY109" fmla="*/ 8647 h 667595"/>
                  <a:gd name="connsiteX110" fmla="*/ 30092 w 356843"/>
                  <a:gd name="connsiteY110" fmla="*/ 6956 h 667595"/>
                  <a:gd name="connsiteX111" fmla="*/ 30948 w 356843"/>
                  <a:gd name="connsiteY111" fmla="*/ 6956 h 667595"/>
                  <a:gd name="connsiteX112" fmla="*/ 31476 w 356843"/>
                  <a:gd name="connsiteY112" fmla="*/ 6111 h 667595"/>
                  <a:gd name="connsiteX113" fmla="*/ 31804 w 356843"/>
                  <a:gd name="connsiteY113" fmla="*/ 6111 h 667595"/>
                  <a:gd name="connsiteX114" fmla="*/ 32659 w 356843"/>
                  <a:gd name="connsiteY114" fmla="*/ 6111 h 667595"/>
                  <a:gd name="connsiteX115" fmla="*/ 33658 w 356843"/>
                  <a:gd name="connsiteY115" fmla="*/ 6111 h 667595"/>
                  <a:gd name="connsiteX116" fmla="*/ 34513 w 356843"/>
                  <a:gd name="connsiteY116" fmla="*/ 6111 h 667595"/>
                  <a:gd name="connsiteX117" fmla="*/ 36224 w 356843"/>
                  <a:gd name="connsiteY117" fmla="*/ 4420 h 667595"/>
                  <a:gd name="connsiteX118" fmla="*/ 48346 w 356843"/>
                  <a:gd name="connsiteY118" fmla="*/ 333 h 667595"/>
                  <a:gd name="connsiteX119" fmla="*/ 49202 w 356843"/>
                  <a:gd name="connsiteY119" fmla="*/ 333 h 667595"/>
                  <a:gd name="connsiteX120" fmla="*/ 62179 w 356843"/>
                  <a:gd name="connsiteY120" fmla="*/ 333 h 667595"/>
                  <a:gd name="connsiteX121" fmla="*/ 65601 w 356843"/>
                  <a:gd name="connsiteY121" fmla="*/ 333 h 667595"/>
                  <a:gd name="connsiteX122" fmla="*/ 66457 w 356843"/>
                  <a:gd name="connsiteY122" fmla="*/ 1179 h 667595"/>
                  <a:gd name="connsiteX123" fmla="*/ 70735 w 356843"/>
                  <a:gd name="connsiteY123" fmla="*/ 1179 h 667595"/>
                  <a:gd name="connsiteX124" fmla="*/ 71263 w 356843"/>
                  <a:gd name="connsiteY124" fmla="*/ 2024 h 667595"/>
                  <a:gd name="connsiteX125" fmla="*/ 71591 w 356843"/>
                  <a:gd name="connsiteY125" fmla="*/ 2024 h 667595"/>
                  <a:gd name="connsiteX126" fmla="*/ 74158 w 356843"/>
                  <a:gd name="connsiteY126" fmla="*/ 2024 h 667595"/>
                  <a:gd name="connsiteX127" fmla="*/ 75869 w 356843"/>
                  <a:gd name="connsiteY127" fmla="*/ 2870 h 667595"/>
                  <a:gd name="connsiteX128" fmla="*/ 78436 w 356843"/>
                  <a:gd name="connsiteY128" fmla="*/ 3856 h 667595"/>
                  <a:gd name="connsiteX129" fmla="*/ 80147 w 356843"/>
                  <a:gd name="connsiteY129" fmla="*/ 4702 h 667595"/>
                  <a:gd name="connsiteX130" fmla="*/ 81003 w 356843"/>
                  <a:gd name="connsiteY130" fmla="*/ 4702 h 667595"/>
                  <a:gd name="connsiteX131" fmla="*/ 82714 w 356843"/>
                  <a:gd name="connsiteY131" fmla="*/ 5547 h 667595"/>
                  <a:gd name="connsiteX132" fmla="*/ 82714 w 356843"/>
                  <a:gd name="connsiteY132" fmla="*/ 6393 h 667595"/>
                  <a:gd name="connsiteX133" fmla="*/ 84426 w 356843"/>
                  <a:gd name="connsiteY133" fmla="*/ 7238 h 667595"/>
                  <a:gd name="connsiteX134" fmla="*/ 85281 w 356843"/>
                  <a:gd name="connsiteY134" fmla="*/ 7238 h 667595"/>
                  <a:gd name="connsiteX135" fmla="*/ 86137 w 356843"/>
                  <a:gd name="connsiteY135" fmla="*/ 7238 h 667595"/>
                  <a:gd name="connsiteX136" fmla="*/ 86992 w 356843"/>
                  <a:gd name="connsiteY136" fmla="*/ 7238 h 667595"/>
                  <a:gd name="connsiteX137" fmla="*/ 87848 w 356843"/>
                  <a:gd name="connsiteY137" fmla="*/ 8225 h 667595"/>
                  <a:gd name="connsiteX138" fmla="*/ 88704 w 356843"/>
                  <a:gd name="connsiteY138" fmla="*/ 9070 h 667595"/>
                  <a:gd name="connsiteX139" fmla="*/ 89559 w 356843"/>
                  <a:gd name="connsiteY139" fmla="*/ 9916 h 667595"/>
                  <a:gd name="connsiteX140" fmla="*/ 90415 w 356843"/>
                  <a:gd name="connsiteY140" fmla="*/ 9916 h 667595"/>
                  <a:gd name="connsiteX141" fmla="*/ 92126 w 356843"/>
                  <a:gd name="connsiteY141" fmla="*/ 10761 h 667595"/>
                  <a:gd name="connsiteX142" fmla="*/ 92126 w 356843"/>
                  <a:gd name="connsiteY142" fmla="*/ 11607 h 667595"/>
                  <a:gd name="connsiteX143" fmla="*/ 92982 w 356843"/>
                  <a:gd name="connsiteY143" fmla="*/ 11607 h 667595"/>
                  <a:gd name="connsiteX144" fmla="*/ 93838 w 356843"/>
                  <a:gd name="connsiteY144" fmla="*/ 11607 h 667595"/>
                  <a:gd name="connsiteX145" fmla="*/ 93838 w 356843"/>
                  <a:gd name="connsiteY145" fmla="*/ 12452 h 667595"/>
                  <a:gd name="connsiteX146" fmla="*/ 94693 w 356843"/>
                  <a:gd name="connsiteY146" fmla="*/ 12452 h 667595"/>
                  <a:gd name="connsiteX147" fmla="*/ 95549 w 356843"/>
                  <a:gd name="connsiteY147" fmla="*/ 12452 h 667595"/>
                  <a:gd name="connsiteX148" fmla="*/ 95549 w 356843"/>
                  <a:gd name="connsiteY148" fmla="*/ 13298 h 667595"/>
                  <a:gd name="connsiteX149" fmla="*/ 97973 w 356843"/>
                  <a:gd name="connsiteY149" fmla="*/ 16680 h 667595"/>
                  <a:gd name="connsiteX150" fmla="*/ 99684 w 356843"/>
                  <a:gd name="connsiteY150" fmla="*/ 18371 h 667595"/>
                  <a:gd name="connsiteX151" fmla="*/ 101396 w 356843"/>
                  <a:gd name="connsiteY151" fmla="*/ 20062 h 667595"/>
                  <a:gd name="connsiteX152" fmla="*/ 102251 w 356843"/>
                  <a:gd name="connsiteY152" fmla="*/ 21894 h 667595"/>
                  <a:gd name="connsiteX153" fmla="*/ 103107 w 356843"/>
                  <a:gd name="connsiteY153" fmla="*/ 22421 h 667595"/>
                  <a:gd name="connsiteX154" fmla="*/ 103107 w 356843"/>
                  <a:gd name="connsiteY154" fmla="*/ 22739 h 667595"/>
                  <a:gd name="connsiteX155" fmla="*/ 103963 w 356843"/>
                  <a:gd name="connsiteY155" fmla="*/ 23585 h 667595"/>
                  <a:gd name="connsiteX156" fmla="*/ 104676 w 356843"/>
                  <a:gd name="connsiteY156" fmla="*/ 25276 h 667595"/>
                  <a:gd name="connsiteX157" fmla="*/ 104676 w 356843"/>
                  <a:gd name="connsiteY157" fmla="*/ 26121 h 667595"/>
                  <a:gd name="connsiteX158" fmla="*/ 105531 w 356843"/>
                  <a:gd name="connsiteY158" fmla="*/ 27812 h 667595"/>
                  <a:gd name="connsiteX159" fmla="*/ 106387 w 356843"/>
                  <a:gd name="connsiteY159" fmla="*/ 27812 h 667595"/>
                  <a:gd name="connsiteX160" fmla="*/ 106387 w 356843"/>
                  <a:gd name="connsiteY160" fmla="*/ 29926 h 667595"/>
                  <a:gd name="connsiteX161" fmla="*/ 106387 w 356843"/>
                  <a:gd name="connsiteY161" fmla="*/ 31194 h 667595"/>
                  <a:gd name="connsiteX162" fmla="*/ 248994 w 356843"/>
                  <a:gd name="connsiteY162" fmla="*/ 369397 h 667595"/>
                  <a:gd name="connsiteX163" fmla="*/ 253130 w 356843"/>
                  <a:gd name="connsiteY163" fmla="*/ 52614 h 667595"/>
                  <a:gd name="connsiteX164" fmla="*/ 305153 w 356843"/>
                  <a:gd name="connsiteY164" fmla="*/ 2564 h 667595"/>
                  <a:gd name="connsiteX165" fmla="*/ 306179 w 356843"/>
                  <a:gd name="connsiteY165" fmla="*/ 2588 h 667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</a:cxnLst>
                <a:rect l="l" t="t" r="r" b="b"/>
                <a:pathLst>
                  <a:path w="356843" h="667595">
                    <a:moveTo>
                      <a:pt x="306179" y="2588"/>
                    </a:moveTo>
                    <a:cubicBezTo>
                      <a:pt x="319941" y="2456"/>
                      <a:pt x="333132" y="8027"/>
                      <a:pt x="342544" y="17948"/>
                    </a:cubicBezTo>
                    <a:cubicBezTo>
                      <a:pt x="352184" y="27598"/>
                      <a:pt x="357347" y="40759"/>
                      <a:pt x="356805" y="54305"/>
                    </a:cubicBezTo>
                    <a:lnTo>
                      <a:pt x="349532" y="617130"/>
                    </a:lnTo>
                    <a:lnTo>
                      <a:pt x="349532" y="625726"/>
                    </a:lnTo>
                    <a:lnTo>
                      <a:pt x="348676" y="626572"/>
                    </a:lnTo>
                    <a:lnTo>
                      <a:pt x="348676" y="629954"/>
                    </a:lnTo>
                    <a:cubicBezTo>
                      <a:pt x="348163" y="630378"/>
                      <a:pt x="347863" y="630990"/>
                      <a:pt x="347821" y="631645"/>
                    </a:cubicBezTo>
                    <a:lnTo>
                      <a:pt x="347821" y="632490"/>
                    </a:lnTo>
                    <a:cubicBezTo>
                      <a:pt x="347821" y="632490"/>
                      <a:pt x="347821" y="633336"/>
                      <a:pt x="347821" y="633336"/>
                    </a:cubicBezTo>
                    <a:cubicBezTo>
                      <a:pt x="347821" y="633336"/>
                      <a:pt x="347821" y="633336"/>
                      <a:pt x="347821" y="634181"/>
                    </a:cubicBezTo>
                    <a:cubicBezTo>
                      <a:pt x="347992" y="634589"/>
                      <a:pt x="347992" y="635042"/>
                      <a:pt x="347821" y="635450"/>
                    </a:cubicBezTo>
                    <a:cubicBezTo>
                      <a:pt x="347649" y="635857"/>
                      <a:pt x="347649" y="636311"/>
                      <a:pt x="347821" y="636718"/>
                    </a:cubicBezTo>
                    <a:cubicBezTo>
                      <a:pt x="347992" y="637125"/>
                      <a:pt x="347992" y="637579"/>
                      <a:pt x="347821" y="637986"/>
                    </a:cubicBezTo>
                    <a:cubicBezTo>
                      <a:pt x="347649" y="638394"/>
                      <a:pt x="347649" y="638847"/>
                      <a:pt x="347821" y="639255"/>
                    </a:cubicBezTo>
                    <a:cubicBezTo>
                      <a:pt x="347821" y="639255"/>
                      <a:pt x="347821" y="640100"/>
                      <a:pt x="347821" y="640100"/>
                    </a:cubicBezTo>
                    <a:cubicBezTo>
                      <a:pt x="347821" y="640100"/>
                      <a:pt x="347821" y="640100"/>
                      <a:pt x="347821" y="640946"/>
                    </a:cubicBezTo>
                    <a:lnTo>
                      <a:pt x="347821" y="641791"/>
                    </a:lnTo>
                    <a:cubicBezTo>
                      <a:pt x="347821" y="641791"/>
                      <a:pt x="346822" y="641791"/>
                      <a:pt x="346822" y="642637"/>
                    </a:cubicBezTo>
                    <a:lnTo>
                      <a:pt x="345967" y="643482"/>
                    </a:lnTo>
                    <a:cubicBezTo>
                      <a:pt x="345924" y="644137"/>
                      <a:pt x="345624" y="644749"/>
                      <a:pt x="345111" y="645173"/>
                    </a:cubicBezTo>
                    <a:lnTo>
                      <a:pt x="344255" y="646019"/>
                    </a:lnTo>
                    <a:lnTo>
                      <a:pt x="344255" y="646864"/>
                    </a:lnTo>
                    <a:cubicBezTo>
                      <a:pt x="343870" y="646777"/>
                      <a:pt x="343485" y="647012"/>
                      <a:pt x="343400" y="647391"/>
                    </a:cubicBezTo>
                    <a:cubicBezTo>
                      <a:pt x="343371" y="647497"/>
                      <a:pt x="343371" y="647605"/>
                      <a:pt x="343400" y="647710"/>
                    </a:cubicBezTo>
                    <a:cubicBezTo>
                      <a:pt x="343485" y="648089"/>
                      <a:pt x="343243" y="648468"/>
                      <a:pt x="342872" y="648555"/>
                    </a:cubicBezTo>
                    <a:cubicBezTo>
                      <a:pt x="342758" y="648579"/>
                      <a:pt x="342644" y="648579"/>
                      <a:pt x="342544" y="648555"/>
                    </a:cubicBezTo>
                    <a:cubicBezTo>
                      <a:pt x="342544" y="648555"/>
                      <a:pt x="342544" y="649401"/>
                      <a:pt x="342544" y="649401"/>
                    </a:cubicBezTo>
                    <a:cubicBezTo>
                      <a:pt x="342544" y="649401"/>
                      <a:pt x="342544" y="649401"/>
                      <a:pt x="342544" y="650246"/>
                    </a:cubicBezTo>
                    <a:lnTo>
                      <a:pt x="341546" y="650246"/>
                    </a:lnTo>
                    <a:cubicBezTo>
                      <a:pt x="341503" y="650901"/>
                      <a:pt x="341204" y="651513"/>
                      <a:pt x="340690" y="651937"/>
                    </a:cubicBezTo>
                    <a:lnTo>
                      <a:pt x="338979" y="653628"/>
                    </a:lnTo>
                    <a:lnTo>
                      <a:pt x="337268" y="655319"/>
                    </a:lnTo>
                    <a:lnTo>
                      <a:pt x="335556" y="657010"/>
                    </a:lnTo>
                    <a:lnTo>
                      <a:pt x="334558" y="657010"/>
                    </a:lnTo>
                    <a:lnTo>
                      <a:pt x="332847" y="658701"/>
                    </a:lnTo>
                    <a:cubicBezTo>
                      <a:pt x="332419" y="659203"/>
                      <a:pt x="331806" y="659509"/>
                      <a:pt x="331136" y="659547"/>
                    </a:cubicBezTo>
                    <a:cubicBezTo>
                      <a:pt x="331136" y="659547"/>
                      <a:pt x="331136" y="660251"/>
                      <a:pt x="330280" y="660251"/>
                    </a:cubicBezTo>
                    <a:lnTo>
                      <a:pt x="329424" y="661097"/>
                    </a:lnTo>
                    <a:cubicBezTo>
                      <a:pt x="329424" y="661097"/>
                      <a:pt x="328569" y="661097"/>
                      <a:pt x="328569" y="661097"/>
                    </a:cubicBezTo>
                    <a:cubicBezTo>
                      <a:pt x="328569" y="661097"/>
                      <a:pt x="328569" y="661097"/>
                      <a:pt x="327713" y="661097"/>
                    </a:cubicBezTo>
                    <a:lnTo>
                      <a:pt x="326857" y="661097"/>
                    </a:lnTo>
                    <a:lnTo>
                      <a:pt x="325003" y="662788"/>
                    </a:lnTo>
                    <a:cubicBezTo>
                      <a:pt x="323064" y="663770"/>
                      <a:pt x="321067" y="664617"/>
                      <a:pt x="319014" y="665324"/>
                    </a:cubicBezTo>
                    <a:cubicBezTo>
                      <a:pt x="313409" y="666943"/>
                      <a:pt x="307591" y="667704"/>
                      <a:pt x="301758" y="667579"/>
                    </a:cubicBezTo>
                    <a:cubicBezTo>
                      <a:pt x="299120" y="667669"/>
                      <a:pt x="296482" y="667385"/>
                      <a:pt x="293915" y="666733"/>
                    </a:cubicBezTo>
                    <a:lnTo>
                      <a:pt x="291348" y="666733"/>
                    </a:lnTo>
                    <a:cubicBezTo>
                      <a:pt x="290963" y="666821"/>
                      <a:pt x="290578" y="666586"/>
                      <a:pt x="290493" y="666206"/>
                    </a:cubicBezTo>
                    <a:cubicBezTo>
                      <a:pt x="290464" y="666102"/>
                      <a:pt x="290464" y="665992"/>
                      <a:pt x="290493" y="665888"/>
                    </a:cubicBezTo>
                    <a:lnTo>
                      <a:pt x="283362" y="665888"/>
                    </a:lnTo>
                    <a:lnTo>
                      <a:pt x="283362" y="664902"/>
                    </a:lnTo>
                    <a:lnTo>
                      <a:pt x="281651" y="664902"/>
                    </a:lnTo>
                    <a:cubicBezTo>
                      <a:pt x="280353" y="664043"/>
                      <a:pt x="278899" y="663423"/>
                      <a:pt x="277373" y="663070"/>
                    </a:cubicBezTo>
                    <a:cubicBezTo>
                      <a:pt x="276988" y="663157"/>
                      <a:pt x="276603" y="662922"/>
                      <a:pt x="276517" y="662543"/>
                    </a:cubicBezTo>
                    <a:cubicBezTo>
                      <a:pt x="276489" y="662437"/>
                      <a:pt x="276489" y="662328"/>
                      <a:pt x="276517" y="662224"/>
                    </a:cubicBezTo>
                    <a:lnTo>
                      <a:pt x="275662" y="662224"/>
                    </a:lnTo>
                    <a:cubicBezTo>
                      <a:pt x="275276" y="662311"/>
                      <a:pt x="274891" y="662076"/>
                      <a:pt x="274806" y="661697"/>
                    </a:cubicBezTo>
                    <a:cubicBezTo>
                      <a:pt x="274777" y="661593"/>
                      <a:pt x="274777" y="661483"/>
                      <a:pt x="274806" y="661379"/>
                    </a:cubicBezTo>
                    <a:cubicBezTo>
                      <a:pt x="274136" y="661341"/>
                      <a:pt x="273522" y="661035"/>
                      <a:pt x="273095" y="660533"/>
                    </a:cubicBezTo>
                    <a:cubicBezTo>
                      <a:pt x="272710" y="660620"/>
                      <a:pt x="272324" y="660385"/>
                      <a:pt x="272239" y="660006"/>
                    </a:cubicBezTo>
                    <a:cubicBezTo>
                      <a:pt x="272210" y="659900"/>
                      <a:pt x="272210" y="659792"/>
                      <a:pt x="272239" y="659688"/>
                    </a:cubicBezTo>
                    <a:lnTo>
                      <a:pt x="271383" y="659688"/>
                    </a:lnTo>
                    <a:cubicBezTo>
                      <a:pt x="271383" y="659688"/>
                      <a:pt x="270528" y="659688"/>
                      <a:pt x="270528" y="659688"/>
                    </a:cubicBezTo>
                    <a:cubicBezTo>
                      <a:pt x="270528" y="659688"/>
                      <a:pt x="270528" y="659688"/>
                      <a:pt x="269672" y="659688"/>
                    </a:cubicBezTo>
                    <a:cubicBezTo>
                      <a:pt x="263526" y="655312"/>
                      <a:pt x="258335" y="649751"/>
                      <a:pt x="254413" y="643341"/>
                    </a:cubicBezTo>
                    <a:lnTo>
                      <a:pt x="254413" y="642496"/>
                    </a:lnTo>
                    <a:cubicBezTo>
                      <a:pt x="254028" y="642583"/>
                      <a:pt x="253643" y="642348"/>
                      <a:pt x="253557" y="641969"/>
                    </a:cubicBezTo>
                    <a:cubicBezTo>
                      <a:pt x="253529" y="641864"/>
                      <a:pt x="253529" y="641754"/>
                      <a:pt x="253557" y="641650"/>
                    </a:cubicBezTo>
                    <a:lnTo>
                      <a:pt x="252702" y="640805"/>
                    </a:lnTo>
                    <a:lnTo>
                      <a:pt x="252702" y="639959"/>
                    </a:lnTo>
                    <a:cubicBezTo>
                      <a:pt x="252188" y="639535"/>
                      <a:pt x="251889" y="638923"/>
                      <a:pt x="251846" y="638268"/>
                    </a:cubicBezTo>
                    <a:cubicBezTo>
                      <a:pt x="251803" y="637613"/>
                      <a:pt x="251504" y="637001"/>
                      <a:pt x="250990" y="636577"/>
                    </a:cubicBezTo>
                    <a:lnTo>
                      <a:pt x="108383" y="298374"/>
                    </a:lnTo>
                    <a:lnTo>
                      <a:pt x="104390" y="615158"/>
                    </a:lnTo>
                    <a:cubicBezTo>
                      <a:pt x="104048" y="628751"/>
                      <a:pt x="98130" y="641622"/>
                      <a:pt x="87991" y="650810"/>
                    </a:cubicBezTo>
                    <a:cubicBezTo>
                      <a:pt x="67384" y="670502"/>
                      <a:pt x="34513" y="669953"/>
                      <a:pt x="14591" y="649588"/>
                    </a:cubicBezTo>
                    <a:cubicBezTo>
                      <a:pt x="5122" y="639907"/>
                      <a:pt x="-126" y="626933"/>
                      <a:pt x="2" y="613467"/>
                    </a:cubicBezTo>
                    <a:lnTo>
                      <a:pt x="7275" y="50641"/>
                    </a:lnTo>
                    <a:lnTo>
                      <a:pt x="7275" y="41622"/>
                    </a:lnTo>
                    <a:lnTo>
                      <a:pt x="8131" y="40777"/>
                    </a:lnTo>
                    <a:lnTo>
                      <a:pt x="8131" y="37395"/>
                    </a:lnTo>
                    <a:cubicBezTo>
                      <a:pt x="8673" y="36976"/>
                      <a:pt x="9029" y="36371"/>
                      <a:pt x="9129" y="35704"/>
                    </a:cubicBezTo>
                    <a:lnTo>
                      <a:pt x="9129" y="34858"/>
                    </a:lnTo>
                    <a:cubicBezTo>
                      <a:pt x="9129" y="34858"/>
                      <a:pt x="9129" y="34012"/>
                      <a:pt x="9129" y="34012"/>
                    </a:cubicBezTo>
                    <a:cubicBezTo>
                      <a:pt x="9129" y="34012"/>
                      <a:pt x="9129" y="34012"/>
                      <a:pt x="9129" y="33167"/>
                    </a:cubicBezTo>
                    <a:cubicBezTo>
                      <a:pt x="8958" y="32760"/>
                      <a:pt x="8958" y="32305"/>
                      <a:pt x="9129" y="31899"/>
                    </a:cubicBezTo>
                    <a:cubicBezTo>
                      <a:pt x="9300" y="31492"/>
                      <a:pt x="9300" y="31037"/>
                      <a:pt x="9129" y="30630"/>
                    </a:cubicBezTo>
                    <a:cubicBezTo>
                      <a:pt x="8958" y="30224"/>
                      <a:pt x="8958" y="29769"/>
                      <a:pt x="9129" y="29362"/>
                    </a:cubicBezTo>
                    <a:cubicBezTo>
                      <a:pt x="9300" y="28956"/>
                      <a:pt x="9300" y="28501"/>
                      <a:pt x="9129" y="28094"/>
                    </a:cubicBezTo>
                    <a:cubicBezTo>
                      <a:pt x="9129" y="28094"/>
                      <a:pt x="9129" y="27248"/>
                      <a:pt x="9129" y="27248"/>
                    </a:cubicBezTo>
                    <a:cubicBezTo>
                      <a:pt x="9129" y="27248"/>
                      <a:pt x="9129" y="27248"/>
                      <a:pt x="9129" y="26403"/>
                    </a:cubicBezTo>
                    <a:lnTo>
                      <a:pt x="9129" y="25557"/>
                    </a:lnTo>
                    <a:lnTo>
                      <a:pt x="10840" y="23866"/>
                    </a:lnTo>
                    <a:cubicBezTo>
                      <a:pt x="10840" y="23866"/>
                      <a:pt x="10840" y="23021"/>
                      <a:pt x="10840" y="23021"/>
                    </a:cubicBezTo>
                    <a:cubicBezTo>
                      <a:pt x="10840" y="23021"/>
                      <a:pt x="10840" y="23021"/>
                      <a:pt x="10840" y="22175"/>
                    </a:cubicBezTo>
                    <a:lnTo>
                      <a:pt x="11696" y="21330"/>
                    </a:lnTo>
                    <a:lnTo>
                      <a:pt x="11696" y="20484"/>
                    </a:lnTo>
                    <a:cubicBezTo>
                      <a:pt x="12209" y="20060"/>
                      <a:pt x="12509" y="19449"/>
                      <a:pt x="12552" y="18793"/>
                    </a:cubicBezTo>
                    <a:lnTo>
                      <a:pt x="13550" y="18793"/>
                    </a:lnTo>
                    <a:cubicBezTo>
                      <a:pt x="13550" y="18793"/>
                      <a:pt x="13550" y="17948"/>
                      <a:pt x="13550" y="17948"/>
                    </a:cubicBezTo>
                    <a:cubicBezTo>
                      <a:pt x="13550" y="17948"/>
                      <a:pt x="13550" y="17948"/>
                      <a:pt x="13550" y="17102"/>
                    </a:cubicBezTo>
                    <a:lnTo>
                      <a:pt x="14406" y="17102"/>
                    </a:lnTo>
                    <a:cubicBezTo>
                      <a:pt x="14448" y="16447"/>
                      <a:pt x="14748" y="15835"/>
                      <a:pt x="15261" y="15411"/>
                    </a:cubicBezTo>
                    <a:lnTo>
                      <a:pt x="16973" y="13720"/>
                    </a:lnTo>
                    <a:lnTo>
                      <a:pt x="16973" y="12875"/>
                    </a:lnTo>
                    <a:cubicBezTo>
                      <a:pt x="17643" y="12837"/>
                      <a:pt x="18256" y="12531"/>
                      <a:pt x="18684" y="12029"/>
                    </a:cubicBezTo>
                    <a:lnTo>
                      <a:pt x="18684" y="11184"/>
                    </a:lnTo>
                    <a:cubicBezTo>
                      <a:pt x="19354" y="11146"/>
                      <a:pt x="19967" y="10840"/>
                      <a:pt x="20395" y="10338"/>
                    </a:cubicBezTo>
                    <a:lnTo>
                      <a:pt x="26670" y="10338"/>
                    </a:lnTo>
                    <a:lnTo>
                      <a:pt x="28381" y="8647"/>
                    </a:lnTo>
                    <a:lnTo>
                      <a:pt x="30092" y="6956"/>
                    </a:lnTo>
                    <a:lnTo>
                      <a:pt x="30948" y="6956"/>
                    </a:lnTo>
                    <a:cubicBezTo>
                      <a:pt x="30862" y="6577"/>
                      <a:pt x="31105" y="6199"/>
                      <a:pt x="31476" y="6111"/>
                    </a:cubicBezTo>
                    <a:cubicBezTo>
                      <a:pt x="31590" y="6087"/>
                      <a:pt x="31704" y="6087"/>
                      <a:pt x="31804" y="6111"/>
                    </a:cubicBezTo>
                    <a:cubicBezTo>
                      <a:pt x="31804" y="6111"/>
                      <a:pt x="32659" y="6111"/>
                      <a:pt x="32659" y="6111"/>
                    </a:cubicBezTo>
                    <a:cubicBezTo>
                      <a:pt x="32659" y="6111"/>
                      <a:pt x="32659" y="6111"/>
                      <a:pt x="33658" y="6111"/>
                    </a:cubicBezTo>
                    <a:lnTo>
                      <a:pt x="34513" y="6111"/>
                    </a:lnTo>
                    <a:lnTo>
                      <a:pt x="36224" y="4420"/>
                    </a:lnTo>
                    <a:cubicBezTo>
                      <a:pt x="39932" y="2252"/>
                      <a:pt x="44068" y="861"/>
                      <a:pt x="48346" y="333"/>
                    </a:cubicBezTo>
                    <a:lnTo>
                      <a:pt x="49202" y="333"/>
                    </a:lnTo>
                    <a:cubicBezTo>
                      <a:pt x="53523" y="-111"/>
                      <a:pt x="57858" y="-111"/>
                      <a:pt x="62179" y="333"/>
                    </a:cubicBezTo>
                    <a:lnTo>
                      <a:pt x="65601" y="333"/>
                    </a:lnTo>
                    <a:lnTo>
                      <a:pt x="66457" y="1179"/>
                    </a:lnTo>
                    <a:lnTo>
                      <a:pt x="70735" y="1179"/>
                    </a:lnTo>
                    <a:cubicBezTo>
                      <a:pt x="70650" y="1558"/>
                      <a:pt x="70892" y="1936"/>
                      <a:pt x="71263" y="2024"/>
                    </a:cubicBezTo>
                    <a:cubicBezTo>
                      <a:pt x="71377" y="2048"/>
                      <a:pt x="71491" y="2048"/>
                      <a:pt x="71591" y="2024"/>
                    </a:cubicBezTo>
                    <a:lnTo>
                      <a:pt x="74158" y="2024"/>
                    </a:lnTo>
                    <a:cubicBezTo>
                      <a:pt x="74158" y="2024"/>
                      <a:pt x="74158" y="2870"/>
                      <a:pt x="75869" y="2870"/>
                    </a:cubicBezTo>
                    <a:cubicBezTo>
                      <a:pt x="76597" y="3469"/>
                      <a:pt x="77495" y="3816"/>
                      <a:pt x="78436" y="3856"/>
                    </a:cubicBezTo>
                    <a:cubicBezTo>
                      <a:pt x="78864" y="4358"/>
                      <a:pt x="79477" y="4664"/>
                      <a:pt x="80147" y="4702"/>
                    </a:cubicBezTo>
                    <a:lnTo>
                      <a:pt x="81003" y="4702"/>
                    </a:lnTo>
                    <a:cubicBezTo>
                      <a:pt x="81003" y="4702"/>
                      <a:pt x="81003" y="5547"/>
                      <a:pt x="82714" y="5547"/>
                    </a:cubicBezTo>
                    <a:lnTo>
                      <a:pt x="82714" y="6393"/>
                    </a:lnTo>
                    <a:cubicBezTo>
                      <a:pt x="83855" y="6393"/>
                      <a:pt x="84426" y="6674"/>
                      <a:pt x="84426" y="7238"/>
                    </a:cubicBezTo>
                    <a:lnTo>
                      <a:pt x="85281" y="7238"/>
                    </a:lnTo>
                    <a:cubicBezTo>
                      <a:pt x="85281" y="7238"/>
                      <a:pt x="86137" y="7238"/>
                      <a:pt x="86137" y="7238"/>
                    </a:cubicBezTo>
                    <a:cubicBezTo>
                      <a:pt x="86137" y="7238"/>
                      <a:pt x="86137" y="7238"/>
                      <a:pt x="86992" y="7238"/>
                    </a:cubicBezTo>
                    <a:lnTo>
                      <a:pt x="87848" y="8225"/>
                    </a:lnTo>
                    <a:lnTo>
                      <a:pt x="88704" y="9070"/>
                    </a:lnTo>
                    <a:lnTo>
                      <a:pt x="89559" y="9916"/>
                    </a:lnTo>
                    <a:lnTo>
                      <a:pt x="90415" y="9916"/>
                    </a:lnTo>
                    <a:cubicBezTo>
                      <a:pt x="90843" y="10417"/>
                      <a:pt x="91456" y="10723"/>
                      <a:pt x="92126" y="10761"/>
                    </a:cubicBezTo>
                    <a:lnTo>
                      <a:pt x="92126" y="11607"/>
                    </a:lnTo>
                    <a:cubicBezTo>
                      <a:pt x="92126" y="11607"/>
                      <a:pt x="92982" y="11607"/>
                      <a:pt x="92982" y="11607"/>
                    </a:cubicBezTo>
                    <a:cubicBezTo>
                      <a:pt x="92982" y="11607"/>
                      <a:pt x="92982" y="11607"/>
                      <a:pt x="93838" y="11607"/>
                    </a:cubicBezTo>
                    <a:lnTo>
                      <a:pt x="93838" y="12452"/>
                    </a:lnTo>
                    <a:cubicBezTo>
                      <a:pt x="93838" y="12452"/>
                      <a:pt x="94693" y="12452"/>
                      <a:pt x="94693" y="12452"/>
                    </a:cubicBezTo>
                    <a:cubicBezTo>
                      <a:pt x="94693" y="12452"/>
                      <a:pt x="94693" y="12452"/>
                      <a:pt x="95549" y="12452"/>
                    </a:cubicBezTo>
                    <a:lnTo>
                      <a:pt x="95549" y="13298"/>
                    </a:lnTo>
                    <a:lnTo>
                      <a:pt x="97973" y="16680"/>
                    </a:lnTo>
                    <a:lnTo>
                      <a:pt x="99684" y="18371"/>
                    </a:lnTo>
                    <a:lnTo>
                      <a:pt x="101396" y="20062"/>
                    </a:lnTo>
                    <a:cubicBezTo>
                      <a:pt x="101424" y="20759"/>
                      <a:pt x="101738" y="21417"/>
                      <a:pt x="102251" y="21894"/>
                    </a:cubicBezTo>
                    <a:cubicBezTo>
                      <a:pt x="102636" y="21806"/>
                      <a:pt x="103022" y="22042"/>
                      <a:pt x="103107" y="22421"/>
                    </a:cubicBezTo>
                    <a:cubicBezTo>
                      <a:pt x="103136" y="22526"/>
                      <a:pt x="103136" y="22634"/>
                      <a:pt x="103107" y="22739"/>
                    </a:cubicBezTo>
                    <a:cubicBezTo>
                      <a:pt x="103107" y="22739"/>
                      <a:pt x="103107" y="23585"/>
                      <a:pt x="103963" y="23585"/>
                    </a:cubicBezTo>
                    <a:cubicBezTo>
                      <a:pt x="104818" y="23585"/>
                      <a:pt x="103963" y="25276"/>
                      <a:pt x="104676" y="25276"/>
                    </a:cubicBezTo>
                    <a:lnTo>
                      <a:pt x="104676" y="26121"/>
                    </a:lnTo>
                    <a:cubicBezTo>
                      <a:pt x="105189" y="26545"/>
                      <a:pt x="105488" y="27156"/>
                      <a:pt x="105531" y="27812"/>
                    </a:cubicBezTo>
                    <a:lnTo>
                      <a:pt x="106387" y="27812"/>
                    </a:lnTo>
                    <a:cubicBezTo>
                      <a:pt x="106159" y="28499"/>
                      <a:pt x="106159" y="29239"/>
                      <a:pt x="106387" y="29926"/>
                    </a:cubicBezTo>
                    <a:cubicBezTo>
                      <a:pt x="106515" y="30340"/>
                      <a:pt x="106515" y="30780"/>
                      <a:pt x="106387" y="31194"/>
                    </a:cubicBezTo>
                    <a:lnTo>
                      <a:pt x="248994" y="369397"/>
                    </a:lnTo>
                    <a:lnTo>
                      <a:pt x="253130" y="52614"/>
                    </a:lnTo>
                    <a:cubicBezTo>
                      <a:pt x="253515" y="24598"/>
                      <a:pt x="276802" y="2191"/>
                      <a:pt x="305153" y="2564"/>
                    </a:cubicBezTo>
                    <a:cubicBezTo>
                      <a:pt x="305495" y="2569"/>
                      <a:pt x="305837" y="2576"/>
                      <a:pt x="306179" y="25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D17291B8-3200-1243-A624-34E54AE14222}"/>
                  </a:ext>
                </a:extLst>
              </p:cNvPr>
              <p:cNvSpPr/>
              <p:nvPr/>
            </p:nvSpPr>
            <p:spPr>
              <a:xfrm>
                <a:off x="4753172" y="2339973"/>
                <a:ext cx="321776" cy="668552"/>
              </a:xfrm>
              <a:custGeom>
                <a:avLst/>
                <a:gdLst>
                  <a:gd name="connsiteX0" fmla="*/ 299658 w 321776"/>
                  <a:gd name="connsiteY0" fmla="*/ 582136 h 668552"/>
                  <a:gd name="connsiteX1" fmla="*/ 298802 w 321776"/>
                  <a:gd name="connsiteY1" fmla="*/ 654427 h 668552"/>
                  <a:gd name="connsiteX2" fmla="*/ 261867 w 321776"/>
                  <a:gd name="connsiteY2" fmla="*/ 668519 h 668552"/>
                  <a:gd name="connsiteX3" fmla="*/ 50809 w 321776"/>
                  <a:gd name="connsiteY3" fmla="*/ 665842 h 668552"/>
                  <a:gd name="connsiteX4" fmla="*/ 14301 w 321776"/>
                  <a:gd name="connsiteY4" fmla="*/ 650482 h 668552"/>
                  <a:gd name="connsiteX5" fmla="*/ 41 w 321776"/>
                  <a:gd name="connsiteY5" fmla="*/ 614125 h 668552"/>
                  <a:gd name="connsiteX6" fmla="*/ 7314 w 321776"/>
                  <a:gd name="connsiteY6" fmla="*/ 50454 h 668552"/>
                  <a:gd name="connsiteX7" fmla="*/ 59494 w 321776"/>
                  <a:gd name="connsiteY7" fmla="*/ 3 h 668552"/>
                  <a:gd name="connsiteX8" fmla="*/ 59651 w 321776"/>
                  <a:gd name="connsiteY8" fmla="*/ 5 h 668552"/>
                  <a:gd name="connsiteX9" fmla="*/ 270709 w 321776"/>
                  <a:gd name="connsiteY9" fmla="*/ 2682 h 668552"/>
                  <a:gd name="connsiteX10" fmla="*/ 321776 w 321776"/>
                  <a:gd name="connsiteY10" fmla="*/ 53685 h 668552"/>
                  <a:gd name="connsiteX11" fmla="*/ 321762 w 321776"/>
                  <a:gd name="connsiteY11" fmla="*/ 54399 h 668552"/>
                  <a:gd name="connsiteX12" fmla="*/ 306218 w 321776"/>
                  <a:gd name="connsiteY12" fmla="*/ 90897 h 668552"/>
                  <a:gd name="connsiteX13" fmla="*/ 269425 w 321776"/>
                  <a:gd name="connsiteY13" fmla="*/ 104989 h 668552"/>
                  <a:gd name="connsiteX14" fmla="*/ 109278 w 321776"/>
                  <a:gd name="connsiteY14" fmla="*/ 103157 h 668552"/>
                  <a:gd name="connsiteX15" fmla="*/ 106568 w 321776"/>
                  <a:gd name="connsiteY15" fmla="*/ 317775 h 668552"/>
                  <a:gd name="connsiteX16" fmla="*/ 216803 w 321776"/>
                  <a:gd name="connsiteY16" fmla="*/ 319184 h 668552"/>
                  <a:gd name="connsiteX17" fmla="*/ 267956 w 321776"/>
                  <a:gd name="connsiteY17" fmla="*/ 370937 h 668552"/>
                  <a:gd name="connsiteX18" fmla="*/ 252312 w 321776"/>
                  <a:gd name="connsiteY18" fmla="*/ 406976 h 668552"/>
                  <a:gd name="connsiteX19" fmla="*/ 215520 w 321776"/>
                  <a:gd name="connsiteY19" fmla="*/ 421067 h 668552"/>
                  <a:gd name="connsiteX20" fmla="*/ 105285 w 321776"/>
                  <a:gd name="connsiteY20" fmla="*/ 419658 h 668552"/>
                  <a:gd name="connsiteX21" fmla="*/ 103431 w 321776"/>
                  <a:gd name="connsiteY21" fmla="*/ 564522 h 668552"/>
                  <a:gd name="connsiteX22" fmla="*/ 262865 w 321776"/>
                  <a:gd name="connsiteY22" fmla="*/ 566495 h 668552"/>
                  <a:gd name="connsiteX23" fmla="*/ 299658 w 321776"/>
                  <a:gd name="connsiteY23" fmla="*/ 582136 h 668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21776" h="668552">
                    <a:moveTo>
                      <a:pt x="299658" y="582136"/>
                    </a:moveTo>
                    <a:cubicBezTo>
                      <a:pt x="319609" y="602340"/>
                      <a:pt x="319224" y="634690"/>
                      <a:pt x="298802" y="654427"/>
                    </a:cubicBezTo>
                    <a:cubicBezTo>
                      <a:pt x="288963" y="663927"/>
                      <a:pt x="275614" y="669021"/>
                      <a:pt x="261867" y="668519"/>
                    </a:cubicBezTo>
                    <a:lnTo>
                      <a:pt x="50809" y="665842"/>
                    </a:lnTo>
                    <a:cubicBezTo>
                      <a:pt x="37019" y="665909"/>
                      <a:pt x="23813" y="660353"/>
                      <a:pt x="14301" y="650482"/>
                    </a:cubicBezTo>
                    <a:cubicBezTo>
                      <a:pt x="4647" y="640840"/>
                      <a:pt x="-515" y="627673"/>
                      <a:pt x="41" y="614125"/>
                    </a:cubicBezTo>
                    <a:lnTo>
                      <a:pt x="7314" y="50454"/>
                    </a:lnTo>
                    <a:cubicBezTo>
                      <a:pt x="7627" y="22282"/>
                      <a:pt x="30986" y="-305"/>
                      <a:pt x="59494" y="3"/>
                    </a:cubicBezTo>
                    <a:cubicBezTo>
                      <a:pt x="59551" y="4"/>
                      <a:pt x="59594" y="4"/>
                      <a:pt x="59651" y="5"/>
                    </a:cubicBezTo>
                    <a:lnTo>
                      <a:pt x="270709" y="2682"/>
                    </a:lnTo>
                    <a:cubicBezTo>
                      <a:pt x="299059" y="2833"/>
                      <a:pt x="321919" y="25667"/>
                      <a:pt x="321776" y="53685"/>
                    </a:cubicBezTo>
                    <a:cubicBezTo>
                      <a:pt x="321776" y="53923"/>
                      <a:pt x="321762" y="54161"/>
                      <a:pt x="321762" y="54399"/>
                    </a:cubicBezTo>
                    <a:cubicBezTo>
                      <a:pt x="322062" y="68194"/>
                      <a:pt x="316400" y="81462"/>
                      <a:pt x="306218" y="90897"/>
                    </a:cubicBezTo>
                    <a:cubicBezTo>
                      <a:pt x="296364" y="100291"/>
                      <a:pt x="283101" y="105371"/>
                      <a:pt x="269425" y="104989"/>
                    </a:cubicBezTo>
                    <a:lnTo>
                      <a:pt x="109278" y="103157"/>
                    </a:lnTo>
                    <a:lnTo>
                      <a:pt x="106568" y="317775"/>
                    </a:lnTo>
                    <a:lnTo>
                      <a:pt x="216803" y="319184"/>
                    </a:lnTo>
                    <a:cubicBezTo>
                      <a:pt x="245396" y="319518"/>
                      <a:pt x="268299" y="342689"/>
                      <a:pt x="267956" y="370937"/>
                    </a:cubicBezTo>
                    <a:cubicBezTo>
                      <a:pt x="267785" y="384527"/>
                      <a:pt x="262167" y="397493"/>
                      <a:pt x="252312" y="406976"/>
                    </a:cubicBezTo>
                    <a:cubicBezTo>
                      <a:pt x="242515" y="416454"/>
                      <a:pt x="229224" y="421547"/>
                      <a:pt x="215520" y="421067"/>
                    </a:cubicBezTo>
                    <a:lnTo>
                      <a:pt x="105285" y="419658"/>
                    </a:lnTo>
                    <a:lnTo>
                      <a:pt x="103431" y="564522"/>
                    </a:lnTo>
                    <a:lnTo>
                      <a:pt x="262865" y="566495"/>
                    </a:lnTo>
                    <a:cubicBezTo>
                      <a:pt x="276812" y="566352"/>
                      <a:pt x="290175" y="572031"/>
                      <a:pt x="299658" y="5821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BC34CD60-6258-8443-B724-959EC151C5DA}"/>
                  </a:ext>
                </a:extLst>
              </p:cNvPr>
              <p:cNvSpPr/>
              <p:nvPr/>
            </p:nvSpPr>
            <p:spPr>
              <a:xfrm>
                <a:off x="5333406" y="2342960"/>
                <a:ext cx="346573" cy="680043"/>
              </a:xfrm>
              <a:custGeom>
                <a:avLst/>
                <a:gdLst>
                  <a:gd name="connsiteX0" fmla="*/ 297553 w 346573"/>
                  <a:gd name="connsiteY0" fmla="*/ 362700 h 680043"/>
                  <a:gd name="connsiteX1" fmla="*/ 346467 w 346573"/>
                  <a:gd name="connsiteY1" fmla="*/ 510523 h 680043"/>
                  <a:gd name="connsiteX2" fmla="*/ 340335 w 346573"/>
                  <a:gd name="connsiteY2" fmla="*/ 557730 h 680043"/>
                  <a:gd name="connsiteX3" fmla="*/ 326074 w 346573"/>
                  <a:gd name="connsiteY3" fmla="*/ 594650 h 680043"/>
                  <a:gd name="connsiteX4" fmla="*/ 307107 w 346573"/>
                  <a:gd name="connsiteY4" fmla="*/ 622834 h 680043"/>
                  <a:gd name="connsiteX5" fmla="*/ 286144 w 346573"/>
                  <a:gd name="connsiteY5" fmla="*/ 642985 h 680043"/>
                  <a:gd name="connsiteX6" fmla="*/ 168493 w 346573"/>
                  <a:gd name="connsiteY6" fmla="*/ 679906 h 680043"/>
                  <a:gd name="connsiteX7" fmla="*/ 105746 w 346573"/>
                  <a:gd name="connsiteY7" fmla="*/ 669760 h 680043"/>
                  <a:gd name="connsiteX8" fmla="*/ 54408 w 346573"/>
                  <a:gd name="connsiteY8" fmla="*/ 640026 h 680043"/>
                  <a:gd name="connsiteX9" fmla="*/ 35298 w 346573"/>
                  <a:gd name="connsiteY9" fmla="*/ 620297 h 680043"/>
                  <a:gd name="connsiteX10" fmla="*/ 17473 w 346573"/>
                  <a:gd name="connsiteY10" fmla="*/ 592114 h 680043"/>
                  <a:gd name="connsiteX11" fmla="*/ 4638 w 346573"/>
                  <a:gd name="connsiteY11" fmla="*/ 554489 h 680043"/>
                  <a:gd name="connsiteX12" fmla="*/ 75 w 346573"/>
                  <a:gd name="connsiteY12" fmla="*/ 505872 h 680043"/>
                  <a:gd name="connsiteX13" fmla="*/ 15619 w 346573"/>
                  <a:gd name="connsiteY13" fmla="*/ 469797 h 680043"/>
                  <a:gd name="connsiteX14" fmla="*/ 89346 w 346573"/>
                  <a:gd name="connsiteY14" fmla="*/ 470784 h 680043"/>
                  <a:gd name="connsiteX15" fmla="*/ 103607 w 346573"/>
                  <a:gd name="connsiteY15" fmla="*/ 507140 h 680043"/>
                  <a:gd name="connsiteX16" fmla="*/ 105461 w 346573"/>
                  <a:gd name="connsiteY16" fmla="*/ 531378 h 680043"/>
                  <a:gd name="connsiteX17" fmla="*/ 113732 w 346573"/>
                  <a:gd name="connsiteY17" fmla="*/ 552939 h 680043"/>
                  <a:gd name="connsiteX18" fmla="*/ 133697 w 346573"/>
                  <a:gd name="connsiteY18" fmla="*/ 569849 h 680043"/>
                  <a:gd name="connsiteX19" fmla="*/ 169349 w 346573"/>
                  <a:gd name="connsiteY19" fmla="*/ 576613 h 680043"/>
                  <a:gd name="connsiteX20" fmla="*/ 197870 w 346573"/>
                  <a:gd name="connsiteY20" fmla="*/ 573231 h 680043"/>
                  <a:gd name="connsiteX21" fmla="*/ 220830 w 346573"/>
                  <a:gd name="connsiteY21" fmla="*/ 561958 h 680043"/>
                  <a:gd name="connsiteX22" fmla="*/ 242221 w 346573"/>
                  <a:gd name="connsiteY22" fmla="*/ 508550 h 680043"/>
                  <a:gd name="connsiteX23" fmla="*/ 235947 w 346573"/>
                  <a:gd name="connsiteY23" fmla="*/ 462470 h 680043"/>
                  <a:gd name="connsiteX24" fmla="*/ 216124 w 346573"/>
                  <a:gd name="connsiteY24" fmla="*/ 426113 h 680043"/>
                  <a:gd name="connsiteX25" fmla="*/ 185036 w 346573"/>
                  <a:gd name="connsiteY25" fmla="*/ 394124 h 680043"/>
                  <a:gd name="connsiteX26" fmla="*/ 142254 w 346573"/>
                  <a:gd name="connsiteY26" fmla="*/ 361713 h 680043"/>
                  <a:gd name="connsiteX27" fmla="*/ 98331 w 346573"/>
                  <a:gd name="connsiteY27" fmla="*/ 329161 h 680043"/>
                  <a:gd name="connsiteX28" fmla="*/ 56689 w 346573"/>
                  <a:gd name="connsiteY28" fmla="*/ 290832 h 680043"/>
                  <a:gd name="connsiteX29" fmla="*/ 23320 w 346573"/>
                  <a:gd name="connsiteY29" fmla="*/ 234464 h 680043"/>
                  <a:gd name="connsiteX30" fmla="*/ 12624 w 346573"/>
                  <a:gd name="connsiteY30" fmla="*/ 169924 h 680043"/>
                  <a:gd name="connsiteX31" fmla="*/ 12624 w 346573"/>
                  <a:gd name="connsiteY31" fmla="*/ 151182 h 680043"/>
                  <a:gd name="connsiteX32" fmla="*/ 17330 w 346573"/>
                  <a:gd name="connsiteY32" fmla="*/ 119757 h 680043"/>
                  <a:gd name="connsiteX33" fmla="*/ 30878 w 346573"/>
                  <a:gd name="connsiteY33" fmla="*/ 82414 h 680043"/>
                  <a:gd name="connsiteX34" fmla="*/ 57545 w 346573"/>
                  <a:gd name="connsiteY34" fmla="*/ 45353 h 680043"/>
                  <a:gd name="connsiteX35" fmla="*/ 101896 w 346573"/>
                  <a:gd name="connsiteY35" fmla="*/ 14351 h 680043"/>
                  <a:gd name="connsiteX36" fmla="*/ 177905 w 346573"/>
                  <a:gd name="connsiteY36" fmla="*/ 259 h 680043"/>
                  <a:gd name="connsiteX37" fmla="*/ 253202 w 346573"/>
                  <a:gd name="connsiteY37" fmla="*/ 17028 h 680043"/>
                  <a:gd name="connsiteX38" fmla="*/ 295984 w 346573"/>
                  <a:gd name="connsiteY38" fmla="*/ 49439 h 680043"/>
                  <a:gd name="connsiteX39" fmla="*/ 320085 w 346573"/>
                  <a:gd name="connsiteY39" fmla="*/ 91715 h 680043"/>
                  <a:gd name="connsiteX40" fmla="*/ 330210 w 346573"/>
                  <a:gd name="connsiteY40" fmla="*/ 131735 h 680043"/>
                  <a:gd name="connsiteX41" fmla="*/ 331636 w 346573"/>
                  <a:gd name="connsiteY41" fmla="*/ 163724 h 680043"/>
                  <a:gd name="connsiteX42" fmla="*/ 329639 w 346573"/>
                  <a:gd name="connsiteY42" fmla="*/ 179929 h 680043"/>
                  <a:gd name="connsiteX43" fmla="*/ 318944 w 346573"/>
                  <a:gd name="connsiteY43" fmla="*/ 205295 h 680043"/>
                  <a:gd name="connsiteX44" fmla="*/ 300262 w 346573"/>
                  <a:gd name="connsiteY44" fmla="*/ 220795 h 680043"/>
                  <a:gd name="connsiteX45" fmla="*/ 268746 w 346573"/>
                  <a:gd name="connsiteY45" fmla="*/ 222627 h 680043"/>
                  <a:gd name="connsiteX46" fmla="*/ 240225 w 346573"/>
                  <a:gd name="connsiteY46" fmla="*/ 209945 h 680043"/>
                  <a:gd name="connsiteX47" fmla="*/ 228388 w 346573"/>
                  <a:gd name="connsiteY47" fmla="*/ 191062 h 680043"/>
                  <a:gd name="connsiteX48" fmla="*/ 225964 w 346573"/>
                  <a:gd name="connsiteY48" fmla="*/ 173588 h 680043"/>
                  <a:gd name="connsiteX49" fmla="*/ 225964 w 346573"/>
                  <a:gd name="connsiteY49" fmla="*/ 164147 h 680043"/>
                  <a:gd name="connsiteX50" fmla="*/ 226962 w 346573"/>
                  <a:gd name="connsiteY50" fmla="*/ 154846 h 680043"/>
                  <a:gd name="connsiteX51" fmla="*/ 225821 w 346573"/>
                  <a:gd name="connsiteY51" fmla="*/ 142022 h 680043"/>
                  <a:gd name="connsiteX52" fmla="*/ 222114 w 346573"/>
                  <a:gd name="connsiteY52" fmla="*/ 127931 h 680043"/>
                  <a:gd name="connsiteX53" fmla="*/ 215411 w 346573"/>
                  <a:gd name="connsiteY53" fmla="*/ 115953 h 680043"/>
                  <a:gd name="connsiteX54" fmla="*/ 175909 w 346573"/>
                  <a:gd name="connsiteY54" fmla="*/ 102565 h 680043"/>
                  <a:gd name="connsiteX55" fmla="*/ 143537 w 346573"/>
                  <a:gd name="connsiteY55" fmla="*/ 108202 h 680043"/>
                  <a:gd name="connsiteX56" fmla="*/ 131843 w 346573"/>
                  <a:gd name="connsiteY56" fmla="*/ 116516 h 680043"/>
                  <a:gd name="connsiteX57" fmla="*/ 122574 w 346573"/>
                  <a:gd name="connsiteY57" fmla="*/ 130608 h 680043"/>
                  <a:gd name="connsiteX58" fmla="*/ 117583 w 346573"/>
                  <a:gd name="connsiteY58" fmla="*/ 145827 h 680043"/>
                  <a:gd name="connsiteX59" fmla="*/ 115301 w 346573"/>
                  <a:gd name="connsiteY59" fmla="*/ 159073 h 680043"/>
                  <a:gd name="connsiteX60" fmla="*/ 115301 w 346573"/>
                  <a:gd name="connsiteY60" fmla="*/ 167106 h 680043"/>
                  <a:gd name="connsiteX61" fmla="*/ 115301 w 346573"/>
                  <a:gd name="connsiteY61" fmla="*/ 170629 h 680043"/>
                  <a:gd name="connsiteX62" fmla="*/ 121005 w 346573"/>
                  <a:gd name="connsiteY62" fmla="*/ 201772 h 680043"/>
                  <a:gd name="connsiteX63" fmla="*/ 137405 w 346573"/>
                  <a:gd name="connsiteY63" fmla="*/ 228264 h 680043"/>
                  <a:gd name="connsiteX64" fmla="*/ 164215 w 346573"/>
                  <a:gd name="connsiteY64" fmla="*/ 253347 h 680043"/>
                  <a:gd name="connsiteX65" fmla="*/ 201008 w 346573"/>
                  <a:gd name="connsiteY65" fmla="*/ 280686 h 680043"/>
                  <a:gd name="connsiteX66" fmla="*/ 250064 w 346573"/>
                  <a:gd name="connsiteY66" fmla="*/ 317888 h 680043"/>
                  <a:gd name="connsiteX67" fmla="*/ 297553 w 346573"/>
                  <a:gd name="connsiteY67" fmla="*/ 362700 h 68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346573" h="680043">
                    <a:moveTo>
                      <a:pt x="297553" y="362700"/>
                    </a:moveTo>
                    <a:cubicBezTo>
                      <a:pt x="330794" y="404831"/>
                      <a:pt x="348107" y="457120"/>
                      <a:pt x="346467" y="510523"/>
                    </a:cubicBezTo>
                    <a:cubicBezTo>
                      <a:pt x="346510" y="526455"/>
                      <a:pt x="344442" y="542325"/>
                      <a:pt x="340335" y="557730"/>
                    </a:cubicBezTo>
                    <a:cubicBezTo>
                      <a:pt x="336827" y="570472"/>
                      <a:pt x="332049" y="582839"/>
                      <a:pt x="326074" y="594650"/>
                    </a:cubicBezTo>
                    <a:cubicBezTo>
                      <a:pt x="320897" y="604750"/>
                      <a:pt x="314537" y="614210"/>
                      <a:pt x="307107" y="622834"/>
                    </a:cubicBezTo>
                    <a:cubicBezTo>
                      <a:pt x="300704" y="630119"/>
                      <a:pt x="293688" y="636860"/>
                      <a:pt x="286144" y="642985"/>
                    </a:cubicBezTo>
                    <a:cubicBezTo>
                      <a:pt x="252489" y="668483"/>
                      <a:pt x="210862" y="681545"/>
                      <a:pt x="168493" y="679906"/>
                    </a:cubicBezTo>
                    <a:cubicBezTo>
                      <a:pt x="147174" y="679803"/>
                      <a:pt x="125996" y="676379"/>
                      <a:pt x="105746" y="669760"/>
                    </a:cubicBezTo>
                    <a:cubicBezTo>
                      <a:pt x="86737" y="663465"/>
                      <a:pt x="69253" y="653340"/>
                      <a:pt x="54408" y="640026"/>
                    </a:cubicBezTo>
                    <a:cubicBezTo>
                      <a:pt x="47349" y="634144"/>
                      <a:pt x="40931" y="627529"/>
                      <a:pt x="35298" y="620297"/>
                    </a:cubicBezTo>
                    <a:cubicBezTo>
                      <a:pt x="28282" y="611610"/>
                      <a:pt x="22307" y="602153"/>
                      <a:pt x="17473" y="592114"/>
                    </a:cubicBezTo>
                    <a:cubicBezTo>
                      <a:pt x="11797" y="580084"/>
                      <a:pt x="7490" y="567463"/>
                      <a:pt x="4638" y="554489"/>
                    </a:cubicBezTo>
                    <a:cubicBezTo>
                      <a:pt x="1158" y="538520"/>
                      <a:pt x="-368" y="522199"/>
                      <a:pt x="75" y="505872"/>
                    </a:cubicBezTo>
                    <a:cubicBezTo>
                      <a:pt x="3" y="492244"/>
                      <a:pt x="5636" y="479192"/>
                      <a:pt x="15619" y="469797"/>
                    </a:cubicBezTo>
                    <a:cubicBezTo>
                      <a:pt x="36382" y="450289"/>
                      <a:pt x="69125" y="450725"/>
                      <a:pt x="89346" y="470784"/>
                    </a:cubicBezTo>
                    <a:cubicBezTo>
                      <a:pt x="98915" y="480480"/>
                      <a:pt x="104064" y="493608"/>
                      <a:pt x="103607" y="507140"/>
                    </a:cubicBezTo>
                    <a:cubicBezTo>
                      <a:pt x="103522" y="515257"/>
                      <a:pt x="104149" y="523366"/>
                      <a:pt x="105461" y="531378"/>
                    </a:cubicBezTo>
                    <a:cubicBezTo>
                      <a:pt x="106744" y="539036"/>
                      <a:pt x="109554" y="546364"/>
                      <a:pt x="113732" y="552939"/>
                    </a:cubicBezTo>
                    <a:cubicBezTo>
                      <a:pt x="118681" y="560285"/>
                      <a:pt x="125597" y="566137"/>
                      <a:pt x="133697" y="569849"/>
                    </a:cubicBezTo>
                    <a:cubicBezTo>
                      <a:pt x="144920" y="574708"/>
                      <a:pt x="157099" y="577019"/>
                      <a:pt x="169349" y="576613"/>
                    </a:cubicBezTo>
                    <a:cubicBezTo>
                      <a:pt x="178975" y="576786"/>
                      <a:pt x="188572" y="575648"/>
                      <a:pt x="197870" y="573231"/>
                    </a:cubicBezTo>
                    <a:cubicBezTo>
                      <a:pt x="206213" y="571034"/>
                      <a:pt x="214013" y="567200"/>
                      <a:pt x="220830" y="561958"/>
                    </a:cubicBezTo>
                    <a:cubicBezTo>
                      <a:pt x="235704" y="548225"/>
                      <a:pt x="243562" y="528621"/>
                      <a:pt x="242221" y="508550"/>
                    </a:cubicBezTo>
                    <a:cubicBezTo>
                      <a:pt x="242763" y="492950"/>
                      <a:pt x="240638" y="477372"/>
                      <a:pt x="235947" y="462470"/>
                    </a:cubicBezTo>
                    <a:cubicBezTo>
                      <a:pt x="231526" y="449308"/>
                      <a:pt x="224809" y="437006"/>
                      <a:pt x="216124" y="426113"/>
                    </a:cubicBezTo>
                    <a:cubicBezTo>
                      <a:pt x="207097" y="414259"/>
                      <a:pt x="196658" y="403519"/>
                      <a:pt x="185036" y="394124"/>
                    </a:cubicBezTo>
                    <a:cubicBezTo>
                      <a:pt x="172344" y="384119"/>
                      <a:pt x="157941" y="373269"/>
                      <a:pt x="142254" y="361713"/>
                    </a:cubicBezTo>
                    <a:cubicBezTo>
                      <a:pt x="126567" y="350158"/>
                      <a:pt x="112877" y="340435"/>
                      <a:pt x="98331" y="329161"/>
                    </a:cubicBezTo>
                    <a:cubicBezTo>
                      <a:pt x="83200" y="317772"/>
                      <a:pt x="69253" y="304933"/>
                      <a:pt x="56689" y="290832"/>
                    </a:cubicBezTo>
                    <a:cubicBezTo>
                      <a:pt x="42771" y="273802"/>
                      <a:pt x="31519" y="254800"/>
                      <a:pt x="23320" y="234464"/>
                    </a:cubicBezTo>
                    <a:cubicBezTo>
                      <a:pt x="15733" y="213792"/>
                      <a:pt x="12110" y="191907"/>
                      <a:pt x="12624" y="169924"/>
                    </a:cubicBezTo>
                    <a:cubicBezTo>
                      <a:pt x="12624" y="166542"/>
                      <a:pt x="12624" y="160342"/>
                      <a:pt x="12624" y="151182"/>
                    </a:cubicBezTo>
                    <a:cubicBezTo>
                      <a:pt x="13280" y="140594"/>
                      <a:pt x="14863" y="130081"/>
                      <a:pt x="17330" y="119757"/>
                    </a:cubicBezTo>
                    <a:cubicBezTo>
                      <a:pt x="20524" y="106878"/>
                      <a:pt x="25059" y="94363"/>
                      <a:pt x="30878" y="82414"/>
                    </a:cubicBezTo>
                    <a:cubicBezTo>
                      <a:pt x="37580" y="68661"/>
                      <a:pt x="46607" y="56129"/>
                      <a:pt x="57545" y="45353"/>
                    </a:cubicBezTo>
                    <a:cubicBezTo>
                      <a:pt x="70408" y="32575"/>
                      <a:pt x="85411" y="22087"/>
                      <a:pt x="101896" y="14351"/>
                    </a:cubicBezTo>
                    <a:cubicBezTo>
                      <a:pt x="125697" y="3621"/>
                      <a:pt x="151780" y="-1216"/>
                      <a:pt x="177905" y="259"/>
                    </a:cubicBezTo>
                    <a:cubicBezTo>
                      <a:pt x="204045" y="-665"/>
                      <a:pt x="229985" y="5112"/>
                      <a:pt x="253202" y="17028"/>
                    </a:cubicBezTo>
                    <a:cubicBezTo>
                      <a:pt x="269131" y="25498"/>
                      <a:pt x="283577" y="36441"/>
                      <a:pt x="295984" y="49439"/>
                    </a:cubicBezTo>
                    <a:cubicBezTo>
                      <a:pt x="306366" y="62091"/>
                      <a:pt x="314523" y="76383"/>
                      <a:pt x="320085" y="91715"/>
                    </a:cubicBezTo>
                    <a:cubicBezTo>
                      <a:pt x="324848" y="104674"/>
                      <a:pt x="328242" y="118086"/>
                      <a:pt x="330210" y="131735"/>
                    </a:cubicBezTo>
                    <a:cubicBezTo>
                      <a:pt x="331679" y="142331"/>
                      <a:pt x="332163" y="153041"/>
                      <a:pt x="331636" y="163724"/>
                    </a:cubicBezTo>
                    <a:cubicBezTo>
                      <a:pt x="331408" y="169169"/>
                      <a:pt x="330737" y="174589"/>
                      <a:pt x="329639" y="179929"/>
                    </a:cubicBezTo>
                    <a:cubicBezTo>
                      <a:pt x="328199" y="189113"/>
                      <a:pt x="324520" y="197815"/>
                      <a:pt x="318944" y="205295"/>
                    </a:cubicBezTo>
                    <a:cubicBezTo>
                      <a:pt x="314010" y="211811"/>
                      <a:pt x="307606" y="217116"/>
                      <a:pt x="300262" y="220795"/>
                    </a:cubicBezTo>
                    <a:cubicBezTo>
                      <a:pt x="290337" y="225179"/>
                      <a:pt x="279128" y="225830"/>
                      <a:pt x="268746" y="222627"/>
                    </a:cubicBezTo>
                    <a:cubicBezTo>
                      <a:pt x="258165" y="221345"/>
                      <a:pt x="248211" y="216923"/>
                      <a:pt x="240225" y="209945"/>
                    </a:cubicBezTo>
                    <a:cubicBezTo>
                      <a:pt x="234791" y="204687"/>
                      <a:pt x="230727" y="198209"/>
                      <a:pt x="228388" y="191062"/>
                    </a:cubicBezTo>
                    <a:cubicBezTo>
                      <a:pt x="226563" y="185419"/>
                      <a:pt x="225750" y="179507"/>
                      <a:pt x="225964" y="173588"/>
                    </a:cubicBezTo>
                    <a:cubicBezTo>
                      <a:pt x="225964" y="168374"/>
                      <a:pt x="225964" y="165274"/>
                      <a:pt x="225964" y="164147"/>
                    </a:cubicBezTo>
                    <a:cubicBezTo>
                      <a:pt x="226677" y="161097"/>
                      <a:pt x="227005" y="157974"/>
                      <a:pt x="226962" y="154846"/>
                    </a:cubicBezTo>
                    <a:cubicBezTo>
                      <a:pt x="227062" y="150542"/>
                      <a:pt x="226677" y="146243"/>
                      <a:pt x="225821" y="142022"/>
                    </a:cubicBezTo>
                    <a:cubicBezTo>
                      <a:pt x="225080" y="137211"/>
                      <a:pt x="223839" y="132489"/>
                      <a:pt x="222114" y="127931"/>
                    </a:cubicBezTo>
                    <a:cubicBezTo>
                      <a:pt x="220659" y="123557"/>
                      <a:pt x="218392" y="119492"/>
                      <a:pt x="215411" y="115953"/>
                    </a:cubicBezTo>
                    <a:cubicBezTo>
                      <a:pt x="204915" y="105915"/>
                      <a:pt x="190441" y="101011"/>
                      <a:pt x="175909" y="102565"/>
                    </a:cubicBezTo>
                    <a:cubicBezTo>
                      <a:pt x="164800" y="101527"/>
                      <a:pt x="153619" y="103474"/>
                      <a:pt x="143537" y="108202"/>
                    </a:cubicBezTo>
                    <a:cubicBezTo>
                      <a:pt x="139387" y="110606"/>
                      <a:pt x="135466" y="113389"/>
                      <a:pt x="131843" y="116516"/>
                    </a:cubicBezTo>
                    <a:cubicBezTo>
                      <a:pt x="127765" y="120507"/>
                      <a:pt x="124613" y="125311"/>
                      <a:pt x="122574" y="130608"/>
                    </a:cubicBezTo>
                    <a:cubicBezTo>
                      <a:pt x="120520" y="135550"/>
                      <a:pt x="118852" y="140637"/>
                      <a:pt x="117583" y="145827"/>
                    </a:cubicBezTo>
                    <a:cubicBezTo>
                      <a:pt x="116442" y="151041"/>
                      <a:pt x="115729" y="155410"/>
                      <a:pt x="115301" y="159073"/>
                    </a:cubicBezTo>
                    <a:cubicBezTo>
                      <a:pt x="114873" y="162737"/>
                      <a:pt x="115301" y="165415"/>
                      <a:pt x="115301" y="167106"/>
                    </a:cubicBezTo>
                    <a:lnTo>
                      <a:pt x="115301" y="170629"/>
                    </a:lnTo>
                    <a:cubicBezTo>
                      <a:pt x="115016" y="181286"/>
                      <a:pt x="116955" y="191889"/>
                      <a:pt x="121005" y="201772"/>
                    </a:cubicBezTo>
                    <a:cubicBezTo>
                      <a:pt x="124955" y="211436"/>
                      <a:pt x="130503" y="220388"/>
                      <a:pt x="137405" y="228264"/>
                    </a:cubicBezTo>
                    <a:cubicBezTo>
                      <a:pt x="145405" y="237556"/>
                      <a:pt x="154389" y="245966"/>
                      <a:pt x="164215" y="253347"/>
                    </a:cubicBezTo>
                    <a:cubicBezTo>
                      <a:pt x="175053" y="261803"/>
                      <a:pt x="187318" y="270821"/>
                      <a:pt x="201008" y="280686"/>
                    </a:cubicBezTo>
                    <a:cubicBezTo>
                      <a:pt x="216880" y="292241"/>
                      <a:pt x="233237" y="304642"/>
                      <a:pt x="250064" y="317888"/>
                    </a:cubicBezTo>
                    <a:cubicBezTo>
                      <a:pt x="267491" y="331082"/>
                      <a:pt x="283406" y="346107"/>
                      <a:pt x="297553" y="3627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51C9DB3B-501F-5740-BE46-8F827E57A1F3}"/>
                  </a:ext>
                </a:extLst>
              </p:cNvPr>
              <p:cNvSpPr/>
              <p:nvPr/>
            </p:nvSpPr>
            <p:spPr>
              <a:xfrm>
                <a:off x="5719942" y="2354327"/>
                <a:ext cx="368960" cy="665896"/>
              </a:xfrm>
              <a:custGeom>
                <a:avLst/>
                <a:gdLst>
                  <a:gd name="connsiteX0" fmla="*/ 353668 w 368960"/>
                  <a:gd name="connsiteY0" fmla="*/ 17920 h 665896"/>
                  <a:gd name="connsiteX1" fmla="*/ 368927 w 368960"/>
                  <a:gd name="connsiteY1" fmla="*/ 55405 h 665896"/>
                  <a:gd name="connsiteX2" fmla="*/ 316747 w 368960"/>
                  <a:gd name="connsiteY2" fmla="*/ 105855 h 665896"/>
                  <a:gd name="connsiteX3" fmla="*/ 316590 w 368960"/>
                  <a:gd name="connsiteY3" fmla="*/ 105853 h 665896"/>
                  <a:gd name="connsiteX4" fmla="*/ 236445 w 368960"/>
                  <a:gd name="connsiteY4" fmla="*/ 104726 h 665896"/>
                  <a:gd name="connsiteX5" fmla="*/ 229886 w 368960"/>
                  <a:gd name="connsiteY5" fmla="*/ 615694 h 665896"/>
                  <a:gd name="connsiteX6" fmla="*/ 214341 w 368960"/>
                  <a:gd name="connsiteY6" fmla="*/ 651769 h 665896"/>
                  <a:gd name="connsiteX7" fmla="*/ 177406 w 368960"/>
                  <a:gd name="connsiteY7" fmla="*/ 665861 h 665896"/>
                  <a:gd name="connsiteX8" fmla="*/ 126353 w 368960"/>
                  <a:gd name="connsiteY8" fmla="*/ 614293 h 665896"/>
                  <a:gd name="connsiteX9" fmla="*/ 126353 w 368960"/>
                  <a:gd name="connsiteY9" fmla="*/ 614144 h 665896"/>
                  <a:gd name="connsiteX10" fmla="*/ 133056 w 368960"/>
                  <a:gd name="connsiteY10" fmla="*/ 103176 h 665896"/>
                  <a:gd name="connsiteX11" fmla="*/ 51057 w 368960"/>
                  <a:gd name="connsiteY11" fmla="*/ 102189 h 665896"/>
                  <a:gd name="connsiteX12" fmla="*/ 3 w 368960"/>
                  <a:gd name="connsiteY12" fmla="*/ 50622 h 665896"/>
                  <a:gd name="connsiteX13" fmla="*/ 3 w 368960"/>
                  <a:gd name="connsiteY13" fmla="*/ 50473 h 665896"/>
                  <a:gd name="connsiteX14" fmla="*/ 50743 w 368960"/>
                  <a:gd name="connsiteY14" fmla="*/ 0 h 665896"/>
                  <a:gd name="connsiteX15" fmla="*/ 52482 w 368960"/>
                  <a:gd name="connsiteY15" fmla="*/ 24 h 665896"/>
                  <a:gd name="connsiteX16" fmla="*/ 317874 w 368960"/>
                  <a:gd name="connsiteY16" fmla="*/ 3265 h 665896"/>
                  <a:gd name="connsiteX17" fmla="*/ 353668 w 368960"/>
                  <a:gd name="connsiteY17" fmla="*/ 17920 h 66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68960" h="665896">
                    <a:moveTo>
                      <a:pt x="353668" y="17920"/>
                    </a:moveTo>
                    <a:cubicBezTo>
                      <a:pt x="363893" y="27720"/>
                      <a:pt x="369441" y="41340"/>
                      <a:pt x="368927" y="55405"/>
                    </a:cubicBezTo>
                    <a:cubicBezTo>
                      <a:pt x="368614" y="83577"/>
                      <a:pt x="345254" y="106163"/>
                      <a:pt x="316747" y="105855"/>
                    </a:cubicBezTo>
                    <a:cubicBezTo>
                      <a:pt x="316690" y="105855"/>
                      <a:pt x="316648" y="105853"/>
                      <a:pt x="316590" y="105853"/>
                    </a:cubicBezTo>
                    <a:lnTo>
                      <a:pt x="236445" y="104726"/>
                    </a:lnTo>
                    <a:lnTo>
                      <a:pt x="229886" y="615694"/>
                    </a:lnTo>
                    <a:cubicBezTo>
                      <a:pt x="229886" y="629308"/>
                      <a:pt x="224281" y="642334"/>
                      <a:pt x="214341" y="651769"/>
                    </a:cubicBezTo>
                    <a:cubicBezTo>
                      <a:pt x="204516" y="661282"/>
                      <a:pt x="191153" y="666379"/>
                      <a:pt x="177406" y="665861"/>
                    </a:cubicBezTo>
                    <a:cubicBezTo>
                      <a:pt x="148899" y="665552"/>
                      <a:pt x="126039" y="642464"/>
                      <a:pt x="126353" y="614293"/>
                    </a:cubicBezTo>
                    <a:cubicBezTo>
                      <a:pt x="126353" y="614242"/>
                      <a:pt x="126353" y="614193"/>
                      <a:pt x="126353" y="614144"/>
                    </a:cubicBezTo>
                    <a:lnTo>
                      <a:pt x="133056" y="103176"/>
                    </a:lnTo>
                    <a:lnTo>
                      <a:pt x="51057" y="102189"/>
                    </a:lnTo>
                    <a:cubicBezTo>
                      <a:pt x="22549" y="101881"/>
                      <a:pt x="-311" y="78793"/>
                      <a:pt x="3" y="50622"/>
                    </a:cubicBezTo>
                    <a:cubicBezTo>
                      <a:pt x="3" y="50571"/>
                      <a:pt x="3" y="50522"/>
                      <a:pt x="3" y="50473"/>
                    </a:cubicBezTo>
                    <a:cubicBezTo>
                      <a:pt x="-83" y="22688"/>
                      <a:pt x="22635" y="91"/>
                      <a:pt x="50743" y="0"/>
                    </a:cubicBezTo>
                    <a:cubicBezTo>
                      <a:pt x="51327" y="-2"/>
                      <a:pt x="51898" y="6"/>
                      <a:pt x="52482" y="24"/>
                    </a:cubicBezTo>
                    <a:lnTo>
                      <a:pt x="317874" y="3265"/>
                    </a:lnTo>
                    <a:cubicBezTo>
                      <a:pt x="331279" y="3358"/>
                      <a:pt x="344128" y="8616"/>
                      <a:pt x="353668" y="179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C7F13A59-C299-6A4E-93C3-77282BBE3422}"/>
                  </a:ext>
                </a:extLst>
              </p:cNvPr>
              <p:cNvSpPr/>
              <p:nvPr/>
            </p:nvSpPr>
            <p:spPr>
              <a:xfrm>
                <a:off x="6139884" y="2357975"/>
                <a:ext cx="321905" cy="668279"/>
              </a:xfrm>
              <a:custGeom>
                <a:avLst/>
                <a:gdLst>
                  <a:gd name="connsiteX0" fmla="*/ 299513 w 321905"/>
                  <a:gd name="connsiteY0" fmla="*/ 581467 h 668279"/>
                  <a:gd name="connsiteX1" fmla="*/ 298971 w 321905"/>
                  <a:gd name="connsiteY1" fmla="*/ 653607 h 668279"/>
                  <a:gd name="connsiteX2" fmla="*/ 261865 w 321905"/>
                  <a:gd name="connsiteY2" fmla="*/ 668272 h 668279"/>
                  <a:gd name="connsiteX3" fmla="*/ 50664 w 321905"/>
                  <a:gd name="connsiteY3" fmla="*/ 665595 h 668279"/>
                  <a:gd name="connsiteX4" fmla="*/ 14299 w 321905"/>
                  <a:gd name="connsiteY4" fmla="*/ 650235 h 668279"/>
                  <a:gd name="connsiteX5" fmla="*/ 39 w 321905"/>
                  <a:gd name="connsiteY5" fmla="*/ 613878 h 668279"/>
                  <a:gd name="connsiteX6" fmla="*/ 7312 w 321905"/>
                  <a:gd name="connsiteY6" fmla="*/ 50207 h 668279"/>
                  <a:gd name="connsiteX7" fmla="*/ 22856 w 321905"/>
                  <a:gd name="connsiteY7" fmla="*/ 14132 h 668279"/>
                  <a:gd name="connsiteX8" fmla="*/ 59649 w 321905"/>
                  <a:gd name="connsiteY8" fmla="*/ 40 h 668279"/>
                  <a:gd name="connsiteX9" fmla="*/ 270850 w 321905"/>
                  <a:gd name="connsiteY9" fmla="*/ 2717 h 668279"/>
                  <a:gd name="connsiteX10" fmla="*/ 321903 w 321905"/>
                  <a:gd name="connsiteY10" fmla="*/ 54285 h 668279"/>
                  <a:gd name="connsiteX11" fmla="*/ 321903 w 321905"/>
                  <a:gd name="connsiteY11" fmla="*/ 54434 h 668279"/>
                  <a:gd name="connsiteX12" fmla="*/ 305503 w 321905"/>
                  <a:gd name="connsiteY12" fmla="*/ 90509 h 668279"/>
                  <a:gd name="connsiteX13" fmla="*/ 268568 w 321905"/>
                  <a:gd name="connsiteY13" fmla="*/ 104601 h 668279"/>
                  <a:gd name="connsiteX14" fmla="*/ 109276 w 321905"/>
                  <a:gd name="connsiteY14" fmla="*/ 102487 h 668279"/>
                  <a:gd name="connsiteX15" fmla="*/ 106424 w 321905"/>
                  <a:gd name="connsiteY15" fmla="*/ 317105 h 668279"/>
                  <a:gd name="connsiteX16" fmla="*/ 216801 w 321905"/>
                  <a:gd name="connsiteY16" fmla="*/ 318514 h 668279"/>
                  <a:gd name="connsiteX17" fmla="*/ 267955 w 321905"/>
                  <a:gd name="connsiteY17" fmla="*/ 370268 h 668279"/>
                  <a:gd name="connsiteX18" fmla="*/ 252310 w 321905"/>
                  <a:gd name="connsiteY18" fmla="*/ 406306 h 668279"/>
                  <a:gd name="connsiteX19" fmla="*/ 215375 w 321905"/>
                  <a:gd name="connsiteY19" fmla="*/ 420398 h 668279"/>
                  <a:gd name="connsiteX20" fmla="*/ 105853 w 321905"/>
                  <a:gd name="connsiteY20" fmla="*/ 419411 h 668279"/>
                  <a:gd name="connsiteX21" fmla="*/ 103999 w 321905"/>
                  <a:gd name="connsiteY21" fmla="*/ 564134 h 668279"/>
                  <a:gd name="connsiteX22" fmla="*/ 262721 w 321905"/>
                  <a:gd name="connsiteY22" fmla="*/ 566107 h 668279"/>
                  <a:gd name="connsiteX23" fmla="*/ 299513 w 321905"/>
                  <a:gd name="connsiteY23" fmla="*/ 581467 h 668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21905" h="668279">
                    <a:moveTo>
                      <a:pt x="299513" y="581467"/>
                    </a:moveTo>
                    <a:cubicBezTo>
                      <a:pt x="319521" y="601536"/>
                      <a:pt x="319279" y="633835"/>
                      <a:pt x="298971" y="653607"/>
                    </a:cubicBezTo>
                    <a:cubicBezTo>
                      <a:pt x="289089" y="663219"/>
                      <a:pt x="275726" y="668503"/>
                      <a:pt x="261865" y="668272"/>
                    </a:cubicBezTo>
                    <a:lnTo>
                      <a:pt x="50664" y="665595"/>
                    </a:lnTo>
                    <a:cubicBezTo>
                      <a:pt x="36903" y="665744"/>
                      <a:pt x="23698" y="660169"/>
                      <a:pt x="14299" y="650235"/>
                    </a:cubicBezTo>
                    <a:cubicBezTo>
                      <a:pt x="4659" y="640585"/>
                      <a:pt x="-503" y="627424"/>
                      <a:pt x="39" y="613878"/>
                    </a:cubicBezTo>
                    <a:lnTo>
                      <a:pt x="7312" y="50207"/>
                    </a:lnTo>
                    <a:cubicBezTo>
                      <a:pt x="7240" y="36578"/>
                      <a:pt x="12874" y="23527"/>
                      <a:pt x="22856" y="14132"/>
                    </a:cubicBezTo>
                    <a:cubicBezTo>
                      <a:pt x="32611" y="4597"/>
                      <a:pt x="45944" y="-507"/>
                      <a:pt x="59649" y="40"/>
                    </a:cubicBezTo>
                    <a:lnTo>
                      <a:pt x="270850" y="2717"/>
                    </a:lnTo>
                    <a:cubicBezTo>
                      <a:pt x="299357" y="3026"/>
                      <a:pt x="322217" y="26114"/>
                      <a:pt x="321903" y="54285"/>
                    </a:cubicBezTo>
                    <a:cubicBezTo>
                      <a:pt x="321903" y="54335"/>
                      <a:pt x="321903" y="54385"/>
                      <a:pt x="321903" y="54434"/>
                    </a:cubicBezTo>
                    <a:cubicBezTo>
                      <a:pt x="321803" y="68200"/>
                      <a:pt x="315856" y="81292"/>
                      <a:pt x="305503" y="90509"/>
                    </a:cubicBezTo>
                    <a:cubicBezTo>
                      <a:pt x="295620" y="99938"/>
                      <a:pt x="282301" y="105021"/>
                      <a:pt x="268568" y="104601"/>
                    </a:cubicBezTo>
                    <a:lnTo>
                      <a:pt x="109276" y="102487"/>
                    </a:lnTo>
                    <a:lnTo>
                      <a:pt x="106424" y="317105"/>
                    </a:lnTo>
                    <a:lnTo>
                      <a:pt x="216801" y="318514"/>
                    </a:lnTo>
                    <a:cubicBezTo>
                      <a:pt x="245394" y="318848"/>
                      <a:pt x="268297" y="342019"/>
                      <a:pt x="267955" y="370268"/>
                    </a:cubicBezTo>
                    <a:cubicBezTo>
                      <a:pt x="267784" y="383858"/>
                      <a:pt x="262165" y="396824"/>
                      <a:pt x="252310" y="406306"/>
                    </a:cubicBezTo>
                    <a:cubicBezTo>
                      <a:pt x="242514" y="415877"/>
                      <a:pt x="229137" y="420984"/>
                      <a:pt x="215375" y="420398"/>
                    </a:cubicBezTo>
                    <a:lnTo>
                      <a:pt x="105853" y="419411"/>
                    </a:lnTo>
                    <a:lnTo>
                      <a:pt x="103999" y="564134"/>
                    </a:lnTo>
                    <a:lnTo>
                      <a:pt x="262721" y="566107"/>
                    </a:lnTo>
                    <a:cubicBezTo>
                      <a:pt x="276625" y="565908"/>
                      <a:pt x="289973" y="571481"/>
                      <a:pt x="299513" y="5814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B8E9E37F-9914-334C-A181-8ACF14F47E2A}"/>
                  </a:ext>
                </a:extLst>
              </p:cNvPr>
              <p:cNvSpPr/>
              <p:nvPr/>
            </p:nvSpPr>
            <p:spPr>
              <a:xfrm>
                <a:off x="6539076" y="2363792"/>
                <a:ext cx="336162" cy="665163"/>
              </a:xfrm>
              <a:custGeom>
                <a:avLst/>
                <a:gdLst>
                  <a:gd name="connsiteX0" fmla="*/ 298622 w 336162"/>
                  <a:gd name="connsiteY0" fmla="*/ 74123 h 665163"/>
                  <a:gd name="connsiteX1" fmla="*/ 327144 w 336162"/>
                  <a:gd name="connsiteY1" fmla="*/ 138804 h 665163"/>
                  <a:gd name="connsiteX2" fmla="*/ 336128 w 336162"/>
                  <a:gd name="connsiteY2" fmla="*/ 211800 h 665163"/>
                  <a:gd name="connsiteX3" fmla="*/ 325290 w 336162"/>
                  <a:gd name="connsiteY3" fmla="*/ 283950 h 665163"/>
                  <a:gd name="connsiteX4" fmla="*/ 295627 w 336162"/>
                  <a:gd name="connsiteY4" fmla="*/ 348349 h 665163"/>
                  <a:gd name="connsiteX5" fmla="*/ 242435 w 336162"/>
                  <a:gd name="connsiteY5" fmla="*/ 400489 h 665163"/>
                  <a:gd name="connsiteX6" fmla="*/ 179260 w 336162"/>
                  <a:gd name="connsiteY6" fmla="*/ 418526 h 665163"/>
                  <a:gd name="connsiteX7" fmla="*/ 105960 w 336162"/>
                  <a:gd name="connsiteY7" fmla="*/ 417681 h 665163"/>
                  <a:gd name="connsiteX8" fmla="*/ 103393 w 336162"/>
                  <a:gd name="connsiteY8" fmla="*/ 614966 h 665163"/>
                  <a:gd name="connsiteX9" fmla="*/ 87849 w 336162"/>
                  <a:gd name="connsiteY9" fmla="*/ 651040 h 665163"/>
                  <a:gd name="connsiteX10" fmla="*/ 51056 w 336162"/>
                  <a:gd name="connsiteY10" fmla="*/ 665132 h 665163"/>
                  <a:gd name="connsiteX11" fmla="*/ 3 w 336162"/>
                  <a:gd name="connsiteY11" fmla="*/ 613565 h 665163"/>
                  <a:gd name="connsiteX12" fmla="*/ 3 w 336162"/>
                  <a:gd name="connsiteY12" fmla="*/ 613415 h 665163"/>
                  <a:gd name="connsiteX13" fmla="*/ 7276 w 336162"/>
                  <a:gd name="connsiteY13" fmla="*/ 51435 h 665163"/>
                  <a:gd name="connsiteX14" fmla="*/ 14549 w 336162"/>
                  <a:gd name="connsiteY14" fmla="*/ 25506 h 665163"/>
                  <a:gd name="connsiteX15" fmla="*/ 32803 w 336162"/>
                  <a:gd name="connsiteY15" fmla="*/ 7328 h 665163"/>
                  <a:gd name="connsiteX16" fmla="*/ 60468 w 336162"/>
                  <a:gd name="connsiteY16" fmla="*/ 0 h 665163"/>
                  <a:gd name="connsiteX17" fmla="*/ 183681 w 336162"/>
                  <a:gd name="connsiteY17" fmla="*/ 1550 h 665163"/>
                  <a:gd name="connsiteX18" fmla="*/ 246428 w 336162"/>
                  <a:gd name="connsiteY18" fmla="*/ 20715 h 665163"/>
                  <a:gd name="connsiteX19" fmla="*/ 298622 w 336162"/>
                  <a:gd name="connsiteY19" fmla="*/ 74123 h 665163"/>
                  <a:gd name="connsiteX20" fmla="*/ 208780 w 336162"/>
                  <a:gd name="connsiteY20" fmla="*/ 291982 h 665163"/>
                  <a:gd name="connsiteX21" fmla="*/ 232167 w 336162"/>
                  <a:gd name="connsiteY21" fmla="*/ 210531 h 665163"/>
                  <a:gd name="connsiteX22" fmla="*/ 226748 w 336162"/>
                  <a:gd name="connsiteY22" fmla="*/ 166565 h 665163"/>
                  <a:gd name="connsiteX23" fmla="*/ 210776 w 336162"/>
                  <a:gd name="connsiteY23" fmla="*/ 127531 h 665163"/>
                  <a:gd name="connsiteX24" fmla="*/ 194234 w 336162"/>
                  <a:gd name="connsiteY24" fmla="*/ 109071 h 665163"/>
                  <a:gd name="connsiteX25" fmla="*/ 182683 w 336162"/>
                  <a:gd name="connsiteY25" fmla="*/ 103434 h 665163"/>
                  <a:gd name="connsiteX26" fmla="*/ 110381 w 336162"/>
                  <a:gd name="connsiteY26" fmla="*/ 102307 h 665163"/>
                  <a:gd name="connsiteX27" fmla="*/ 107529 w 336162"/>
                  <a:gd name="connsiteY27" fmla="*/ 315233 h 665163"/>
                  <a:gd name="connsiteX28" fmla="*/ 179973 w 336162"/>
                  <a:gd name="connsiteY28" fmla="*/ 316079 h 665163"/>
                  <a:gd name="connsiteX29" fmla="*/ 191667 w 336162"/>
                  <a:gd name="connsiteY29" fmla="*/ 310724 h 665163"/>
                  <a:gd name="connsiteX30" fmla="*/ 208780 w 336162"/>
                  <a:gd name="connsiteY30" fmla="*/ 292123 h 66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36162" h="665163">
                    <a:moveTo>
                      <a:pt x="298622" y="74123"/>
                    </a:moveTo>
                    <a:cubicBezTo>
                      <a:pt x="311457" y="94099"/>
                      <a:pt x="321069" y="115919"/>
                      <a:pt x="327144" y="138804"/>
                    </a:cubicBezTo>
                    <a:cubicBezTo>
                      <a:pt x="333504" y="162615"/>
                      <a:pt x="336527" y="187176"/>
                      <a:pt x="336128" y="211800"/>
                    </a:cubicBezTo>
                    <a:cubicBezTo>
                      <a:pt x="335942" y="236232"/>
                      <a:pt x="332306" y="260519"/>
                      <a:pt x="325290" y="283950"/>
                    </a:cubicBezTo>
                    <a:cubicBezTo>
                      <a:pt x="318601" y="306721"/>
                      <a:pt x="308619" y="328413"/>
                      <a:pt x="295627" y="348349"/>
                    </a:cubicBezTo>
                    <a:cubicBezTo>
                      <a:pt x="282008" y="369398"/>
                      <a:pt x="263840" y="387204"/>
                      <a:pt x="242435" y="400489"/>
                    </a:cubicBezTo>
                    <a:cubicBezTo>
                      <a:pt x="223554" y="412355"/>
                      <a:pt x="201635" y="418616"/>
                      <a:pt x="179260" y="418526"/>
                    </a:cubicBezTo>
                    <a:lnTo>
                      <a:pt x="105960" y="417681"/>
                    </a:lnTo>
                    <a:lnTo>
                      <a:pt x="103393" y="614966"/>
                    </a:lnTo>
                    <a:cubicBezTo>
                      <a:pt x="103507" y="628604"/>
                      <a:pt x="97888" y="641675"/>
                      <a:pt x="87849" y="651040"/>
                    </a:cubicBezTo>
                    <a:cubicBezTo>
                      <a:pt x="78052" y="660519"/>
                      <a:pt x="64761" y="665611"/>
                      <a:pt x="51056" y="665132"/>
                    </a:cubicBezTo>
                    <a:cubicBezTo>
                      <a:pt x="22549" y="664824"/>
                      <a:pt x="-311" y="641736"/>
                      <a:pt x="3" y="613565"/>
                    </a:cubicBezTo>
                    <a:cubicBezTo>
                      <a:pt x="3" y="613514"/>
                      <a:pt x="3" y="613465"/>
                      <a:pt x="3" y="613415"/>
                    </a:cubicBezTo>
                    <a:lnTo>
                      <a:pt x="7276" y="51435"/>
                    </a:lnTo>
                    <a:cubicBezTo>
                      <a:pt x="7262" y="42298"/>
                      <a:pt x="9772" y="33330"/>
                      <a:pt x="14549" y="25506"/>
                    </a:cubicBezTo>
                    <a:cubicBezTo>
                      <a:pt x="18998" y="18035"/>
                      <a:pt x="25273" y="11784"/>
                      <a:pt x="32803" y="7328"/>
                    </a:cubicBezTo>
                    <a:cubicBezTo>
                      <a:pt x="41202" y="2503"/>
                      <a:pt x="50757" y="-26"/>
                      <a:pt x="60468" y="0"/>
                    </a:cubicBezTo>
                    <a:lnTo>
                      <a:pt x="183681" y="1550"/>
                    </a:lnTo>
                    <a:cubicBezTo>
                      <a:pt x="205999" y="2023"/>
                      <a:pt x="227732" y="8662"/>
                      <a:pt x="246428" y="20715"/>
                    </a:cubicBezTo>
                    <a:cubicBezTo>
                      <a:pt x="267691" y="34380"/>
                      <a:pt x="285545" y="52643"/>
                      <a:pt x="298622" y="74123"/>
                    </a:cubicBezTo>
                    <a:close/>
                    <a:moveTo>
                      <a:pt x="208780" y="291982"/>
                    </a:moveTo>
                    <a:cubicBezTo>
                      <a:pt x="223682" y="267333"/>
                      <a:pt x="231739" y="239241"/>
                      <a:pt x="232167" y="210531"/>
                    </a:cubicBezTo>
                    <a:cubicBezTo>
                      <a:pt x="232353" y="195703"/>
                      <a:pt x="230527" y="180916"/>
                      <a:pt x="226748" y="166565"/>
                    </a:cubicBezTo>
                    <a:cubicBezTo>
                      <a:pt x="223254" y="152892"/>
                      <a:pt x="217878" y="139758"/>
                      <a:pt x="210776" y="127531"/>
                    </a:cubicBezTo>
                    <a:cubicBezTo>
                      <a:pt x="206141" y="120654"/>
                      <a:pt x="200580" y="114442"/>
                      <a:pt x="194234" y="109071"/>
                    </a:cubicBezTo>
                    <a:cubicBezTo>
                      <a:pt x="191068" y="106048"/>
                      <a:pt x="187032" y="104078"/>
                      <a:pt x="182683" y="103434"/>
                    </a:cubicBezTo>
                    <a:lnTo>
                      <a:pt x="110381" y="102307"/>
                    </a:lnTo>
                    <a:lnTo>
                      <a:pt x="107529" y="315233"/>
                    </a:lnTo>
                    <a:lnTo>
                      <a:pt x="179973" y="316079"/>
                    </a:lnTo>
                    <a:cubicBezTo>
                      <a:pt x="184337" y="315552"/>
                      <a:pt x="188429" y="313678"/>
                      <a:pt x="191667" y="310724"/>
                    </a:cubicBezTo>
                    <a:cubicBezTo>
                      <a:pt x="198255" y="305375"/>
                      <a:pt x="204017" y="299108"/>
                      <a:pt x="208780" y="2921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FE63DCF9-59AC-AA4D-9DA7-A47552A2A602}"/>
                  </a:ext>
                </a:extLst>
              </p:cNvPr>
              <p:cNvSpPr/>
              <p:nvPr/>
            </p:nvSpPr>
            <p:spPr>
              <a:xfrm>
                <a:off x="7074950" y="2379012"/>
                <a:ext cx="332539" cy="667822"/>
              </a:xfrm>
              <a:custGeom>
                <a:avLst/>
                <a:gdLst>
                  <a:gd name="connsiteX0" fmla="*/ 331465 w 332539"/>
                  <a:gd name="connsiteY0" fmla="*/ 607074 h 667822"/>
                  <a:gd name="connsiteX1" fmla="*/ 323621 w 332539"/>
                  <a:gd name="connsiteY1" fmla="*/ 645685 h 667822"/>
                  <a:gd name="connsiteX2" fmla="*/ 290109 w 332539"/>
                  <a:gd name="connsiteY2" fmla="*/ 666964 h 667822"/>
                  <a:gd name="connsiteX3" fmla="*/ 280697 w 332539"/>
                  <a:gd name="connsiteY3" fmla="*/ 667810 h 667822"/>
                  <a:gd name="connsiteX4" fmla="*/ 248468 w 332539"/>
                  <a:gd name="connsiteY4" fmla="*/ 655832 h 667822"/>
                  <a:gd name="connsiteX5" fmla="*/ 230356 w 332539"/>
                  <a:gd name="connsiteY5" fmla="*/ 626239 h 667822"/>
                  <a:gd name="connsiteX6" fmla="*/ 213386 w 332539"/>
                  <a:gd name="connsiteY6" fmla="*/ 539152 h 667822"/>
                  <a:gd name="connsiteX7" fmla="*/ 121120 w 332539"/>
                  <a:gd name="connsiteY7" fmla="*/ 538024 h 667822"/>
                  <a:gd name="connsiteX8" fmla="*/ 102010 w 332539"/>
                  <a:gd name="connsiteY8" fmla="*/ 624689 h 667822"/>
                  <a:gd name="connsiteX9" fmla="*/ 51385 w 332539"/>
                  <a:gd name="connsiteY9" fmla="*/ 664850 h 667822"/>
                  <a:gd name="connsiteX10" fmla="*/ 41117 w 332539"/>
                  <a:gd name="connsiteY10" fmla="*/ 663864 h 667822"/>
                  <a:gd name="connsiteX11" fmla="*/ 8175 w 332539"/>
                  <a:gd name="connsiteY11" fmla="*/ 641740 h 667822"/>
                  <a:gd name="connsiteX12" fmla="*/ 1330 w 332539"/>
                  <a:gd name="connsiteY12" fmla="*/ 602987 h 667822"/>
                  <a:gd name="connsiteX13" fmla="*/ 123259 w 332539"/>
                  <a:gd name="connsiteY13" fmla="*/ 41430 h 667822"/>
                  <a:gd name="connsiteX14" fmla="*/ 123259 w 332539"/>
                  <a:gd name="connsiteY14" fmla="*/ 38893 h 667822"/>
                  <a:gd name="connsiteX15" fmla="*/ 123259 w 332539"/>
                  <a:gd name="connsiteY15" fmla="*/ 38048 h 667822"/>
                  <a:gd name="connsiteX16" fmla="*/ 123259 w 332539"/>
                  <a:gd name="connsiteY16" fmla="*/ 37202 h 667822"/>
                  <a:gd name="connsiteX17" fmla="*/ 123259 w 332539"/>
                  <a:gd name="connsiteY17" fmla="*/ 35511 h 667822"/>
                  <a:gd name="connsiteX18" fmla="*/ 124257 w 332539"/>
                  <a:gd name="connsiteY18" fmla="*/ 33820 h 667822"/>
                  <a:gd name="connsiteX19" fmla="*/ 124257 w 332539"/>
                  <a:gd name="connsiteY19" fmla="*/ 32975 h 667822"/>
                  <a:gd name="connsiteX20" fmla="*/ 124257 w 332539"/>
                  <a:gd name="connsiteY20" fmla="*/ 32129 h 667822"/>
                  <a:gd name="connsiteX21" fmla="*/ 124257 w 332539"/>
                  <a:gd name="connsiteY21" fmla="*/ 30720 h 667822"/>
                  <a:gd name="connsiteX22" fmla="*/ 132100 w 332539"/>
                  <a:gd name="connsiteY22" fmla="*/ 18883 h 667822"/>
                  <a:gd name="connsiteX23" fmla="*/ 132100 w 332539"/>
                  <a:gd name="connsiteY23" fmla="*/ 18037 h 667822"/>
                  <a:gd name="connsiteX24" fmla="*/ 132956 w 332539"/>
                  <a:gd name="connsiteY24" fmla="*/ 18037 h 667822"/>
                  <a:gd name="connsiteX25" fmla="*/ 133812 w 332539"/>
                  <a:gd name="connsiteY25" fmla="*/ 18037 h 667822"/>
                  <a:gd name="connsiteX26" fmla="*/ 133812 w 332539"/>
                  <a:gd name="connsiteY26" fmla="*/ 16628 h 667822"/>
                  <a:gd name="connsiteX27" fmla="*/ 134667 w 332539"/>
                  <a:gd name="connsiteY27" fmla="*/ 15783 h 667822"/>
                  <a:gd name="connsiteX28" fmla="*/ 135523 w 332539"/>
                  <a:gd name="connsiteY28" fmla="*/ 14937 h 667822"/>
                  <a:gd name="connsiteX29" fmla="*/ 136378 w 332539"/>
                  <a:gd name="connsiteY29" fmla="*/ 14092 h 667822"/>
                  <a:gd name="connsiteX30" fmla="*/ 137234 w 332539"/>
                  <a:gd name="connsiteY30" fmla="*/ 13246 h 667822"/>
                  <a:gd name="connsiteX31" fmla="*/ 138090 w 332539"/>
                  <a:gd name="connsiteY31" fmla="*/ 12401 h 667822"/>
                  <a:gd name="connsiteX32" fmla="*/ 139801 w 332539"/>
                  <a:gd name="connsiteY32" fmla="*/ 11555 h 667822"/>
                  <a:gd name="connsiteX33" fmla="*/ 152065 w 332539"/>
                  <a:gd name="connsiteY33" fmla="*/ 4087 h 667822"/>
                  <a:gd name="connsiteX34" fmla="*/ 154775 w 332539"/>
                  <a:gd name="connsiteY34" fmla="*/ 4087 h 667822"/>
                  <a:gd name="connsiteX35" fmla="*/ 156486 w 332539"/>
                  <a:gd name="connsiteY35" fmla="*/ 3241 h 667822"/>
                  <a:gd name="connsiteX36" fmla="*/ 164187 w 332539"/>
                  <a:gd name="connsiteY36" fmla="*/ 1268 h 667822"/>
                  <a:gd name="connsiteX37" fmla="*/ 172030 w 332539"/>
                  <a:gd name="connsiteY37" fmla="*/ 0 h 667822"/>
                  <a:gd name="connsiteX38" fmla="*/ 176309 w 332539"/>
                  <a:gd name="connsiteY38" fmla="*/ 0 h 667822"/>
                  <a:gd name="connsiteX39" fmla="*/ 184009 w 332539"/>
                  <a:gd name="connsiteY39" fmla="*/ 1409 h 667822"/>
                  <a:gd name="connsiteX40" fmla="*/ 191853 w 332539"/>
                  <a:gd name="connsiteY40" fmla="*/ 3523 h 667822"/>
                  <a:gd name="connsiteX41" fmla="*/ 193564 w 332539"/>
                  <a:gd name="connsiteY41" fmla="*/ 4509 h 667822"/>
                  <a:gd name="connsiteX42" fmla="*/ 194420 w 332539"/>
                  <a:gd name="connsiteY42" fmla="*/ 4509 h 667822"/>
                  <a:gd name="connsiteX43" fmla="*/ 206399 w 332539"/>
                  <a:gd name="connsiteY43" fmla="*/ 12260 h 667822"/>
                  <a:gd name="connsiteX44" fmla="*/ 208110 w 332539"/>
                  <a:gd name="connsiteY44" fmla="*/ 13105 h 667822"/>
                  <a:gd name="connsiteX45" fmla="*/ 208965 w 332539"/>
                  <a:gd name="connsiteY45" fmla="*/ 13951 h 667822"/>
                  <a:gd name="connsiteX46" fmla="*/ 209821 w 332539"/>
                  <a:gd name="connsiteY46" fmla="*/ 14937 h 667822"/>
                  <a:gd name="connsiteX47" fmla="*/ 210677 w 332539"/>
                  <a:gd name="connsiteY47" fmla="*/ 15783 h 667822"/>
                  <a:gd name="connsiteX48" fmla="*/ 211818 w 332539"/>
                  <a:gd name="connsiteY48" fmla="*/ 16628 h 667822"/>
                  <a:gd name="connsiteX49" fmla="*/ 212673 w 332539"/>
                  <a:gd name="connsiteY49" fmla="*/ 17474 h 667822"/>
                  <a:gd name="connsiteX50" fmla="*/ 213529 w 332539"/>
                  <a:gd name="connsiteY50" fmla="*/ 18319 h 667822"/>
                  <a:gd name="connsiteX51" fmla="*/ 214384 w 332539"/>
                  <a:gd name="connsiteY51" fmla="*/ 19165 h 667822"/>
                  <a:gd name="connsiteX52" fmla="*/ 214384 w 332539"/>
                  <a:gd name="connsiteY52" fmla="*/ 20010 h 667822"/>
                  <a:gd name="connsiteX53" fmla="*/ 222085 w 332539"/>
                  <a:gd name="connsiteY53" fmla="*/ 32129 h 667822"/>
                  <a:gd name="connsiteX54" fmla="*/ 222085 w 332539"/>
                  <a:gd name="connsiteY54" fmla="*/ 32975 h 667822"/>
                  <a:gd name="connsiteX55" fmla="*/ 222085 w 332539"/>
                  <a:gd name="connsiteY55" fmla="*/ 33820 h 667822"/>
                  <a:gd name="connsiteX56" fmla="*/ 222085 w 332539"/>
                  <a:gd name="connsiteY56" fmla="*/ 34666 h 667822"/>
                  <a:gd name="connsiteX57" fmla="*/ 223797 w 332539"/>
                  <a:gd name="connsiteY57" fmla="*/ 42275 h 667822"/>
                  <a:gd name="connsiteX58" fmla="*/ 170604 w 332539"/>
                  <a:gd name="connsiteY58" fmla="*/ 311147 h 667822"/>
                  <a:gd name="connsiteX59" fmla="*/ 143081 w 332539"/>
                  <a:gd name="connsiteY59" fmla="*/ 436000 h 667822"/>
                  <a:gd name="connsiteX60" fmla="*/ 193992 w 332539"/>
                  <a:gd name="connsiteY60" fmla="*/ 436704 h 667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32539" h="667822">
                    <a:moveTo>
                      <a:pt x="331465" y="607074"/>
                    </a:moveTo>
                    <a:cubicBezTo>
                      <a:pt x="334303" y="620463"/>
                      <a:pt x="331465" y="634416"/>
                      <a:pt x="323621" y="645685"/>
                    </a:cubicBezTo>
                    <a:cubicBezTo>
                      <a:pt x="315964" y="657104"/>
                      <a:pt x="303799" y="664823"/>
                      <a:pt x="290109" y="666964"/>
                    </a:cubicBezTo>
                    <a:cubicBezTo>
                      <a:pt x="287014" y="667607"/>
                      <a:pt x="283863" y="667890"/>
                      <a:pt x="280697" y="667810"/>
                    </a:cubicBezTo>
                    <a:cubicBezTo>
                      <a:pt x="268846" y="667783"/>
                      <a:pt x="257395" y="663530"/>
                      <a:pt x="248468" y="655832"/>
                    </a:cubicBezTo>
                    <a:cubicBezTo>
                      <a:pt x="239212" y="648283"/>
                      <a:pt x="232824" y="637848"/>
                      <a:pt x="230356" y="626239"/>
                    </a:cubicBezTo>
                    <a:lnTo>
                      <a:pt x="213386" y="539152"/>
                    </a:lnTo>
                    <a:lnTo>
                      <a:pt x="121120" y="538024"/>
                    </a:lnTo>
                    <a:lnTo>
                      <a:pt x="102010" y="624689"/>
                    </a:lnTo>
                    <a:cubicBezTo>
                      <a:pt x="97076" y="648350"/>
                      <a:pt x="75828" y="665211"/>
                      <a:pt x="51385" y="664850"/>
                    </a:cubicBezTo>
                    <a:cubicBezTo>
                      <a:pt x="47934" y="664921"/>
                      <a:pt x="44483" y="664590"/>
                      <a:pt x="41117" y="663864"/>
                    </a:cubicBezTo>
                    <a:cubicBezTo>
                      <a:pt x="27484" y="661374"/>
                      <a:pt x="15533" y="653349"/>
                      <a:pt x="8175" y="641740"/>
                    </a:cubicBezTo>
                    <a:cubicBezTo>
                      <a:pt x="659" y="630276"/>
                      <a:pt x="-1808" y="616287"/>
                      <a:pt x="1330" y="602987"/>
                    </a:cubicBezTo>
                    <a:lnTo>
                      <a:pt x="123259" y="41430"/>
                    </a:lnTo>
                    <a:lnTo>
                      <a:pt x="123259" y="38893"/>
                    </a:lnTo>
                    <a:cubicBezTo>
                      <a:pt x="123259" y="38893"/>
                      <a:pt x="123259" y="38048"/>
                      <a:pt x="123259" y="38048"/>
                    </a:cubicBezTo>
                    <a:cubicBezTo>
                      <a:pt x="123259" y="38048"/>
                      <a:pt x="123259" y="38048"/>
                      <a:pt x="123259" y="37202"/>
                    </a:cubicBezTo>
                    <a:lnTo>
                      <a:pt x="123259" y="35511"/>
                    </a:lnTo>
                    <a:cubicBezTo>
                      <a:pt x="123801" y="35093"/>
                      <a:pt x="124157" y="34488"/>
                      <a:pt x="124257" y="33820"/>
                    </a:cubicBezTo>
                    <a:cubicBezTo>
                      <a:pt x="124257" y="33820"/>
                      <a:pt x="124257" y="32975"/>
                      <a:pt x="124257" y="32975"/>
                    </a:cubicBezTo>
                    <a:cubicBezTo>
                      <a:pt x="124257" y="32975"/>
                      <a:pt x="124257" y="32975"/>
                      <a:pt x="124257" y="32129"/>
                    </a:cubicBezTo>
                    <a:lnTo>
                      <a:pt x="124257" y="30720"/>
                    </a:lnTo>
                    <a:cubicBezTo>
                      <a:pt x="125982" y="26264"/>
                      <a:pt x="128664" y="22227"/>
                      <a:pt x="132100" y="18883"/>
                    </a:cubicBezTo>
                    <a:lnTo>
                      <a:pt x="132100" y="18037"/>
                    </a:lnTo>
                    <a:cubicBezTo>
                      <a:pt x="132100" y="18037"/>
                      <a:pt x="132956" y="18037"/>
                      <a:pt x="132956" y="18037"/>
                    </a:cubicBezTo>
                    <a:cubicBezTo>
                      <a:pt x="132956" y="18037"/>
                      <a:pt x="132956" y="18037"/>
                      <a:pt x="133812" y="18037"/>
                    </a:cubicBezTo>
                    <a:lnTo>
                      <a:pt x="133812" y="16628"/>
                    </a:lnTo>
                    <a:lnTo>
                      <a:pt x="134667" y="15783"/>
                    </a:lnTo>
                    <a:lnTo>
                      <a:pt x="135523" y="14937"/>
                    </a:lnTo>
                    <a:lnTo>
                      <a:pt x="136378" y="14092"/>
                    </a:lnTo>
                    <a:lnTo>
                      <a:pt x="137234" y="13246"/>
                    </a:lnTo>
                    <a:lnTo>
                      <a:pt x="138090" y="12401"/>
                    </a:lnTo>
                    <a:lnTo>
                      <a:pt x="139801" y="11555"/>
                    </a:lnTo>
                    <a:cubicBezTo>
                      <a:pt x="143338" y="8276"/>
                      <a:pt x="147516" y="5737"/>
                      <a:pt x="152065" y="4087"/>
                    </a:cubicBezTo>
                    <a:lnTo>
                      <a:pt x="154775" y="4087"/>
                    </a:lnTo>
                    <a:cubicBezTo>
                      <a:pt x="155203" y="3585"/>
                      <a:pt x="155816" y="3279"/>
                      <a:pt x="156486" y="3241"/>
                    </a:cubicBezTo>
                    <a:cubicBezTo>
                      <a:pt x="158982" y="2322"/>
                      <a:pt x="161563" y="1661"/>
                      <a:pt x="164187" y="1268"/>
                    </a:cubicBezTo>
                    <a:lnTo>
                      <a:pt x="172030" y="0"/>
                    </a:lnTo>
                    <a:lnTo>
                      <a:pt x="176309" y="0"/>
                    </a:lnTo>
                    <a:lnTo>
                      <a:pt x="184009" y="1409"/>
                    </a:lnTo>
                    <a:cubicBezTo>
                      <a:pt x="186705" y="1805"/>
                      <a:pt x="189329" y="2514"/>
                      <a:pt x="191853" y="3523"/>
                    </a:cubicBezTo>
                    <a:cubicBezTo>
                      <a:pt x="192523" y="3626"/>
                      <a:pt x="193136" y="3980"/>
                      <a:pt x="193564" y="4509"/>
                    </a:cubicBezTo>
                    <a:lnTo>
                      <a:pt x="194420" y="4509"/>
                    </a:lnTo>
                    <a:cubicBezTo>
                      <a:pt x="198926" y="6214"/>
                      <a:pt x="203019" y="8857"/>
                      <a:pt x="206399" y="12260"/>
                    </a:cubicBezTo>
                    <a:cubicBezTo>
                      <a:pt x="207069" y="12298"/>
                      <a:pt x="207682" y="12604"/>
                      <a:pt x="208110" y="13105"/>
                    </a:cubicBezTo>
                    <a:lnTo>
                      <a:pt x="208965" y="13951"/>
                    </a:lnTo>
                    <a:lnTo>
                      <a:pt x="209821" y="14937"/>
                    </a:lnTo>
                    <a:lnTo>
                      <a:pt x="210677" y="15783"/>
                    </a:lnTo>
                    <a:lnTo>
                      <a:pt x="211818" y="16628"/>
                    </a:lnTo>
                    <a:lnTo>
                      <a:pt x="212673" y="17474"/>
                    </a:lnTo>
                    <a:lnTo>
                      <a:pt x="213529" y="18319"/>
                    </a:lnTo>
                    <a:lnTo>
                      <a:pt x="214384" y="19165"/>
                    </a:lnTo>
                    <a:lnTo>
                      <a:pt x="214384" y="20010"/>
                    </a:lnTo>
                    <a:cubicBezTo>
                      <a:pt x="217793" y="23464"/>
                      <a:pt x="220417" y="27595"/>
                      <a:pt x="222085" y="32129"/>
                    </a:cubicBezTo>
                    <a:lnTo>
                      <a:pt x="222085" y="32975"/>
                    </a:lnTo>
                    <a:cubicBezTo>
                      <a:pt x="222085" y="32975"/>
                      <a:pt x="222085" y="33820"/>
                      <a:pt x="222085" y="33820"/>
                    </a:cubicBezTo>
                    <a:cubicBezTo>
                      <a:pt x="222085" y="33820"/>
                      <a:pt x="222085" y="33820"/>
                      <a:pt x="222085" y="34666"/>
                    </a:cubicBezTo>
                    <a:cubicBezTo>
                      <a:pt x="223027" y="37106"/>
                      <a:pt x="223611" y="39670"/>
                      <a:pt x="223797" y="42275"/>
                    </a:cubicBezTo>
                    <a:close/>
                    <a:moveTo>
                      <a:pt x="170604" y="311147"/>
                    </a:moveTo>
                    <a:lnTo>
                      <a:pt x="143081" y="436000"/>
                    </a:lnTo>
                    <a:lnTo>
                      <a:pt x="193992" y="436704"/>
                    </a:lnTo>
                    <a:close/>
                  </a:path>
                </a:pathLst>
              </a:custGeom>
              <a:solidFill>
                <a:srgbClr val="FFFFFF"/>
              </a:solidFill>
              <a:ln w="14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F542688-AE58-5C40-A15C-9B6AE765B1F4}"/>
                  </a:ext>
                </a:extLst>
              </p:cNvPr>
              <p:cNvSpPr/>
              <p:nvPr/>
            </p:nvSpPr>
            <p:spPr>
              <a:xfrm>
                <a:off x="7478143" y="2375246"/>
                <a:ext cx="347852" cy="668616"/>
              </a:xfrm>
              <a:custGeom>
                <a:avLst/>
                <a:gdLst>
                  <a:gd name="connsiteX0" fmla="*/ 297196 w 347852"/>
                  <a:gd name="connsiteY0" fmla="*/ 3061 h 668616"/>
                  <a:gd name="connsiteX1" fmla="*/ 333561 w 347852"/>
                  <a:gd name="connsiteY1" fmla="*/ 18421 h 668616"/>
                  <a:gd name="connsiteX2" fmla="*/ 347821 w 347852"/>
                  <a:gd name="connsiteY2" fmla="*/ 54778 h 668616"/>
                  <a:gd name="connsiteX3" fmla="*/ 340548 w 347852"/>
                  <a:gd name="connsiteY3" fmla="*/ 618449 h 668616"/>
                  <a:gd name="connsiteX4" fmla="*/ 288640 w 347852"/>
                  <a:gd name="connsiteY4" fmla="*/ 668616 h 668616"/>
                  <a:gd name="connsiteX5" fmla="*/ 237572 w 347852"/>
                  <a:gd name="connsiteY5" fmla="*/ 617613 h 668616"/>
                  <a:gd name="connsiteX6" fmla="*/ 237586 w 347852"/>
                  <a:gd name="connsiteY6" fmla="*/ 616899 h 668616"/>
                  <a:gd name="connsiteX7" fmla="*/ 240153 w 347852"/>
                  <a:gd name="connsiteY7" fmla="*/ 421023 h 668616"/>
                  <a:gd name="connsiteX8" fmla="*/ 105675 w 347852"/>
                  <a:gd name="connsiteY8" fmla="*/ 419332 h 668616"/>
                  <a:gd name="connsiteX9" fmla="*/ 103108 w 347852"/>
                  <a:gd name="connsiteY9" fmla="*/ 615208 h 668616"/>
                  <a:gd name="connsiteX10" fmla="*/ 51341 w 347852"/>
                  <a:gd name="connsiteY10" fmla="*/ 666081 h 668616"/>
                  <a:gd name="connsiteX11" fmla="*/ 51056 w 347852"/>
                  <a:gd name="connsiteY11" fmla="*/ 666079 h 668616"/>
                  <a:gd name="connsiteX12" fmla="*/ 3 w 347852"/>
                  <a:gd name="connsiteY12" fmla="*/ 614513 h 668616"/>
                  <a:gd name="connsiteX13" fmla="*/ 3 w 347852"/>
                  <a:gd name="connsiteY13" fmla="*/ 614222 h 668616"/>
                  <a:gd name="connsiteX14" fmla="*/ 7276 w 347852"/>
                  <a:gd name="connsiteY14" fmla="*/ 50550 h 668616"/>
                  <a:gd name="connsiteX15" fmla="*/ 22535 w 347852"/>
                  <a:gd name="connsiteY15" fmla="*/ 14475 h 668616"/>
                  <a:gd name="connsiteX16" fmla="*/ 95735 w 347852"/>
                  <a:gd name="connsiteY16" fmla="*/ 15497 h 668616"/>
                  <a:gd name="connsiteX17" fmla="*/ 110381 w 347852"/>
                  <a:gd name="connsiteY17" fmla="*/ 51819 h 668616"/>
                  <a:gd name="connsiteX18" fmla="*/ 106958 w 347852"/>
                  <a:gd name="connsiteY18" fmla="*/ 317590 h 668616"/>
                  <a:gd name="connsiteX19" fmla="*/ 241437 w 347852"/>
                  <a:gd name="connsiteY19" fmla="*/ 319281 h 668616"/>
                  <a:gd name="connsiteX20" fmla="*/ 244859 w 347852"/>
                  <a:gd name="connsiteY20" fmla="*/ 53510 h 668616"/>
                  <a:gd name="connsiteX21" fmla="*/ 260403 w 347852"/>
                  <a:gd name="connsiteY21" fmla="*/ 17576 h 668616"/>
                  <a:gd name="connsiteX22" fmla="*/ 297196 w 347852"/>
                  <a:gd name="connsiteY22" fmla="*/ 3061 h 668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7852" h="668616">
                    <a:moveTo>
                      <a:pt x="297196" y="3061"/>
                    </a:moveTo>
                    <a:cubicBezTo>
                      <a:pt x="310943" y="2981"/>
                      <a:pt x="324120" y="8544"/>
                      <a:pt x="333561" y="18421"/>
                    </a:cubicBezTo>
                    <a:cubicBezTo>
                      <a:pt x="343158" y="28099"/>
                      <a:pt x="348306" y="41241"/>
                      <a:pt x="347821" y="54778"/>
                    </a:cubicBezTo>
                    <a:lnTo>
                      <a:pt x="340548" y="618449"/>
                    </a:lnTo>
                    <a:cubicBezTo>
                      <a:pt x="340078" y="646402"/>
                      <a:pt x="316933" y="668774"/>
                      <a:pt x="288640" y="668616"/>
                    </a:cubicBezTo>
                    <a:cubicBezTo>
                      <a:pt x="260289" y="668465"/>
                      <a:pt x="237429" y="645631"/>
                      <a:pt x="237572" y="617613"/>
                    </a:cubicBezTo>
                    <a:cubicBezTo>
                      <a:pt x="237572" y="617375"/>
                      <a:pt x="237586" y="617137"/>
                      <a:pt x="237586" y="616899"/>
                    </a:cubicBezTo>
                    <a:lnTo>
                      <a:pt x="240153" y="421023"/>
                    </a:lnTo>
                    <a:lnTo>
                      <a:pt x="105675" y="419332"/>
                    </a:lnTo>
                    <a:lnTo>
                      <a:pt x="103108" y="615208"/>
                    </a:lnTo>
                    <a:cubicBezTo>
                      <a:pt x="103036" y="643382"/>
                      <a:pt x="79849" y="666158"/>
                      <a:pt x="51341" y="666081"/>
                    </a:cubicBezTo>
                    <a:cubicBezTo>
                      <a:pt x="51242" y="666081"/>
                      <a:pt x="51156" y="666081"/>
                      <a:pt x="51056" y="666079"/>
                    </a:cubicBezTo>
                    <a:cubicBezTo>
                      <a:pt x="22549" y="665772"/>
                      <a:pt x="-311" y="642686"/>
                      <a:pt x="3" y="614513"/>
                    </a:cubicBezTo>
                    <a:cubicBezTo>
                      <a:pt x="3" y="614416"/>
                      <a:pt x="3" y="614319"/>
                      <a:pt x="3" y="614222"/>
                    </a:cubicBezTo>
                    <a:lnTo>
                      <a:pt x="7276" y="50550"/>
                    </a:lnTo>
                    <a:cubicBezTo>
                      <a:pt x="7076" y="36955"/>
                      <a:pt x="12609" y="23890"/>
                      <a:pt x="22535" y="14475"/>
                    </a:cubicBezTo>
                    <a:cubicBezTo>
                      <a:pt x="43028" y="-5217"/>
                      <a:pt x="75813" y="-4760"/>
                      <a:pt x="95735" y="15497"/>
                    </a:cubicBezTo>
                    <a:cubicBezTo>
                      <a:pt x="105290" y="25210"/>
                      <a:pt x="110566" y="38272"/>
                      <a:pt x="110381" y="51819"/>
                    </a:cubicBezTo>
                    <a:lnTo>
                      <a:pt x="106958" y="317590"/>
                    </a:lnTo>
                    <a:lnTo>
                      <a:pt x="241437" y="319281"/>
                    </a:lnTo>
                    <a:lnTo>
                      <a:pt x="244859" y="53510"/>
                    </a:lnTo>
                    <a:cubicBezTo>
                      <a:pt x="244702" y="39907"/>
                      <a:pt x="250350" y="26868"/>
                      <a:pt x="260403" y="17576"/>
                    </a:cubicBezTo>
                    <a:cubicBezTo>
                      <a:pt x="270100" y="7900"/>
                      <a:pt x="283420" y="2643"/>
                      <a:pt x="297196" y="30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49A4782D-C3A5-CC46-8412-FC57D12BB1D4}"/>
                  </a:ext>
                </a:extLst>
              </p:cNvPr>
              <p:cNvSpPr/>
              <p:nvPr/>
            </p:nvSpPr>
            <p:spPr>
              <a:xfrm>
                <a:off x="7921365" y="2380134"/>
                <a:ext cx="321474" cy="668523"/>
              </a:xfrm>
              <a:custGeom>
                <a:avLst/>
                <a:gdLst>
                  <a:gd name="connsiteX0" fmla="*/ 300333 w 321474"/>
                  <a:gd name="connsiteY0" fmla="*/ 581714 h 668523"/>
                  <a:gd name="connsiteX1" fmla="*/ 314594 w 321474"/>
                  <a:gd name="connsiteY1" fmla="*/ 618070 h 668523"/>
                  <a:gd name="connsiteX2" fmla="*/ 262414 w 321474"/>
                  <a:gd name="connsiteY2" fmla="*/ 668520 h 668523"/>
                  <a:gd name="connsiteX3" fmla="*/ 262258 w 321474"/>
                  <a:gd name="connsiteY3" fmla="*/ 668519 h 668523"/>
                  <a:gd name="connsiteX4" fmla="*/ 51056 w 321474"/>
                  <a:gd name="connsiteY4" fmla="*/ 665842 h 668523"/>
                  <a:gd name="connsiteX5" fmla="*/ 3 w 321474"/>
                  <a:gd name="connsiteY5" fmla="*/ 614274 h 668523"/>
                  <a:gd name="connsiteX6" fmla="*/ 3 w 321474"/>
                  <a:gd name="connsiteY6" fmla="*/ 614125 h 668523"/>
                  <a:gd name="connsiteX7" fmla="*/ 7276 w 321474"/>
                  <a:gd name="connsiteY7" fmla="*/ 50454 h 668523"/>
                  <a:gd name="connsiteX8" fmla="*/ 59456 w 321474"/>
                  <a:gd name="connsiteY8" fmla="*/ 3 h 668523"/>
                  <a:gd name="connsiteX9" fmla="*/ 59613 w 321474"/>
                  <a:gd name="connsiteY9" fmla="*/ 5 h 668523"/>
                  <a:gd name="connsiteX10" fmla="*/ 270814 w 321474"/>
                  <a:gd name="connsiteY10" fmla="*/ 2682 h 668523"/>
                  <a:gd name="connsiteX11" fmla="*/ 307179 w 321474"/>
                  <a:gd name="connsiteY11" fmla="*/ 18042 h 668523"/>
                  <a:gd name="connsiteX12" fmla="*/ 321439 w 321474"/>
                  <a:gd name="connsiteY12" fmla="*/ 54540 h 668523"/>
                  <a:gd name="connsiteX13" fmla="*/ 271127 w 321474"/>
                  <a:gd name="connsiteY13" fmla="*/ 104876 h 668523"/>
                  <a:gd name="connsiteX14" fmla="*/ 269102 w 321474"/>
                  <a:gd name="connsiteY14" fmla="*/ 104848 h 668523"/>
                  <a:gd name="connsiteX15" fmla="*/ 109668 w 321474"/>
                  <a:gd name="connsiteY15" fmla="*/ 102875 h 668523"/>
                  <a:gd name="connsiteX16" fmla="*/ 106958 w 321474"/>
                  <a:gd name="connsiteY16" fmla="*/ 317352 h 668523"/>
                  <a:gd name="connsiteX17" fmla="*/ 217336 w 321474"/>
                  <a:gd name="connsiteY17" fmla="*/ 318761 h 668523"/>
                  <a:gd name="connsiteX18" fmla="*/ 271056 w 321474"/>
                  <a:gd name="connsiteY18" fmla="*/ 367902 h 668523"/>
                  <a:gd name="connsiteX19" fmla="*/ 221329 w 321474"/>
                  <a:gd name="connsiteY19" fmla="*/ 420991 h 668523"/>
                  <a:gd name="connsiteX20" fmla="*/ 216053 w 321474"/>
                  <a:gd name="connsiteY20" fmla="*/ 420926 h 668523"/>
                  <a:gd name="connsiteX21" fmla="*/ 105675 w 321474"/>
                  <a:gd name="connsiteY21" fmla="*/ 419517 h 668523"/>
                  <a:gd name="connsiteX22" fmla="*/ 104392 w 321474"/>
                  <a:gd name="connsiteY22" fmla="*/ 565085 h 668523"/>
                  <a:gd name="connsiteX23" fmla="*/ 263826 w 321474"/>
                  <a:gd name="connsiteY23" fmla="*/ 567058 h 668523"/>
                  <a:gd name="connsiteX24" fmla="*/ 300333 w 321474"/>
                  <a:gd name="connsiteY24" fmla="*/ 581714 h 668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21474" h="668523">
                    <a:moveTo>
                      <a:pt x="300333" y="581714"/>
                    </a:moveTo>
                    <a:cubicBezTo>
                      <a:pt x="309931" y="591392"/>
                      <a:pt x="315079" y="604534"/>
                      <a:pt x="314594" y="618070"/>
                    </a:cubicBezTo>
                    <a:cubicBezTo>
                      <a:pt x="314280" y="646243"/>
                      <a:pt x="290921" y="668829"/>
                      <a:pt x="262414" y="668520"/>
                    </a:cubicBezTo>
                    <a:cubicBezTo>
                      <a:pt x="262357" y="668520"/>
                      <a:pt x="262315" y="668519"/>
                      <a:pt x="262258" y="668519"/>
                    </a:cubicBezTo>
                    <a:lnTo>
                      <a:pt x="51056" y="665842"/>
                    </a:lnTo>
                    <a:cubicBezTo>
                      <a:pt x="22549" y="665533"/>
                      <a:pt x="-311" y="642445"/>
                      <a:pt x="3" y="614274"/>
                    </a:cubicBezTo>
                    <a:cubicBezTo>
                      <a:pt x="3" y="614223"/>
                      <a:pt x="3" y="614174"/>
                      <a:pt x="3" y="614125"/>
                    </a:cubicBezTo>
                    <a:lnTo>
                      <a:pt x="7276" y="50454"/>
                    </a:lnTo>
                    <a:cubicBezTo>
                      <a:pt x="7590" y="22281"/>
                      <a:pt x="30949" y="-305"/>
                      <a:pt x="59456" y="3"/>
                    </a:cubicBezTo>
                    <a:cubicBezTo>
                      <a:pt x="59513" y="4"/>
                      <a:pt x="59556" y="4"/>
                      <a:pt x="59613" y="5"/>
                    </a:cubicBezTo>
                    <a:lnTo>
                      <a:pt x="270814" y="2682"/>
                    </a:lnTo>
                    <a:cubicBezTo>
                      <a:pt x="284561" y="2602"/>
                      <a:pt x="297738" y="8166"/>
                      <a:pt x="307179" y="18042"/>
                    </a:cubicBezTo>
                    <a:cubicBezTo>
                      <a:pt x="316790" y="27764"/>
                      <a:pt x="321952" y="40957"/>
                      <a:pt x="321439" y="54540"/>
                    </a:cubicBezTo>
                    <a:cubicBezTo>
                      <a:pt x="321610" y="82169"/>
                      <a:pt x="299093" y="104704"/>
                      <a:pt x="271127" y="104876"/>
                    </a:cubicBezTo>
                    <a:cubicBezTo>
                      <a:pt x="270457" y="104880"/>
                      <a:pt x="269773" y="104870"/>
                      <a:pt x="269102" y="104848"/>
                    </a:cubicBezTo>
                    <a:lnTo>
                      <a:pt x="109668" y="102875"/>
                    </a:lnTo>
                    <a:lnTo>
                      <a:pt x="106958" y="317352"/>
                    </a:lnTo>
                    <a:lnTo>
                      <a:pt x="217336" y="318761"/>
                    </a:lnTo>
                    <a:cubicBezTo>
                      <a:pt x="245901" y="317670"/>
                      <a:pt x="269958" y="339672"/>
                      <a:pt x="271056" y="367902"/>
                    </a:cubicBezTo>
                    <a:cubicBezTo>
                      <a:pt x="272168" y="396132"/>
                      <a:pt x="249893" y="419901"/>
                      <a:pt x="221329" y="420991"/>
                    </a:cubicBezTo>
                    <a:cubicBezTo>
                      <a:pt x="219575" y="421059"/>
                      <a:pt x="217807" y="421036"/>
                      <a:pt x="216053" y="420926"/>
                    </a:cubicBezTo>
                    <a:lnTo>
                      <a:pt x="105675" y="419517"/>
                    </a:lnTo>
                    <a:lnTo>
                      <a:pt x="104392" y="565085"/>
                    </a:lnTo>
                    <a:lnTo>
                      <a:pt x="263826" y="567058"/>
                    </a:lnTo>
                    <a:cubicBezTo>
                      <a:pt x="277516" y="566806"/>
                      <a:pt x="290708" y="572102"/>
                      <a:pt x="300333" y="5817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00255770-1682-D14B-9E9F-CD3B5AF9930E}"/>
                  </a:ext>
                </a:extLst>
              </p:cNvPr>
              <p:cNvSpPr/>
              <p:nvPr/>
            </p:nvSpPr>
            <p:spPr>
              <a:xfrm>
                <a:off x="8293511" y="2395076"/>
                <a:ext cx="332556" cy="666856"/>
              </a:xfrm>
              <a:custGeom>
                <a:avLst/>
                <a:gdLst>
                  <a:gd name="connsiteX0" fmla="*/ 331480 w 332556"/>
                  <a:gd name="connsiteY0" fmla="*/ 606510 h 666856"/>
                  <a:gd name="connsiteX1" fmla="*/ 323636 w 332556"/>
                  <a:gd name="connsiteY1" fmla="*/ 645263 h 666856"/>
                  <a:gd name="connsiteX2" fmla="*/ 290124 w 332556"/>
                  <a:gd name="connsiteY2" fmla="*/ 666541 h 666856"/>
                  <a:gd name="connsiteX3" fmla="*/ 280712 w 332556"/>
                  <a:gd name="connsiteY3" fmla="*/ 666541 h 666856"/>
                  <a:gd name="connsiteX4" fmla="*/ 248482 w 332556"/>
                  <a:gd name="connsiteY4" fmla="*/ 654704 h 666856"/>
                  <a:gd name="connsiteX5" fmla="*/ 230371 w 332556"/>
                  <a:gd name="connsiteY5" fmla="*/ 625111 h 666856"/>
                  <a:gd name="connsiteX6" fmla="*/ 213401 w 332556"/>
                  <a:gd name="connsiteY6" fmla="*/ 538024 h 666856"/>
                  <a:gd name="connsiteX7" fmla="*/ 121134 w 332556"/>
                  <a:gd name="connsiteY7" fmla="*/ 536756 h 666856"/>
                  <a:gd name="connsiteX8" fmla="*/ 102025 w 332556"/>
                  <a:gd name="connsiteY8" fmla="*/ 623420 h 666856"/>
                  <a:gd name="connsiteX9" fmla="*/ 51400 w 332556"/>
                  <a:gd name="connsiteY9" fmla="*/ 663723 h 666856"/>
                  <a:gd name="connsiteX10" fmla="*/ 41132 w 332556"/>
                  <a:gd name="connsiteY10" fmla="*/ 662737 h 666856"/>
                  <a:gd name="connsiteX11" fmla="*/ 8190 w 332556"/>
                  <a:gd name="connsiteY11" fmla="*/ 640612 h 666856"/>
                  <a:gd name="connsiteX12" fmla="*/ 1345 w 332556"/>
                  <a:gd name="connsiteY12" fmla="*/ 601719 h 666856"/>
                  <a:gd name="connsiteX13" fmla="*/ 123273 w 332556"/>
                  <a:gd name="connsiteY13" fmla="*/ 40302 h 666856"/>
                  <a:gd name="connsiteX14" fmla="*/ 123273 w 332556"/>
                  <a:gd name="connsiteY14" fmla="*/ 37766 h 666856"/>
                  <a:gd name="connsiteX15" fmla="*/ 123273 w 332556"/>
                  <a:gd name="connsiteY15" fmla="*/ 36920 h 666856"/>
                  <a:gd name="connsiteX16" fmla="*/ 123273 w 332556"/>
                  <a:gd name="connsiteY16" fmla="*/ 36075 h 666856"/>
                  <a:gd name="connsiteX17" fmla="*/ 123273 w 332556"/>
                  <a:gd name="connsiteY17" fmla="*/ 34384 h 666856"/>
                  <a:gd name="connsiteX18" fmla="*/ 124129 w 332556"/>
                  <a:gd name="connsiteY18" fmla="*/ 32693 h 666856"/>
                  <a:gd name="connsiteX19" fmla="*/ 124129 w 332556"/>
                  <a:gd name="connsiteY19" fmla="*/ 31847 h 666856"/>
                  <a:gd name="connsiteX20" fmla="*/ 124129 w 332556"/>
                  <a:gd name="connsiteY20" fmla="*/ 31002 h 666856"/>
                  <a:gd name="connsiteX21" fmla="*/ 124129 w 332556"/>
                  <a:gd name="connsiteY21" fmla="*/ 30156 h 666856"/>
                  <a:gd name="connsiteX22" fmla="*/ 131973 w 332556"/>
                  <a:gd name="connsiteY22" fmla="*/ 18319 h 666856"/>
                  <a:gd name="connsiteX23" fmla="*/ 131973 w 332556"/>
                  <a:gd name="connsiteY23" fmla="*/ 17474 h 666856"/>
                  <a:gd name="connsiteX24" fmla="*/ 132828 w 332556"/>
                  <a:gd name="connsiteY24" fmla="*/ 17474 h 666856"/>
                  <a:gd name="connsiteX25" fmla="*/ 133684 w 332556"/>
                  <a:gd name="connsiteY25" fmla="*/ 17474 h 666856"/>
                  <a:gd name="connsiteX26" fmla="*/ 133684 w 332556"/>
                  <a:gd name="connsiteY26" fmla="*/ 16628 h 666856"/>
                  <a:gd name="connsiteX27" fmla="*/ 134540 w 332556"/>
                  <a:gd name="connsiteY27" fmla="*/ 15783 h 666856"/>
                  <a:gd name="connsiteX28" fmla="*/ 135395 w 332556"/>
                  <a:gd name="connsiteY28" fmla="*/ 14937 h 666856"/>
                  <a:gd name="connsiteX29" fmla="*/ 136251 w 332556"/>
                  <a:gd name="connsiteY29" fmla="*/ 14092 h 666856"/>
                  <a:gd name="connsiteX30" fmla="*/ 137106 w 332556"/>
                  <a:gd name="connsiteY30" fmla="*/ 13246 h 666856"/>
                  <a:gd name="connsiteX31" fmla="*/ 137962 w 332556"/>
                  <a:gd name="connsiteY31" fmla="*/ 12401 h 666856"/>
                  <a:gd name="connsiteX32" fmla="*/ 139674 w 332556"/>
                  <a:gd name="connsiteY32" fmla="*/ 11555 h 666856"/>
                  <a:gd name="connsiteX33" fmla="*/ 151938 w 332556"/>
                  <a:gd name="connsiteY33" fmla="*/ 4087 h 666856"/>
                  <a:gd name="connsiteX34" fmla="*/ 152793 w 332556"/>
                  <a:gd name="connsiteY34" fmla="*/ 4087 h 666856"/>
                  <a:gd name="connsiteX35" fmla="*/ 154504 w 332556"/>
                  <a:gd name="connsiteY35" fmla="*/ 3241 h 666856"/>
                  <a:gd name="connsiteX36" fmla="*/ 162205 w 332556"/>
                  <a:gd name="connsiteY36" fmla="*/ 1127 h 666856"/>
                  <a:gd name="connsiteX37" fmla="*/ 170049 w 332556"/>
                  <a:gd name="connsiteY37" fmla="*/ 0 h 666856"/>
                  <a:gd name="connsiteX38" fmla="*/ 174327 w 332556"/>
                  <a:gd name="connsiteY38" fmla="*/ 0 h 666856"/>
                  <a:gd name="connsiteX39" fmla="*/ 182027 w 332556"/>
                  <a:gd name="connsiteY39" fmla="*/ 1409 h 666856"/>
                  <a:gd name="connsiteX40" fmla="*/ 189871 w 332556"/>
                  <a:gd name="connsiteY40" fmla="*/ 3664 h 666856"/>
                  <a:gd name="connsiteX41" fmla="*/ 191582 w 332556"/>
                  <a:gd name="connsiteY41" fmla="*/ 4509 h 666856"/>
                  <a:gd name="connsiteX42" fmla="*/ 192438 w 332556"/>
                  <a:gd name="connsiteY42" fmla="*/ 4509 h 666856"/>
                  <a:gd name="connsiteX43" fmla="*/ 204417 w 332556"/>
                  <a:gd name="connsiteY43" fmla="*/ 12401 h 666856"/>
                  <a:gd name="connsiteX44" fmla="*/ 206128 w 332556"/>
                  <a:gd name="connsiteY44" fmla="*/ 13246 h 666856"/>
                  <a:gd name="connsiteX45" fmla="*/ 206984 w 332556"/>
                  <a:gd name="connsiteY45" fmla="*/ 14092 h 666856"/>
                  <a:gd name="connsiteX46" fmla="*/ 207840 w 332556"/>
                  <a:gd name="connsiteY46" fmla="*/ 14937 h 666856"/>
                  <a:gd name="connsiteX47" fmla="*/ 208695 w 332556"/>
                  <a:gd name="connsiteY47" fmla="*/ 15783 h 666856"/>
                  <a:gd name="connsiteX48" fmla="*/ 209551 w 332556"/>
                  <a:gd name="connsiteY48" fmla="*/ 16628 h 666856"/>
                  <a:gd name="connsiteX49" fmla="*/ 210264 w 332556"/>
                  <a:gd name="connsiteY49" fmla="*/ 17615 h 666856"/>
                  <a:gd name="connsiteX50" fmla="*/ 211119 w 332556"/>
                  <a:gd name="connsiteY50" fmla="*/ 18460 h 666856"/>
                  <a:gd name="connsiteX51" fmla="*/ 211975 w 332556"/>
                  <a:gd name="connsiteY51" fmla="*/ 19306 h 666856"/>
                  <a:gd name="connsiteX52" fmla="*/ 211975 w 332556"/>
                  <a:gd name="connsiteY52" fmla="*/ 20151 h 666856"/>
                  <a:gd name="connsiteX53" fmla="*/ 219676 w 332556"/>
                  <a:gd name="connsiteY53" fmla="*/ 32129 h 666856"/>
                  <a:gd name="connsiteX54" fmla="*/ 219676 w 332556"/>
                  <a:gd name="connsiteY54" fmla="*/ 32975 h 666856"/>
                  <a:gd name="connsiteX55" fmla="*/ 219676 w 332556"/>
                  <a:gd name="connsiteY55" fmla="*/ 33820 h 666856"/>
                  <a:gd name="connsiteX56" fmla="*/ 219676 w 332556"/>
                  <a:gd name="connsiteY56" fmla="*/ 34666 h 666856"/>
                  <a:gd name="connsiteX57" fmla="*/ 221387 w 332556"/>
                  <a:gd name="connsiteY57" fmla="*/ 42416 h 666856"/>
                  <a:gd name="connsiteX58" fmla="*/ 170619 w 332556"/>
                  <a:gd name="connsiteY58" fmla="*/ 310583 h 666856"/>
                  <a:gd name="connsiteX59" fmla="*/ 143096 w 332556"/>
                  <a:gd name="connsiteY59" fmla="*/ 435436 h 666856"/>
                  <a:gd name="connsiteX60" fmla="*/ 194007 w 332556"/>
                  <a:gd name="connsiteY60" fmla="*/ 435436 h 66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32556" h="666856">
                    <a:moveTo>
                      <a:pt x="331480" y="606510"/>
                    </a:moveTo>
                    <a:cubicBezTo>
                      <a:pt x="334318" y="619944"/>
                      <a:pt x="331494" y="633943"/>
                      <a:pt x="323636" y="645263"/>
                    </a:cubicBezTo>
                    <a:cubicBezTo>
                      <a:pt x="315921" y="656632"/>
                      <a:pt x="303786" y="664336"/>
                      <a:pt x="290124" y="666541"/>
                    </a:cubicBezTo>
                    <a:cubicBezTo>
                      <a:pt x="287001" y="666961"/>
                      <a:pt x="283835" y="666961"/>
                      <a:pt x="280712" y="666541"/>
                    </a:cubicBezTo>
                    <a:cubicBezTo>
                      <a:pt x="268889" y="666505"/>
                      <a:pt x="257467" y="662308"/>
                      <a:pt x="248482" y="654704"/>
                    </a:cubicBezTo>
                    <a:cubicBezTo>
                      <a:pt x="239242" y="647134"/>
                      <a:pt x="232867" y="636708"/>
                      <a:pt x="230371" y="625111"/>
                    </a:cubicBezTo>
                    <a:lnTo>
                      <a:pt x="213401" y="538024"/>
                    </a:lnTo>
                    <a:lnTo>
                      <a:pt x="121134" y="536756"/>
                    </a:lnTo>
                    <a:lnTo>
                      <a:pt x="102025" y="623420"/>
                    </a:lnTo>
                    <a:cubicBezTo>
                      <a:pt x="97048" y="647076"/>
                      <a:pt x="75843" y="663958"/>
                      <a:pt x="51400" y="663723"/>
                    </a:cubicBezTo>
                    <a:cubicBezTo>
                      <a:pt x="47949" y="663721"/>
                      <a:pt x="44512" y="663392"/>
                      <a:pt x="41132" y="662737"/>
                    </a:cubicBezTo>
                    <a:cubicBezTo>
                      <a:pt x="27527" y="660199"/>
                      <a:pt x="15591" y="652185"/>
                      <a:pt x="8190" y="640612"/>
                    </a:cubicBezTo>
                    <a:cubicBezTo>
                      <a:pt x="660" y="629105"/>
                      <a:pt x="-1821" y="615064"/>
                      <a:pt x="1345" y="601719"/>
                    </a:cubicBezTo>
                    <a:lnTo>
                      <a:pt x="123273" y="40302"/>
                    </a:lnTo>
                    <a:lnTo>
                      <a:pt x="123273" y="37766"/>
                    </a:lnTo>
                    <a:cubicBezTo>
                      <a:pt x="123273" y="37766"/>
                      <a:pt x="123273" y="36920"/>
                      <a:pt x="123273" y="36920"/>
                    </a:cubicBezTo>
                    <a:cubicBezTo>
                      <a:pt x="123273" y="36920"/>
                      <a:pt x="123273" y="36920"/>
                      <a:pt x="123273" y="36075"/>
                    </a:cubicBezTo>
                    <a:lnTo>
                      <a:pt x="123273" y="34384"/>
                    </a:lnTo>
                    <a:cubicBezTo>
                      <a:pt x="123787" y="33960"/>
                      <a:pt x="124086" y="33348"/>
                      <a:pt x="124129" y="32693"/>
                    </a:cubicBezTo>
                    <a:cubicBezTo>
                      <a:pt x="124129" y="32693"/>
                      <a:pt x="124129" y="31847"/>
                      <a:pt x="124129" y="31847"/>
                    </a:cubicBezTo>
                    <a:cubicBezTo>
                      <a:pt x="124129" y="31847"/>
                      <a:pt x="124129" y="31847"/>
                      <a:pt x="124129" y="31002"/>
                    </a:cubicBezTo>
                    <a:lnTo>
                      <a:pt x="124129" y="30156"/>
                    </a:lnTo>
                    <a:cubicBezTo>
                      <a:pt x="125783" y="25664"/>
                      <a:pt x="128465" y="21611"/>
                      <a:pt x="131973" y="18319"/>
                    </a:cubicBezTo>
                    <a:lnTo>
                      <a:pt x="131973" y="17474"/>
                    </a:lnTo>
                    <a:cubicBezTo>
                      <a:pt x="131973" y="17474"/>
                      <a:pt x="132828" y="17474"/>
                      <a:pt x="132828" y="17474"/>
                    </a:cubicBezTo>
                    <a:cubicBezTo>
                      <a:pt x="132828" y="17474"/>
                      <a:pt x="132828" y="17474"/>
                      <a:pt x="133684" y="17474"/>
                    </a:cubicBezTo>
                    <a:lnTo>
                      <a:pt x="133684" y="16628"/>
                    </a:lnTo>
                    <a:lnTo>
                      <a:pt x="134540" y="15783"/>
                    </a:lnTo>
                    <a:lnTo>
                      <a:pt x="135395" y="14937"/>
                    </a:lnTo>
                    <a:lnTo>
                      <a:pt x="136251" y="14092"/>
                    </a:lnTo>
                    <a:lnTo>
                      <a:pt x="137106" y="13246"/>
                    </a:lnTo>
                    <a:lnTo>
                      <a:pt x="137962" y="12401"/>
                    </a:lnTo>
                    <a:lnTo>
                      <a:pt x="139674" y="11555"/>
                    </a:lnTo>
                    <a:cubicBezTo>
                      <a:pt x="143139" y="8183"/>
                      <a:pt x="147331" y="5630"/>
                      <a:pt x="151938" y="4087"/>
                    </a:cubicBezTo>
                    <a:lnTo>
                      <a:pt x="152793" y="4087"/>
                    </a:lnTo>
                    <a:cubicBezTo>
                      <a:pt x="153221" y="3585"/>
                      <a:pt x="153834" y="3279"/>
                      <a:pt x="154504" y="3241"/>
                    </a:cubicBezTo>
                    <a:cubicBezTo>
                      <a:pt x="156972" y="2218"/>
                      <a:pt x="159553" y="1508"/>
                      <a:pt x="162205" y="1127"/>
                    </a:cubicBezTo>
                    <a:cubicBezTo>
                      <a:pt x="164844" y="919"/>
                      <a:pt x="167467" y="543"/>
                      <a:pt x="170049" y="0"/>
                    </a:cubicBezTo>
                    <a:lnTo>
                      <a:pt x="174327" y="0"/>
                    </a:lnTo>
                    <a:cubicBezTo>
                      <a:pt x="176865" y="624"/>
                      <a:pt x="179432" y="1095"/>
                      <a:pt x="182027" y="1409"/>
                    </a:cubicBezTo>
                    <a:cubicBezTo>
                      <a:pt x="184723" y="1842"/>
                      <a:pt x="187361" y="2599"/>
                      <a:pt x="189871" y="3664"/>
                    </a:cubicBezTo>
                    <a:cubicBezTo>
                      <a:pt x="190541" y="3702"/>
                      <a:pt x="191155" y="4008"/>
                      <a:pt x="191582" y="4509"/>
                    </a:cubicBezTo>
                    <a:lnTo>
                      <a:pt x="192438" y="4509"/>
                    </a:lnTo>
                    <a:cubicBezTo>
                      <a:pt x="196959" y="6262"/>
                      <a:pt x="201037" y="8954"/>
                      <a:pt x="204417" y="12401"/>
                    </a:cubicBezTo>
                    <a:cubicBezTo>
                      <a:pt x="205087" y="12439"/>
                      <a:pt x="205700" y="12745"/>
                      <a:pt x="206128" y="13246"/>
                    </a:cubicBezTo>
                    <a:lnTo>
                      <a:pt x="206984" y="14092"/>
                    </a:lnTo>
                    <a:lnTo>
                      <a:pt x="207840" y="14937"/>
                    </a:lnTo>
                    <a:lnTo>
                      <a:pt x="208695" y="15783"/>
                    </a:lnTo>
                    <a:lnTo>
                      <a:pt x="209551" y="16628"/>
                    </a:lnTo>
                    <a:lnTo>
                      <a:pt x="210264" y="17615"/>
                    </a:lnTo>
                    <a:lnTo>
                      <a:pt x="211119" y="18460"/>
                    </a:lnTo>
                    <a:lnTo>
                      <a:pt x="211975" y="19306"/>
                    </a:lnTo>
                    <a:lnTo>
                      <a:pt x="211975" y="20151"/>
                    </a:lnTo>
                    <a:cubicBezTo>
                      <a:pt x="215384" y="23553"/>
                      <a:pt x="218007" y="27638"/>
                      <a:pt x="219676" y="32129"/>
                    </a:cubicBezTo>
                    <a:lnTo>
                      <a:pt x="219676" y="32975"/>
                    </a:lnTo>
                    <a:cubicBezTo>
                      <a:pt x="219676" y="32975"/>
                      <a:pt x="219676" y="33820"/>
                      <a:pt x="219676" y="33820"/>
                    </a:cubicBezTo>
                    <a:cubicBezTo>
                      <a:pt x="219676" y="33820"/>
                      <a:pt x="219676" y="33820"/>
                      <a:pt x="219676" y="34666"/>
                    </a:cubicBezTo>
                    <a:cubicBezTo>
                      <a:pt x="220617" y="37157"/>
                      <a:pt x="221187" y="39766"/>
                      <a:pt x="221387" y="42416"/>
                    </a:cubicBezTo>
                    <a:close/>
                    <a:moveTo>
                      <a:pt x="170619" y="310583"/>
                    </a:moveTo>
                    <a:lnTo>
                      <a:pt x="143096" y="435436"/>
                    </a:lnTo>
                    <a:lnTo>
                      <a:pt x="194007" y="435436"/>
                    </a:lnTo>
                    <a:close/>
                  </a:path>
                </a:pathLst>
              </a:custGeom>
              <a:solidFill>
                <a:srgbClr val="FFFFFF"/>
              </a:solidFill>
              <a:ln w="14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C6CF33E4-BD56-8E44-86EC-CF11C1C905B5}"/>
                  </a:ext>
                </a:extLst>
              </p:cNvPr>
              <p:cNvSpPr/>
              <p:nvPr/>
            </p:nvSpPr>
            <p:spPr>
              <a:xfrm>
                <a:off x="8688981" y="2391119"/>
                <a:ext cx="329751" cy="666884"/>
              </a:xfrm>
              <a:custGeom>
                <a:avLst/>
                <a:gdLst>
                  <a:gd name="connsiteX0" fmla="*/ 278552 w 329751"/>
                  <a:gd name="connsiteY0" fmla="*/ 42992 h 666884"/>
                  <a:gd name="connsiteX1" fmla="*/ 313206 w 329751"/>
                  <a:gd name="connsiteY1" fmla="*/ 91609 h 666884"/>
                  <a:gd name="connsiteX2" fmla="*/ 329463 w 329751"/>
                  <a:gd name="connsiteY2" fmla="*/ 174891 h 666884"/>
                  <a:gd name="connsiteX3" fmla="*/ 325328 w 329751"/>
                  <a:gd name="connsiteY3" fmla="*/ 496747 h 666884"/>
                  <a:gd name="connsiteX4" fmla="*/ 306931 w 329751"/>
                  <a:gd name="connsiteY4" fmla="*/ 579607 h 666884"/>
                  <a:gd name="connsiteX5" fmla="*/ 270994 w 329751"/>
                  <a:gd name="connsiteY5" fmla="*/ 627237 h 666884"/>
                  <a:gd name="connsiteX6" fmla="*/ 162755 w 329751"/>
                  <a:gd name="connsiteY6" fmla="*/ 666835 h 666884"/>
                  <a:gd name="connsiteX7" fmla="*/ 98154 w 329751"/>
                  <a:gd name="connsiteY7" fmla="*/ 665990 h 666884"/>
                  <a:gd name="connsiteX8" fmla="*/ 50809 w 329751"/>
                  <a:gd name="connsiteY8" fmla="*/ 665990 h 666884"/>
                  <a:gd name="connsiteX9" fmla="*/ 14301 w 329751"/>
                  <a:gd name="connsiteY9" fmla="*/ 650489 h 666884"/>
                  <a:gd name="connsiteX10" fmla="*/ 41 w 329751"/>
                  <a:gd name="connsiteY10" fmla="*/ 614132 h 666884"/>
                  <a:gd name="connsiteX11" fmla="*/ 7171 w 329751"/>
                  <a:gd name="connsiteY11" fmla="*/ 50461 h 666884"/>
                  <a:gd name="connsiteX12" fmla="*/ 58781 w 329751"/>
                  <a:gd name="connsiteY12" fmla="*/ 1 h 666884"/>
                  <a:gd name="connsiteX13" fmla="*/ 59651 w 329751"/>
                  <a:gd name="connsiteY13" fmla="*/ 12 h 666884"/>
                  <a:gd name="connsiteX14" fmla="*/ 106996 w 329751"/>
                  <a:gd name="connsiteY14" fmla="*/ 12 h 666884"/>
                  <a:gd name="connsiteX15" fmla="*/ 171597 w 329751"/>
                  <a:gd name="connsiteY15" fmla="*/ 858 h 666884"/>
                  <a:gd name="connsiteX16" fmla="*/ 278552 w 329751"/>
                  <a:gd name="connsiteY16" fmla="*/ 42992 h 666884"/>
                  <a:gd name="connsiteX17" fmla="*/ 226073 w 329751"/>
                  <a:gd name="connsiteY17" fmla="*/ 173623 h 666884"/>
                  <a:gd name="connsiteX18" fmla="*/ 220084 w 329751"/>
                  <a:gd name="connsiteY18" fmla="*/ 135998 h 666884"/>
                  <a:gd name="connsiteX19" fmla="*/ 204825 w 329751"/>
                  <a:gd name="connsiteY19" fmla="*/ 115001 h 666884"/>
                  <a:gd name="connsiteX20" fmla="*/ 186000 w 329751"/>
                  <a:gd name="connsiteY20" fmla="*/ 105278 h 666884"/>
                  <a:gd name="connsiteX21" fmla="*/ 170028 w 329751"/>
                  <a:gd name="connsiteY21" fmla="*/ 103023 h 666884"/>
                  <a:gd name="connsiteX22" fmla="*/ 109705 w 329751"/>
                  <a:gd name="connsiteY22" fmla="*/ 103023 h 666884"/>
                  <a:gd name="connsiteX23" fmla="*/ 103716 w 329751"/>
                  <a:gd name="connsiteY23" fmla="*/ 564529 h 666884"/>
                  <a:gd name="connsiteX24" fmla="*/ 164181 w 329751"/>
                  <a:gd name="connsiteY24" fmla="*/ 565233 h 666884"/>
                  <a:gd name="connsiteX25" fmla="*/ 180153 w 329751"/>
                  <a:gd name="connsiteY25" fmla="*/ 563401 h 666884"/>
                  <a:gd name="connsiteX26" fmla="*/ 199120 w 329751"/>
                  <a:gd name="connsiteY26" fmla="*/ 554242 h 666884"/>
                  <a:gd name="connsiteX27" fmla="*/ 214949 w 329751"/>
                  <a:gd name="connsiteY27" fmla="*/ 533527 h 666884"/>
                  <a:gd name="connsiteX28" fmla="*/ 221938 w 329751"/>
                  <a:gd name="connsiteY28" fmla="*/ 496184 h 666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29751" h="666884">
                    <a:moveTo>
                      <a:pt x="278552" y="42992"/>
                    </a:moveTo>
                    <a:cubicBezTo>
                      <a:pt x="292556" y="57346"/>
                      <a:pt x="304250" y="73743"/>
                      <a:pt x="313206" y="91609"/>
                    </a:cubicBezTo>
                    <a:cubicBezTo>
                      <a:pt x="325556" y="117601"/>
                      <a:pt x="331131" y="146226"/>
                      <a:pt x="329463" y="174891"/>
                    </a:cubicBezTo>
                    <a:lnTo>
                      <a:pt x="325328" y="496747"/>
                    </a:lnTo>
                    <a:cubicBezTo>
                      <a:pt x="326297" y="525452"/>
                      <a:pt x="319965" y="553939"/>
                      <a:pt x="306931" y="579607"/>
                    </a:cubicBezTo>
                    <a:cubicBezTo>
                      <a:pt x="297519" y="597225"/>
                      <a:pt x="285397" y="613292"/>
                      <a:pt x="270994" y="627237"/>
                    </a:cubicBezTo>
                    <a:cubicBezTo>
                      <a:pt x="241389" y="653662"/>
                      <a:pt x="202642" y="667837"/>
                      <a:pt x="162755" y="666835"/>
                    </a:cubicBezTo>
                    <a:lnTo>
                      <a:pt x="98154" y="665990"/>
                    </a:lnTo>
                    <a:lnTo>
                      <a:pt x="50809" y="665990"/>
                    </a:lnTo>
                    <a:cubicBezTo>
                      <a:pt x="37005" y="666005"/>
                      <a:pt x="23799" y="660398"/>
                      <a:pt x="14301" y="650489"/>
                    </a:cubicBezTo>
                    <a:cubicBezTo>
                      <a:pt x="4647" y="640847"/>
                      <a:pt x="-515" y="627681"/>
                      <a:pt x="41" y="614132"/>
                    </a:cubicBezTo>
                    <a:lnTo>
                      <a:pt x="7171" y="50461"/>
                    </a:lnTo>
                    <a:cubicBezTo>
                      <a:pt x="7328" y="22443"/>
                      <a:pt x="30430" y="-149"/>
                      <a:pt x="58781" y="1"/>
                    </a:cubicBezTo>
                    <a:cubicBezTo>
                      <a:pt x="59066" y="2"/>
                      <a:pt x="59365" y="5"/>
                      <a:pt x="59651" y="12"/>
                    </a:cubicBezTo>
                    <a:lnTo>
                      <a:pt x="106996" y="12"/>
                    </a:lnTo>
                    <a:lnTo>
                      <a:pt x="171597" y="858"/>
                    </a:lnTo>
                    <a:cubicBezTo>
                      <a:pt x="211399" y="798"/>
                      <a:pt x="249703" y="15886"/>
                      <a:pt x="278552" y="42992"/>
                    </a:cubicBezTo>
                    <a:close/>
                    <a:moveTo>
                      <a:pt x="226073" y="173623"/>
                    </a:moveTo>
                    <a:cubicBezTo>
                      <a:pt x="226743" y="160806"/>
                      <a:pt x="224704" y="147990"/>
                      <a:pt x="220084" y="135998"/>
                    </a:cubicBezTo>
                    <a:cubicBezTo>
                      <a:pt x="216689" y="127940"/>
                      <a:pt x="211470" y="120757"/>
                      <a:pt x="204825" y="115001"/>
                    </a:cubicBezTo>
                    <a:cubicBezTo>
                      <a:pt x="199405" y="110359"/>
                      <a:pt x="192960" y="107031"/>
                      <a:pt x="186000" y="105278"/>
                    </a:cubicBezTo>
                    <a:cubicBezTo>
                      <a:pt x="180767" y="104015"/>
                      <a:pt x="175419" y="103260"/>
                      <a:pt x="170028" y="103023"/>
                    </a:cubicBezTo>
                    <a:lnTo>
                      <a:pt x="109705" y="103023"/>
                    </a:lnTo>
                    <a:lnTo>
                      <a:pt x="103716" y="564529"/>
                    </a:lnTo>
                    <a:lnTo>
                      <a:pt x="164181" y="565233"/>
                    </a:lnTo>
                    <a:cubicBezTo>
                      <a:pt x="169558" y="565176"/>
                      <a:pt x="174906" y="564563"/>
                      <a:pt x="180153" y="563401"/>
                    </a:cubicBezTo>
                    <a:cubicBezTo>
                      <a:pt x="187113" y="561870"/>
                      <a:pt x="193615" y="558731"/>
                      <a:pt x="199120" y="554242"/>
                    </a:cubicBezTo>
                    <a:cubicBezTo>
                      <a:pt x="205908" y="548606"/>
                      <a:pt x="211327" y="541524"/>
                      <a:pt x="214949" y="533527"/>
                    </a:cubicBezTo>
                    <a:cubicBezTo>
                      <a:pt x="219912" y="521704"/>
                      <a:pt x="222294" y="508979"/>
                      <a:pt x="221938" y="49618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415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401 0.00463 L -2.19922 0.00463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raphic 66">
            <a:extLst>
              <a:ext uri="{FF2B5EF4-FFF2-40B4-BE49-F238E27FC236}">
                <a16:creationId xmlns:a16="http://schemas.microsoft.com/office/drawing/2014/main" id="{48AF70CE-76D6-5D41-9E67-D0A5B6660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64287" y="6226697"/>
            <a:ext cx="582667" cy="28870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52130D41-ED0F-1444-8F7B-1C048C0AAA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9464" y="6253992"/>
            <a:ext cx="566917" cy="273513"/>
          </a:xfrm>
          <a:prstGeom prst="rect">
            <a:avLst/>
          </a:prstGeom>
        </p:spPr>
      </p:pic>
      <p:pic>
        <p:nvPicPr>
          <p:cNvPr id="628" name="Graphic 627">
            <a:extLst>
              <a:ext uri="{FF2B5EF4-FFF2-40B4-BE49-F238E27FC236}">
                <a16:creationId xmlns:a16="http://schemas.microsoft.com/office/drawing/2014/main" id="{890BDCA7-18DC-104E-8630-A9462CE720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474" y="6322627"/>
            <a:ext cx="399801" cy="19809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0058E2A3-1AF1-AA4C-8080-B78FBEF374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4463" y="6420174"/>
            <a:ext cx="875071" cy="100552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8BA8E373-BE70-4440-ADB5-AEF79713658D}"/>
              </a:ext>
            </a:extLst>
          </p:cNvPr>
          <p:cNvSpPr/>
          <p:nvPr/>
        </p:nvSpPr>
        <p:spPr>
          <a:xfrm>
            <a:off x="32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252F448-7141-4246-A0CA-2AE1EE740CC0}"/>
              </a:ext>
            </a:extLst>
          </p:cNvPr>
          <p:cNvSpPr/>
          <p:nvPr/>
        </p:nvSpPr>
        <p:spPr>
          <a:xfrm>
            <a:off x="1213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17327A5-CD49-8D4E-8023-CC042AD3531C}"/>
              </a:ext>
            </a:extLst>
          </p:cNvPr>
          <p:cNvSpPr/>
          <p:nvPr/>
        </p:nvSpPr>
        <p:spPr>
          <a:xfrm>
            <a:off x="2102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EBFFD97-60F5-7C48-B8E5-8A535E6CD7B4}"/>
              </a:ext>
            </a:extLst>
          </p:cNvPr>
          <p:cNvSpPr/>
          <p:nvPr/>
        </p:nvSpPr>
        <p:spPr>
          <a:xfrm>
            <a:off x="2991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EDCB4BC-C21E-7E46-8FD2-906C6939C4D0}"/>
              </a:ext>
            </a:extLst>
          </p:cNvPr>
          <p:cNvSpPr/>
          <p:nvPr/>
        </p:nvSpPr>
        <p:spPr>
          <a:xfrm>
            <a:off x="3880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AC39E8-A41D-A64E-8F56-C746C14D9277}"/>
              </a:ext>
            </a:extLst>
          </p:cNvPr>
          <p:cNvSpPr/>
          <p:nvPr/>
        </p:nvSpPr>
        <p:spPr>
          <a:xfrm>
            <a:off x="4769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5326C4D-7D00-114F-BC69-0EA0CC90088D}"/>
              </a:ext>
            </a:extLst>
          </p:cNvPr>
          <p:cNvSpPr/>
          <p:nvPr/>
        </p:nvSpPr>
        <p:spPr>
          <a:xfrm>
            <a:off x="5658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DE75BA-36A1-C04F-A4C5-9E06242EA8DA}"/>
              </a:ext>
            </a:extLst>
          </p:cNvPr>
          <p:cNvSpPr/>
          <p:nvPr/>
        </p:nvSpPr>
        <p:spPr>
          <a:xfrm>
            <a:off x="6547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D42D555-9B29-2149-A762-B9CFABEEA818}"/>
              </a:ext>
            </a:extLst>
          </p:cNvPr>
          <p:cNvSpPr/>
          <p:nvPr/>
        </p:nvSpPr>
        <p:spPr>
          <a:xfrm>
            <a:off x="7436464" y="6548284"/>
            <a:ext cx="875071" cy="13765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B382B6E-0D39-8344-A652-F6F291A2819F}"/>
              </a:ext>
            </a:extLst>
          </p:cNvPr>
          <p:cNvSpPr/>
          <p:nvPr/>
        </p:nvSpPr>
        <p:spPr>
          <a:xfrm>
            <a:off x="8325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784CDFD-5CC5-184B-99DA-31792473B0E3}"/>
              </a:ext>
            </a:extLst>
          </p:cNvPr>
          <p:cNvSpPr/>
          <p:nvPr/>
        </p:nvSpPr>
        <p:spPr>
          <a:xfrm>
            <a:off x="921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6B820C3-1B9A-3845-BF95-F0BE5A855DC9}"/>
              </a:ext>
            </a:extLst>
          </p:cNvPr>
          <p:cNvSpPr/>
          <p:nvPr/>
        </p:nvSpPr>
        <p:spPr>
          <a:xfrm>
            <a:off x="10103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3BF0DF8-5EC8-7047-B56B-ACB3BB33D2A7}"/>
              </a:ext>
            </a:extLst>
          </p:cNvPr>
          <p:cNvSpPr/>
          <p:nvPr/>
        </p:nvSpPr>
        <p:spPr>
          <a:xfrm>
            <a:off x="10992465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990D9E5-207D-3948-BD81-B97EEFD5CE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46887" y="6327111"/>
            <a:ext cx="414967" cy="207484"/>
          </a:xfrm>
          <a:prstGeom prst="rect">
            <a:avLst/>
          </a:prstGeom>
        </p:spPr>
      </p:pic>
      <p:pic>
        <p:nvPicPr>
          <p:cNvPr id="211" name="Graphic 210">
            <a:extLst>
              <a:ext uri="{FF2B5EF4-FFF2-40B4-BE49-F238E27FC236}">
                <a16:creationId xmlns:a16="http://schemas.microsoft.com/office/drawing/2014/main" id="{F55F465E-800C-124E-8B0E-50C9D56CA2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29968" y="6312843"/>
            <a:ext cx="433227" cy="214662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8B0E1D78-9CAE-E042-A3C8-AEF25790E4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92445" y="6269169"/>
            <a:ext cx="512261" cy="251557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F847959D-9140-DA4C-8E36-CC0DDA64F0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34813" y="6017809"/>
            <a:ext cx="464779" cy="295034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1E11A2F8-0CF3-7947-9CED-187443F0F29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619570" y="6226698"/>
            <a:ext cx="566917" cy="288708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7D5892AA-EB4E-254D-B5E7-7BE72162BA5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436464" y="6269169"/>
            <a:ext cx="855114" cy="24623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0DA33C5C-F262-B84C-AEEC-0B1A281599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24463" y="336975"/>
            <a:ext cx="2425700" cy="698500"/>
          </a:xfrm>
          <a:prstGeom prst="rect">
            <a:avLst/>
          </a:prstGeom>
        </p:spPr>
      </p:pic>
      <p:grpSp>
        <p:nvGrpSpPr>
          <p:cNvPr id="582" name="Group 581">
            <a:extLst>
              <a:ext uri="{FF2B5EF4-FFF2-40B4-BE49-F238E27FC236}">
                <a16:creationId xmlns:a16="http://schemas.microsoft.com/office/drawing/2014/main" id="{BE040550-37C4-3047-B30A-823AF641CF12}"/>
              </a:ext>
            </a:extLst>
          </p:cNvPr>
          <p:cNvGrpSpPr/>
          <p:nvPr/>
        </p:nvGrpSpPr>
        <p:grpSpPr>
          <a:xfrm>
            <a:off x="1318280" y="1554493"/>
            <a:ext cx="3655917" cy="4396830"/>
            <a:chOff x="1318280" y="1554493"/>
            <a:chExt cx="3655917" cy="4396830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AEA45F1-3274-3243-8ADE-1E9378344EB0}"/>
                </a:ext>
              </a:extLst>
            </p:cNvPr>
            <p:cNvSpPr/>
            <p:nvPr/>
          </p:nvSpPr>
          <p:spPr>
            <a:xfrm>
              <a:off x="1318280" y="5641578"/>
              <a:ext cx="3655917" cy="309745"/>
            </a:xfrm>
            <a:custGeom>
              <a:avLst/>
              <a:gdLst>
                <a:gd name="connsiteX0" fmla="*/ 3655917 w 3655917"/>
                <a:gd name="connsiteY0" fmla="*/ 154954 h 309745"/>
                <a:gd name="connsiteX1" fmla="*/ 1827959 w 3655917"/>
                <a:gd name="connsiteY1" fmla="*/ 309746 h 309745"/>
                <a:gd name="connsiteX2" fmla="*/ 0 w 3655917"/>
                <a:gd name="connsiteY2" fmla="*/ 154954 h 309745"/>
                <a:gd name="connsiteX3" fmla="*/ 1827959 w 3655917"/>
                <a:gd name="connsiteY3" fmla="*/ 0 h 309745"/>
                <a:gd name="connsiteX4" fmla="*/ 3655917 w 3655917"/>
                <a:gd name="connsiteY4" fmla="*/ 154954 h 309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5917" h="309745">
                  <a:moveTo>
                    <a:pt x="3655917" y="154954"/>
                  </a:moveTo>
                  <a:cubicBezTo>
                    <a:pt x="3655917" y="240428"/>
                    <a:pt x="2837218" y="309746"/>
                    <a:pt x="1827959" y="309746"/>
                  </a:cubicBezTo>
                  <a:cubicBezTo>
                    <a:pt x="818699" y="309746"/>
                    <a:pt x="0" y="240428"/>
                    <a:pt x="0" y="154954"/>
                  </a:cubicBezTo>
                  <a:cubicBezTo>
                    <a:pt x="0" y="69479"/>
                    <a:pt x="818699" y="0"/>
                    <a:pt x="1827959" y="0"/>
                  </a:cubicBezTo>
                  <a:cubicBezTo>
                    <a:pt x="2837218" y="0"/>
                    <a:pt x="3655917" y="69317"/>
                    <a:pt x="3655917" y="154954"/>
                  </a:cubicBezTo>
                </a:path>
              </a:pathLst>
            </a:custGeom>
            <a:solidFill>
              <a:srgbClr val="724B1E">
                <a:alpha val="23000"/>
              </a:srgbClr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F9B806B-1ECD-E24E-BE09-BD1FC827A2D5}"/>
                </a:ext>
              </a:extLst>
            </p:cNvPr>
            <p:cNvSpPr/>
            <p:nvPr/>
          </p:nvSpPr>
          <p:spPr>
            <a:xfrm>
              <a:off x="3500895" y="5641093"/>
              <a:ext cx="450020" cy="158346"/>
            </a:xfrm>
            <a:custGeom>
              <a:avLst/>
              <a:gdLst>
                <a:gd name="connsiteX0" fmla="*/ 253747 w 450020"/>
                <a:gd name="connsiteY0" fmla="*/ 0 h 158346"/>
                <a:gd name="connsiteX1" fmla="*/ 428778 w 450020"/>
                <a:gd name="connsiteY1" fmla="*/ 0 h 158346"/>
                <a:gd name="connsiteX2" fmla="*/ 448675 w 450020"/>
                <a:gd name="connsiteY2" fmla="*/ 74488 h 158346"/>
                <a:gd name="connsiteX3" fmla="*/ 440263 w 450020"/>
                <a:gd name="connsiteY3" fmla="*/ 158347 h 158346"/>
                <a:gd name="connsiteX4" fmla="*/ 1391 w 450020"/>
                <a:gd name="connsiteY4" fmla="*/ 158347 h 158346"/>
                <a:gd name="connsiteX5" fmla="*/ 41509 w 450020"/>
                <a:gd name="connsiteY5" fmla="*/ 103572 h 158346"/>
                <a:gd name="connsiteX6" fmla="*/ 253747 w 450020"/>
                <a:gd name="connsiteY6" fmla="*/ 0 h 158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0020" h="158346">
                  <a:moveTo>
                    <a:pt x="253747" y="0"/>
                  </a:moveTo>
                  <a:lnTo>
                    <a:pt x="428778" y="0"/>
                  </a:lnTo>
                  <a:cubicBezTo>
                    <a:pt x="437756" y="24140"/>
                    <a:pt x="444420" y="49088"/>
                    <a:pt x="448675" y="74488"/>
                  </a:cubicBezTo>
                  <a:cubicBezTo>
                    <a:pt x="452007" y="102716"/>
                    <a:pt x="449128" y="131331"/>
                    <a:pt x="440263" y="158347"/>
                  </a:cubicBezTo>
                  <a:lnTo>
                    <a:pt x="1391" y="158347"/>
                  </a:lnTo>
                  <a:cubicBezTo>
                    <a:pt x="1391" y="158347"/>
                    <a:pt x="-11550" y="121184"/>
                    <a:pt x="41509" y="103572"/>
                  </a:cubicBezTo>
                  <a:cubicBezTo>
                    <a:pt x="153290" y="66247"/>
                    <a:pt x="209746" y="21490"/>
                    <a:pt x="253747" y="0"/>
                  </a:cubicBezTo>
                </a:path>
              </a:pathLst>
            </a:custGeom>
            <a:solidFill>
              <a:srgbClr val="403B36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31EF5D-4FE0-6047-BD84-5ACA4FBCCFFC}"/>
                </a:ext>
              </a:extLst>
            </p:cNvPr>
            <p:cNvSpPr/>
            <p:nvPr/>
          </p:nvSpPr>
          <p:spPr>
            <a:xfrm>
              <a:off x="3483844" y="5793946"/>
              <a:ext cx="468960" cy="28114"/>
            </a:xfrm>
            <a:custGeom>
              <a:avLst/>
              <a:gdLst>
                <a:gd name="connsiteX0" fmla="*/ 0 w 468960"/>
                <a:gd name="connsiteY0" fmla="*/ 0 h 28114"/>
                <a:gd name="connsiteX1" fmla="*/ 468960 w 468960"/>
                <a:gd name="connsiteY1" fmla="*/ 0 h 28114"/>
                <a:gd name="connsiteX2" fmla="*/ 468960 w 468960"/>
                <a:gd name="connsiteY2" fmla="*/ 28114 h 28114"/>
                <a:gd name="connsiteX3" fmla="*/ 0 w 468960"/>
                <a:gd name="connsiteY3" fmla="*/ 28114 h 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960" h="28114">
                  <a:moveTo>
                    <a:pt x="0" y="0"/>
                  </a:moveTo>
                  <a:lnTo>
                    <a:pt x="468960" y="0"/>
                  </a:lnTo>
                  <a:lnTo>
                    <a:pt x="468960" y="28114"/>
                  </a:lnTo>
                  <a:lnTo>
                    <a:pt x="0" y="28114"/>
                  </a:lnTo>
                  <a:close/>
                </a:path>
              </a:pathLst>
            </a:custGeom>
            <a:solidFill>
              <a:srgbClr val="C2B69C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1B85276-8C3D-0A4F-A880-540692E9E99C}"/>
                </a:ext>
              </a:extLst>
            </p:cNvPr>
            <p:cNvSpPr/>
            <p:nvPr/>
          </p:nvSpPr>
          <p:spPr>
            <a:xfrm>
              <a:off x="3572714" y="3591148"/>
              <a:ext cx="488636" cy="2089771"/>
            </a:xfrm>
            <a:custGeom>
              <a:avLst/>
              <a:gdLst>
                <a:gd name="connsiteX0" fmla="*/ 488636 w 488636"/>
                <a:gd name="connsiteY0" fmla="*/ 54290 h 2089771"/>
                <a:gd name="connsiteX1" fmla="*/ 338517 w 488636"/>
                <a:gd name="connsiteY1" fmla="*/ 935862 h 2089771"/>
                <a:gd name="connsiteX2" fmla="*/ 358415 w 488636"/>
                <a:gd name="connsiteY2" fmla="*/ 1181623 h 2089771"/>
                <a:gd name="connsiteX3" fmla="*/ 387371 w 488636"/>
                <a:gd name="connsiteY3" fmla="*/ 1428353 h 2089771"/>
                <a:gd name="connsiteX4" fmla="*/ 379121 w 488636"/>
                <a:gd name="connsiteY4" fmla="*/ 1799013 h 2089771"/>
                <a:gd name="connsiteX5" fmla="*/ 365532 w 488636"/>
                <a:gd name="connsiteY5" fmla="*/ 2079837 h 2089771"/>
                <a:gd name="connsiteX6" fmla="*/ 163972 w 488636"/>
                <a:gd name="connsiteY6" fmla="*/ 2059155 h 2089771"/>
                <a:gd name="connsiteX7" fmla="*/ 69500 w 488636"/>
                <a:gd name="connsiteY7" fmla="*/ 1020368 h 2089771"/>
                <a:gd name="connsiteX8" fmla="*/ 8029 w 488636"/>
                <a:gd name="connsiteY8" fmla="*/ 459206 h 2089771"/>
                <a:gd name="connsiteX9" fmla="*/ 2691 w 488636"/>
                <a:gd name="connsiteY9" fmla="*/ 0 h 2089771"/>
                <a:gd name="connsiteX10" fmla="*/ 487989 w 488636"/>
                <a:gd name="connsiteY10" fmla="*/ 54290 h 2089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8636" h="2089771">
                  <a:moveTo>
                    <a:pt x="488636" y="54290"/>
                  </a:moveTo>
                  <a:cubicBezTo>
                    <a:pt x="389150" y="339961"/>
                    <a:pt x="346929" y="633872"/>
                    <a:pt x="338517" y="935862"/>
                  </a:cubicBezTo>
                  <a:cubicBezTo>
                    <a:pt x="337854" y="1018202"/>
                    <a:pt x="344519" y="1100446"/>
                    <a:pt x="358415" y="1181623"/>
                  </a:cubicBezTo>
                  <a:cubicBezTo>
                    <a:pt x="372666" y="1263268"/>
                    <a:pt x="382340" y="1345641"/>
                    <a:pt x="387371" y="1428353"/>
                  </a:cubicBezTo>
                  <a:cubicBezTo>
                    <a:pt x="390994" y="1551960"/>
                    <a:pt x="388244" y="1675681"/>
                    <a:pt x="379121" y="1799013"/>
                  </a:cubicBezTo>
                  <a:cubicBezTo>
                    <a:pt x="377503" y="1828744"/>
                    <a:pt x="369415" y="2050268"/>
                    <a:pt x="365532" y="2079837"/>
                  </a:cubicBezTo>
                  <a:cubicBezTo>
                    <a:pt x="276723" y="2112960"/>
                    <a:pt x="246796" y="2052045"/>
                    <a:pt x="163972" y="2059155"/>
                  </a:cubicBezTo>
                  <a:cubicBezTo>
                    <a:pt x="159927" y="1633880"/>
                    <a:pt x="109133" y="1336576"/>
                    <a:pt x="69500" y="1020368"/>
                  </a:cubicBezTo>
                  <a:cubicBezTo>
                    <a:pt x="46044" y="833583"/>
                    <a:pt x="20970" y="647283"/>
                    <a:pt x="8029" y="459206"/>
                  </a:cubicBezTo>
                  <a:cubicBezTo>
                    <a:pt x="-2001" y="306191"/>
                    <a:pt x="-1192" y="153338"/>
                    <a:pt x="2691" y="0"/>
                  </a:cubicBezTo>
                  <a:lnTo>
                    <a:pt x="487989" y="54290"/>
                  </a:lnTo>
                </a:path>
              </a:pathLst>
            </a:custGeom>
            <a:solidFill>
              <a:srgbClr val="38456C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C1EE3498-7AFA-D54D-B620-9357B73C842A}"/>
                </a:ext>
              </a:extLst>
            </p:cNvPr>
            <p:cNvSpPr/>
            <p:nvPr/>
          </p:nvSpPr>
          <p:spPr>
            <a:xfrm>
              <a:off x="3333708" y="2323735"/>
              <a:ext cx="457123" cy="842110"/>
            </a:xfrm>
            <a:custGeom>
              <a:avLst/>
              <a:gdLst>
                <a:gd name="connsiteX0" fmla="*/ 450375 w 457123"/>
                <a:gd name="connsiteY0" fmla="*/ 162864 h 842110"/>
                <a:gd name="connsiteX1" fmla="*/ 413169 w 457123"/>
                <a:gd name="connsiteY1" fmla="*/ 257225 h 842110"/>
                <a:gd name="connsiteX2" fmla="*/ 332285 w 457123"/>
                <a:gd name="connsiteY2" fmla="*/ 465823 h 842110"/>
                <a:gd name="connsiteX3" fmla="*/ 217270 w 457123"/>
                <a:gd name="connsiteY3" fmla="*/ 770398 h 842110"/>
                <a:gd name="connsiteX4" fmla="*/ 217270 w 457123"/>
                <a:gd name="connsiteY4" fmla="*/ 770398 h 842110"/>
                <a:gd name="connsiteX5" fmla="*/ 71792 w 457123"/>
                <a:gd name="connsiteY5" fmla="*/ 834479 h 842110"/>
                <a:gd name="connsiteX6" fmla="*/ 5841 w 457123"/>
                <a:gd name="connsiteY6" fmla="*/ 694133 h 842110"/>
                <a:gd name="connsiteX7" fmla="*/ 112122 w 457123"/>
                <a:gd name="connsiteY7" fmla="*/ 387134 h 842110"/>
                <a:gd name="connsiteX8" fmla="*/ 182652 w 457123"/>
                <a:gd name="connsiteY8" fmla="*/ 174659 h 842110"/>
                <a:gd name="connsiteX9" fmla="*/ 213872 w 457123"/>
                <a:gd name="connsiteY9" fmla="*/ 77712 h 842110"/>
                <a:gd name="connsiteX10" fmla="*/ 213872 w 457123"/>
                <a:gd name="connsiteY10" fmla="*/ 77712 h 842110"/>
                <a:gd name="connsiteX11" fmla="*/ 379343 w 457123"/>
                <a:gd name="connsiteY11" fmla="*/ 9784 h 842110"/>
                <a:gd name="connsiteX12" fmla="*/ 454095 w 457123"/>
                <a:gd name="connsiteY12" fmla="*/ 153815 h 842110"/>
                <a:gd name="connsiteX13" fmla="*/ 451022 w 457123"/>
                <a:gd name="connsiteY13" fmla="*/ 162379 h 842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7123" h="842110">
                  <a:moveTo>
                    <a:pt x="450375" y="162864"/>
                  </a:moveTo>
                  <a:lnTo>
                    <a:pt x="413169" y="257225"/>
                  </a:lnTo>
                  <a:cubicBezTo>
                    <a:pt x="390845" y="314101"/>
                    <a:pt x="361242" y="390043"/>
                    <a:pt x="332285" y="465823"/>
                  </a:cubicBezTo>
                  <a:cubicBezTo>
                    <a:pt x="274697" y="618030"/>
                    <a:pt x="217270" y="770398"/>
                    <a:pt x="217270" y="770398"/>
                  </a:cubicBezTo>
                  <a:lnTo>
                    <a:pt x="217270" y="770398"/>
                  </a:lnTo>
                  <a:cubicBezTo>
                    <a:pt x="194813" y="828219"/>
                    <a:pt x="129680" y="856909"/>
                    <a:pt x="71792" y="834479"/>
                  </a:cubicBezTo>
                  <a:cubicBezTo>
                    <a:pt x="15817" y="812790"/>
                    <a:pt x="-13218" y="750999"/>
                    <a:pt x="5841" y="694133"/>
                  </a:cubicBezTo>
                  <a:cubicBezTo>
                    <a:pt x="5841" y="694133"/>
                    <a:pt x="58901" y="540311"/>
                    <a:pt x="112122" y="387134"/>
                  </a:cubicBezTo>
                  <a:cubicBezTo>
                    <a:pt x="137681" y="309900"/>
                    <a:pt x="163402" y="232666"/>
                    <a:pt x="182652" y="174659"/>
                  </a:cubicBezTo>
                  <a:cubicBezTo>
                    <a:pt x="201902" y="116652"/>
                    <a:pt x="213872" y="77712"/>
                    <a:pt x="213872" y="77712"/>
                  </a:cubicBezTo>
                  <a:lnTo>
                    <a:pt x="213872" y="77712"/>
                  </a:lnTo>
                  <a:cubicBezTo>
                    <a:pt x="240790" y="13315"/>
                    <a:pt x="314863" y="-17097"/>
                    <a:pt x="379343" y="9784"/>
                  </a:cubicBezTo>
                  <a:cubicBezTo>
                    <a:pt x="435897" y="33367"/>
                    <a:pt x="467393" y="94057"/>
                    <a:pt x="454095" y="153815"/>
                  </a:cubicBezTo>
                  <a:cubicBezTo>
                    <a:pt x="453222" y="156719"/>
                    <a:pt x="452187" y="159577"/>
                    <a:pt x="451022" y="162379"/>
                  </a:cubicBezTo>
                </a:path>
              </a:pathLst>
            </a:custGeom>
            <a:solidFill>
              <a:srgbClr val="872887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A200186-3B2B-364B-A1B7-7A2227CC99BE}"/>
                </a:ext>
              </a:extLst>
            </p:cNvPr>
            <p:cNvSpPr/>
            <p:nvPr/>
          </p:nvSpPr>
          <p:spPr>
            <a:xfrm>
              <a:off x="3918920" y="1668189"/>
              <a:ext cx="283651" cy="640233"/>
            </a:xfrm>
            <a:custGeom>
              <a:avLst/>
              <a:gdLst>
                <a:gd name="connsiteX0" fmla="*/ 174783 w 283651"/>
                <a:gd name="connsiteY0" fmla="*/ 502362 h 640233"/>
                <a:gd name="connsiteX1" fmla="*/ 162165 w 283651"/>
                <a:gd name="connsiteY1" fmla="*/ 448072 h 640233"/>
                <a:gd name="connsiteX2" fmla="*/ 238033 w 283651"/>
                <a:gd name="connsiteY2" fmla="*/ 541303 h 640233"/>
                <a:gd name="connsiteX3" fmla="*/ 193709 w 283651"/>
                <a:gd name="connsiteY3" fmla="*/ 347409 h 640233"/>
                <a:gd name="connsiteX4" fmla="*/ 217489 w 283651"/>
                <a:gd name="connsiteY4" fmla="*/ 68848 h 640233"/>
                <a:gd name="connsiteX5" fmla="*/ 50546 w 283651"/>
                <a:gd name="connsiteY5" fmla="*/ 29584 h 640233"/>
                <a:gd name="connsiteX6" fmla="*/ 50546 w 283651"/>
                <a:gd name="connsiteY6" fmla="*/ 182599 h 640233"/>
                <a:gd name="connsiteX7" fmla="*/ 78208 w 283651"/>
                <a:gd name="connsiteY7" fmla="*/ 617568 h 640233"/>
                <a:gd name="connsiteX8" fmla="*/ 283651 w 283651"/>
                <a:gd name="connsiteY8" fmla="*/ 556976 h 640233"/>
                <a:gd name="connsiteX9" fmla="*/ 174783 w 283651"/>
                <a:gd name="connsiteY9" fmla="*/ 503170 h 64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3651" h="640233">
                  <a:moveTo>
                    <a:pt x="174783" y="502362"/>
                  </a:moveTo>
                  <a:cubicBezTo>
                    <a:pt x="166791" y="485359"/>
                    <a:pt x="162489" y="466856"/>
                    <a:pt x="162165" y="448072"/>
                  </a:cubicBezTo>
                  <a:cubicBezTo>
                    <a:pt x="172599" y="488728"/>
                    <a:pt x="200326" y="522789"/>
                    <a:pt x="238033" y="541303"/>
                  </a:cubicBezTo>
                  <a:cubicBezTo>
                    <a:pt x="190911" y="488560"/>
                    <a:pt x="174168" y="415354"/>
                    <a:pt x="193709" y="347409"/>
                  </a:cubicBezTo>
                  <a:cubicBezTo>
                    <a:pt x="208592" y="298935"/>
                    <a:pt x="273622" y="195040"/>
                    <a:pt x="217489" y="68848"/>
                  </a:cubicBezTo>
                  <a:cubicBezTo>
                    <a:pt x="184327" y="-5963"/>
                    <a:pt x="98267" y="-20990"/>
                    <a:pt x="50546" y="29584"/>
                  </a:cubicBezTo>
                  <a:lnTo>
                    <a:pt x="50546" y="182599"/>
                  </a:lnTo>
                  <a:cubicBezTo>
                    <a:pt x="50546" y="341592"/>
                    <a:pt x="-79837" y="539364"/>
                    <a:pt x="78208" y="617568"/>
                  </a:cubicBezTo>
                  <a:cubicBezTo>
                    <a:pt x="230107" y="692702"/>
                    <a:pt x="283651" y="556976"/>
                    <a:pt x="283651" y="556976"/>
                  </a:cubicBezTo>
                  <a:cubicBezTo>
                    <a:pt x="283651" y="556976"/>
                    <a:pt x="205842" y="570387"/>
                    <a:pt x="174783" y="503170"/>
                  </a:cubicBezTo>
                </a:path>
              </a:pathLst>
            </a:custGeom>
            <a:solidFill>
              <a:srgbClr val="574A3E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9547A3E-41E3-A448-B9C6-94B1A9DF12A8}"/>
                </a:ext>
              </a:extLst>
            </p:cNvPr>
            <p:cNvSpPr/>
            <p:nvPr/>
          </p:nvSpPr>
          <p:spPr>
            <a:xfrm>
              <a:off x="3515147" y="1557102"/>
              <a:ext cx="555306" cy="506322"/>
            </a:xfrm>
            <a:custGeom>
              <a:avLst/>
              <a:gdLst>
                <a:gd name="connsiteX0" fmla="*/ 71742 w 555306"/>
                <a:gd name="connsiteY0" fmla="*/ 506323 h 506322"/>
                <a:gd name="connsiteX1" fmla="*/ 435393 w 555306"/>
                <a:gd name="connsiteY1" fmla="*/ 506323 h 506322"/>
                <a:gd name="connsiteX2" fmla="*/ 555261 w 555306"/>
                <a:gd name="connsiteY2" fmla="*/ 261370 h 506322"/>
                <a:gd name="connsiteX3" fmla="*/ 497834 w 555306"/>
                <a:gd name="connsiteY3" fmla="*/ 93167 h 506322"/>
                <a:gd name="connsiteX4" fmla="*/ 253891 w 555306"/>
                <a:gd name="connsiteY4" fmla="*/ 421 h 506322"/>
                <a:gd name="connsiteX5" fmla="*/ 45051 w 555306"/>
                <a:gd name="connsiteY5" fmla="*/ 100761 h 506322"/>
                <a:gd name="connsiteX6" fmla="*/ 71742 w 555306"/>
                <a:gd name="connsiteY6" fmla="*/ 506323 h 506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5306" h="506322">
                  <a:moveTo>
                    <a:pt x="71742" y="506323"/>
                  </a:moveTo>
                  <a:lnTo>
                    <a:pt x="435393" y="506323"/>
                  </a:lnTo>
                  <a:cubicBezTo>
                    <a:pt x="524041" y="462858"/>
                    <a:pt x="553805" y="307743"/>
                    <a:pt x="555261" y="261370"/>
                  </a:cubicBezTo>
                  <a:cubicBezTo>
                    <a:pt x="556394" y="200321"/>
                    <a:pt x="536076" y="140803"/>
                    <a:pt x="497834" y="93167"/>
                  </a:cubicBezTo>
                  <a:cubicBezTo>
                    <a:pt x="441054" y="23203"/>
                    <a:pt x="345289" y="-3780"/>
                    <a:pt x="253891" y="421"/>
                  </a:cubicBezTo>
                  <a:cubicBezTo>
                    <a:pt x="191126" y="3329"/>
                    <a:pt x="92125" y="38553"/>
                    <a:pt x="45051" y="100761"/>
                  </a:cubicBezTo>
                  <a:cubicBezTo>
                    <a:pt x="-2023" y="162969"/>
                    <a:pt x="-36803" y="282052"/>
                    <a:pt x="71742" y="506323"/>
                  </a:cubicBezTo>
                </a:path>
              </a:pathLst>
            </a:custGeom>
            <a:solidFill>
              <a:srgbClr val="615243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BDB1157-E85B-C441-B669-156898A26E3B}"/>
                </a:ext>
              </a:extLst>
            </p:cNvPr>
            <p:cNvSpPr/>
            <p:nvPr/>
          </p:nvSpPr>
          <p:spPr>
            <a:xfrm>
              <a:off x="3574434" y="3394023"/>
              <a:ext cx="647550" cy="53482"/>
            </a:xfrm>
            <a:custGeom>
              <a:avLst/>
              <a:gdLst>
                <a:gd name="connsiteX0" fmla="*/ 0 w 647550"/>
                <a:gd name="connsiteY0" fmla="*/ 0 h 53482"/>
                <a:gd name="connsiteX1" fmla="*/ 647550 w 647550"/>
                <a:gd name="connsiteY1" fmla="*/ 0 h 53482"/>
                <a:gd name="connsiteX2" fmla="*/ 647550 w 647550"/>
                <a:gd name="connsiteY2" fmla="*/ 53482 h 53482"/>
                <a:gd name="connsiteX3" fmla="*/ 0 w 647550"/>
                <a:gd name="connsiteY3" fmla="*/ 53482 h 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550" h="53482">
                  <a:moveTo>
                    <a:pt x="0" y="0"/>
                  </a:moveTo>
                  <a:lnTo>
                    <a:pt x="647550" y="0"/>
                  </a:lnTo>
                  <a:lnTo>
                    <a:pt x="647550" y="53482"/>
                  </a:lnTo>
                  <a:lnTo>
                    <a:pt x="0" y="53482"/>
                  </a:lnTo>
                  <a:close/>
                </a:path>
              </a:pathLst>
            </a:custGeom>
            <a:solidFill>
              <a:srgbClr val="7F287F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D2814A9-047F-E145-BCDB-F29C4EBE1A94}"/>
                </a:ext>
              </a:extLst>
            </p:cNvPr>
            <p:cNvSpPr/>
            <p:nvPr/>
          </p:nvSpPr>
          <p:spPr>
            <a:xfrm>
              <a:off x="3435746" y="2224034"/>
              <a:ext cx="883998" cy="1173866"/>
            </a:xfrm>
            <a:custGeom>
              <a:avLst/>
              <a:gdLst>
                <a:gd name="connsiteX0" fmla="*/ 146128 w 883998"/>
                <a:gd name="connsiteY0" fmla="*/ 1173382 h 1173866"/>
                <a:gd name="connsiteX1" fmla="*/ 134643 w 883998"/>
                <a:gd name="connsiteY1" fmla="*/ 1161587 h 1173866"/>
                <a:gd name="connsiteX2" fmla="*/ 142893 w 883998"/>
                <a:gd name="connsiteY2" fmla="*/ 971086 h 1173866"/>
                <a:gd name="connsiteX3" fmla="*/ 122510 w 883998"/>
                <a:gd name="connsiteY3" fmla="*/ 583298 h 1173866"/>
                <a:gd name="connsiteX4" fmla="*/ 1348 w 883998"/>
                <a:gd name="connsiteY4" fmla="*/ 470193 h 1173866"/>
                <a:gd name="connsiteX5" fmla="*/ 82231 w 883998"/>
                <a:gd name="connsiteY5" fmla="*/ 229603 h 1173866"/>
                <a:gd name="connsiteX6" fmla="*/ 102290 w 883998"/>
                <a:gd name="connsiteY6" fmla="*/ 146875 h 1173866"/>
                <a:gd name="connsiteX7" fmla="*/ 158423 w 883998"/>
                <a:gd name="connsiteY7" fmla="*/ 91938 h 1173866"/>
                <a:gd name="connsiteX8" fmla="*/ 441352 w 883998"/>
                <a:gd name="connsiteY8" fmla="*/ 0 h 1173866"/>
                <a:gd name="connsiteX9" fmla="*/ 793355 w 883998"/>
                <a:gd name="connsiteY9" fmla="*/ 91938 h 1173866"/>
                <a:gd name="connsiteX10" fmla="*/ 865179 w 883998"/>
                <a:gd name="connsiteY10" fmla="*/ 355311 h 1173866"/>
                <a:gd name="connsiteX11" fmla="*/ 750649 w 883998"/>
                <a:gd name="connsiteY11" fmla="*/ 931984 h 1173866"/>
                <a:gd name="connsiteX12" fmla="*/ 787531 w 883998"/>
                <a:gd name="connsiteY12" fmla="*/ 1161910 h 1173866"/>
                <a:gd name="connsiteX13" fmla="*/ 776208 w 883998"/>
                <a:gd name="connsiteY13" fmla="*/ 1173862 h 1173866"/>
                <a:gd name="connsiteX14" fmla="*/ 775884 w 883998"/>
                <a:gd name="connsiteY14" fmla="*/ 1173867 h 117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83998" h="1173866">
                  <a:moveTo>
                    <a:pt x="146128" y="1173382"/>
                  </a:moveTo>
                  <a:cubicBezTo>
                    <a:pt x="139739" y="1173208"/>
                    <a:pt x="134643" y="1167977"/>
                    <a:pt x="134643" y="1161587"/>
                  </a:cubicBezTo>
                  <a:cubicBezTo>
                    <a:pt x="134643" y="1071426"/>
                    <a:pt x="143702" y="1042019"/>
                    <a:pt x="142893" y="971086"/>
                  </a:cubicBezTo>
                  <a:cubicBezTo>
                    <a:pt x="141599" y="862667"/>
                    <a:pt x="135613" y="744876"/>
                    <a:pt x="122510" y="583298"/>
                  </a:cubicBezTo>
                  <a:cubicBezTo>
                    <a:pt x="59477" y="581193"/>
                    <a:pt x="7708" y="532868"/>
                    <a:pt x="1348" y="470193"/>
                  </a:cubicBezTo>
                  <a:cubicBezTo>
                    <a:pt x="-9329" y="380032"/>
                    <a:pt x="45833" y="349817"/>
                    <a:pt x="82231" y="229603"/>
                  </a:cubicBezTo>
                  <a:cubicBezTo>
                    <a:pt x="98407" y="173697"/>
                    <a:pt x="95657" y="163840"/>
                    <a:pt x="102290" y="146875"/>
                  </a:cubicBezTo>
                  <a:cubicBezTo>
                    <a:pt x="111232" y="120715"/>
                    <a:pt x="132055" y="100335"/>
                    <a:pt x="158423" y="91938"/>
                  </a:cubicBezTo>
                  <a:cubicBezTo>
                    <a:pt x="238335" y="67701"/>
                    <a:pt x="344615" y="0"/>
                    <a:pt x="441352" y="0"/>
                  </a:cubicBezTo>
                  <a:cubicBezTo>
                    <a:pt x="563324" y="0"/>
                    <a:pt x="646957" y="41041"/>
                    <a:pt x="793355" y="91938"/>
                  </a:cubicBezTo>
                  <a:cubicBezTo>
                    <a:pt x="903194" y="130071"/>
                    <a:pt x="893812" y="259172"/>
                    <a:pt x="865179" y="355311"/>
                  </a:cubicBezTo>
                  <a:cubicBezTo>
                    <a:pt x="827164" y="482473"/>
                    <a:pt x="749031" y="727911"/>
                    <a:pt x="750649" y="931984"/>
                  </a:cubicBezTo>
                  <a:cubicBezTo>
                    <a:pt x="750649" y="1005341"/>
                    <a:pt x="784781" y="1071911"/>
                    <a:pt x="787531" y="1161910"/>
                  </a:cubicBezTo>
                  <a:cubicBezTo>
                    <a:pt x="787709" y="1168333"/>
                    <a:pt x="782646" y="1173684"/>
                    <a:pt x="776208" y="1173862"/>
                  </a:cubicBezTo>
                  <a:cubicBezTo>
                    <a:pt x="776111" y="1173865"/>
                    <a:pt x="775998" y="1173867"/>
                    <a:pt x="775884" y="1173867"/>
                  </a:cubicBezTo>
                  <a:close/>
                </a:path>
              </a:pathLst>
            </a:custGeom>
            <a:solidFill>
              <a:srgbClr val="91288D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134C615-5A1F-9449-9F74-38757384BC23}"/>
                </a:ext>
              </a:extLst>
            </p:cNvPr>
            <p:cNvSpPr/>
            <p:nvPr/>
          </p:nvSpPr>
          <p:spPr>
            <a:xfrm>
              <a:off x="3686528" y="2227852"/>
              <a:ext cx="317557" cy="293484"/>
            </a:xfrm>
            <a:custGeom>
              <a:avLst/>
              <a:gdLst>
                <a:gd name="connsiteX0" fmla="*/ 317557 w 317557"/>
                <a:gd name="connsiteY0" fmla="*/ 61621 h 293484"/>
                <a:gd name="connsiteX1" fmla="*/ 282454 w 317557"/>
                <a:gd name="connsiteY1" fmla="*/ 10885 h 293484"/>
                <a:gd name="connsiteX2" fmla="*/ 189438 w 317557"/>
                <a:gd name="connsiteY2" fmla="*/ 59 h 293484"/>
                <a:gd name="connsiteX3" fmla="*/ 66496 w 317557"/>
                <a:gd name="connsiteY3" fmla="*/ 25265 h 293484"/>
                <a:gd name="connsiteX4" fmla="*/ 13437 w 317557"/>
                <a:gd name="connsiteY4" fmla="*/ 94098 h 293484"/>
                <a:gd name="connsiteX5" fmla="*/ 92379 w 317557"/>
                <a:gd name="connsiteY5" fmla="*/ 289769 h 293484"/>
                <a:gd name="connsiteX6" fmla="*/ 317557 w 317557"/>
                <a:gd name="connsiteY6" fmla="*/ 61621 h 293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57" h="293484">
                  <a:moveTo>
                    <a:pt x="317557" y="61621"/>
                  </a:moveTo>
                  <a:cubicBezTo>
                    <a:pt x="316813" y="39303"/>
                    <a:pt x="303095" y="19476"/>
                    <a:pt x="282454" y="10885"/>
                  </a:cubicBezTo>
                  <a:cubicBezTo>
                    <a:pt x="252074" y="3124"/>
                    <a:pt x="220789" y="-518"/>
                    <a:pt x="189438" y="59"/>
                  </a:cubicBezTo>
                  <a:cubicBezTo>
                    <a:pt x="147217" y="544"/>
                    <a:pt x="105498" y="9101"/>
                    <a:pt x="66496" y="25265"/>
                  </a:cubicBezTo>
                  <a:cubicBezTo>
                    <a:pt x="50319" y="31567"/>
                    <a:pt x="25084" y="58874"/>
                    <a:pt x="13437" y="94098"/>
                  </a:cubicBezTo>
                  <a:cubicBezTo>
                    <a:pt x="-10990" y="167616"/>
                    <a:pt x="-11314" y="264401"/>
                    <a:pt x="92379" y="289769"/>
                  </a:cubicBezTo>
                  <a:cubicBezTo>
                    <a:pt x="230527" y="323378"/>
                    <a:pt x="317557" y="119466"/>
                    <a:pt x="317557" y="61621"/>
                  </a:cubicBezTo>
                </a:path>
              </a:pathLst>
            </a:custGeom>
            <a:solidFill>
              <a:srgbClr val="D9D9DB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1A7B16-0211-E04E-93F1-C726C0EA5D96}"/>
                </a:ext>
              </a:extLst>
            </p:cNvPr>
            <p:cNvSpPr/>
            <p:nvPr/>
          </p:nvSpPr>
          <p:spPr>
            <a:xfrm>
              <a:off x="3750920" y="2020122"/>
              <a:ext cx="200913" cy="330750"/>
            </a:xfrm>
            <a:custGeom>
              <a:avLst/>
              <a:gdLst>
                <a:gd name="connsiteX0" fmla="*/ 0 w 200913"/>
                <a:gd name="connsiteY0" fmla="*/ 0 h 330750"/>
                <a:gd name="connsiteX1" fmla="*/ 200914 w 200913"/>
                <a:gd name="connsiteY1" fmla="*/ 0 h 330750"/>
                <a:gd name="connsiteX2" fmla="*/ 200914 w 200913"/>
                <a:gd name="connsiteY2" fmla="*/ 330751 h 330750"/>
                <a:gd name="connsiteX3" fmla="*/ 0 w 200913"/>
                <a:gd name="connsiteY3" fmla="*/ 330751 h 330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913" h="330750">
                  <a:moveTo>
                    <a:pt x="0" y="0"/>
                  </a:moveTo>
                  <a:lnTo>
                    <a:pt x="200914" y="0"/>
                  </a:lnTo>
                  <a:lnTo>
                    <a:pt x="200914" y="330751"/>
                  </a:lnTo>
                  <a:lnTo>
                    <a:pt x="0" y="330751"/>
                  </a:lnTo>
                  <a:close/>
                </a:path>
              </a:pathLst>
            </a:custGeom>
            <a:solidFill>
              <a:srgbClr val="F7C29C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43FE34C-4A26-B445-A816-15A10F5DF2BE}"/>
                </a:ext>
              </a:extLst>
            </p:cNvPr>
            <p:cNvSpPr/>
            <p:nvPr/>
          </p:nvSpPr>
          <p:spPr>
            <a:xfrm>
              <a:off x="3751729" y="2024323"/>
              <a:ext cx="200918" cy="248601"/>
            </a:xfrm>
            <a:custGeom>
              <a:avLst/>
              <a:gdLst>
                <a:gd name="connsiteX0" fmla="*/ 97060 w 200918"/>
                <a:gd name="connsiteY0" fmla="*/ 224917 h 248601"/>
                <a:gd name="connsiteX1" fmla="*/ 0 w 200918"/>
                <a:gd name="connsiteY1" fmla="*/ 242368 h 248601"/>
                <a:gd name="connsiteX2" fmla="*/ 0 w 200918"/>
                <a:gd name="connsiteY2" fmla="*/ 0 h 248601"/>
                <a:gd name="connsiteX3" fmla="*/ 200914 w 200918"/>
                <a:gd name="connsiteY3" fmla="*/ 0 h 248601"/>
                <a:gd name="connsiteX4" fmla="*/ 97869 w 200918"/>
                <a:gd name="connsiteY4" fmla="*/ 226210 h 248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918" h="248601">
                  <a:moveTo>
                    <a:pt x="97060" y="224917"/>
                  </a:moveTo>
                  <a:cubicBezTo>
                    <a:pt x="41412" y="264665"/>
                    <a:pt x="0" y="242368"/>
                    <a:pt x="0" y="242368"/>
                  </a:cubicBezTo>
                  <a:lnTo>
                    <a:pt x="0" y="0"/>
                  </a:lnTo>
                  <a:lnTo>
                    <a:pt x="200914" y="0"/>
                  </a:lnTo>
                  <a:cubicBezTo>
                    <a:pt x="200914" y="0"/>
                    <a:pt x="203340" y="149945"/>
                    <a:pt x="97869" y="226210"/>
                  </a:cubicBezTo>
                </a:path>
              </a:pathLst>
            </a:custGeom>
            <a:solidFill>
              <a:srgbClr val="DCA682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A83C866-C834-9540-AE71-FE661FC641C6}"/>
                </a:ext>
              </a:extLst>
            </p:cNvPr>
            <p:cNvSpPr/>
            <p:nvPr/>
          </p:nvSpPr>
          <p:spPr>
            <a:xfrm>
              <a:off x="3791686" y="2201574"/>
              <a:ext cx="193472" cy="235904"/>
            </a:xfrm>
            <a:custGeom>
              <a:avLst/>
              <a:gdLst>
                <a:gd name="connsiteX0" fmla="*/ 159987 w 193472"/>
                <a:gd name="connsiteY0" fmla="*/ 0 h 235904"/>
                <a:gd name="connsiteX1" fmla="*/ 0 w 193472"/>
                <a:gd name="connsiteY1" fmla="*/ 149137 h 235904"/>
                <a:gd name="connsiteX2" fmla="*/ 42706 w 193472"/>
                <a:gd name="connsiteY2" fmla="*/ 235904 h 235904"/>
                <a:gd name="connsiteX3" fmla="*/ 193472 w 193472"/>
                <a:gd name="connsiteY3" fmla="*/ 48474 h 235904"/>
                <a:gd name="connsiteX4" fmla="*/ 159987 w 193472"/>
                <a:gd name="connsiteY4" fmla="*/ 0 h 23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72" h="235904">
                  <a:moveTo>
                    <a:pt x="159987" y="0"/>
                  </a:moveTo>
                  <a:cubicBezTo>
                    <a:pt x="159987" y="47342"/>
                    <a:pt x="147854" y="149137"/>
                    <a:pt x="0" y="149137"/>
                  </a:cubicBezTo>
                  <a:cubicBezTo>
                    <a:pt x="17956" y="182422"/>
                    <a:pt x="42706" y="235904"/>
                    <a:pt x="42706" y="235904"/>
                  </a:cubicBezTo>
                  <a:cubicBezTo>
                    <a:pt x="119060" y="203589"/>
                    <a:pt x="189428" y="160447"/>
                    <a:pt x="193472" y="48474"/>
                  </a:cubicBezTo>
                  <a:cubicBezTo>
                    <a:pt x="183443" y="31559"/>
                    <a:pt x="172265" y="15363"/>
                    <a:pt x="159987" y="0"/>
                  </a:cubicBezTo>
                </a:path>
              </a:pathLst>
            </a:custGeom>
            <a:solidFill>
              <a:srgbClr val="EDEDEF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B3541DF-8DE1-2D46-A943-121FB18E92D1}"/>
                </a:ext>
              </a:extLst>
            </p:cNvPr>
            <p:cNvSpPr/>
            <p:nvPr/>
          </p:nvSpPr>
          <p:spPr>
            <a:xfrm>
              <a:off x="3707410" y="2241646"/>
              <a:ext cx="84599" cy="177736"/>
            </a:xfrm>
            <a:custGeom>
              <a:avLst/>
              <a:gdLst>
                <a:gd name="connsiteX0" fmla="*/ 84276 w 84599"/>
                <a:gd name="connsiteY0" fmla="*/ 109065 h 177736"/>
                <a:gd name="connsiteX1" fmla="*/ 44319 w 84599"/>
                <a:gd name="connsiteY1" fmla="*/ 52836 h 177736"/>
                <a:gd name="connsiteX2" fmla="*/ 44319 w 84599"/>
                <a:gd name="connsiteY2" fmla="*/ 0 h 177736"/>
                <a:gd name="connsiteX3" fmla="*/ 3716 w 84599"/>
                <a:gd name="connsiteY3" fmla="*/ 177736 h 177736"/>
                <a:gd name="connsiteX4" fmla="*/ 84599 w 84599"/>
                <a:gd name="connsiteY4" fmla="*/ 109389 h 177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599" h="177736">
                  <a:moveTo>
                    <a:pt x="84276" y="109065"/>
                  </a:moveTo>
                  <a:cubicBezTo>
                    <a:pt x="84276" y="109065"/>
                    <a:pt x="44319" y="104541"/>
                    <a:pt x="44319" y="52836"/>
                  </a:cubicBezTo>
                  <a:lnTo>
                    <a:pt x="44319" y="0"/>
                  </a:lnTo>
                  <a:cubicBezTo>
                    <a:pt x="44319" y="0"/>
                    <a:pt x="-15211" y="55906"/>
                    <a:pt x="3716" y="177736"/>
                  </a:cubicBezTo>
                  <a:cubicBezTo>
                    <a:pt x="44966" y="143966"/>
                    <a:pt x="84599" y="109389"/>
                    <a:pt x="84599" y="109389"/>
                  </a:cubicBezTo>
                </a:path>
              </a:pathLst>
            </a:custGeom>
            <a:solidFill>
              <a:srgbClr val="EDEDEF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FF0AD721-3841-B74D-ABF1-B66CECE15377}"/>
                </a:ext>
              </a:extLst>
            </p:cNvPr>
            <p:cNvSpPr/>
            <p:nvPr/>
          </p:nvSpPr>
          <p:spPr>
            <a:xfrm>
              <a:off x="3552847" y="1797628"/>
              <a:ext cx="434856" cy="452379"/>
            </a:xfrm>
            <a:custGeom>
              <a:avLst/>
              <a:gdLst>
                <a:gd name="connsiteX0" fmla="*/ 205029 w 434856"/>
                <a:gd name="connsiteY0" fmla="*/ 55098 h 452379"/>
                <a:gd name="connsiteX1" fmla="*/ 4762 w 434856"/>
                <a:gd name="connsiteY1" fmla="*/ 0 h 452379"/>
                <a:gd name="connsiteX2" fmla="*/ 233 w 434856"/>
                <a:gd name="connsiteY2" fmla="*/ 130555 h 452379"/>
                <a:gd name="connsiteX3" fmla="*/ 7674 w 434856"/>
                <a:gd name="connsiteY3" fmla="*/ 220554 h 452379"/>
                <a:gd name="connsiteX4" fmla="*/ 116219 w 434856"/>
                <a:gd name="connsiteY4" fmla="*/ 438524 h 452379"/>
                <a:gd name="connsiteX5" fmla="*/ 186264 w 434856"/>
                <a:gd name="connsiteY5" fmla="*/ 447572 h 452379"/>
                <a:gd name="connsiteX6" fmla="*/ 344472 w 434856"/>
                <a:gd name="connsiteY6" fmla="*/ 364844 h 452379"/>
                <a:gd name="connsiteX7" fmla="*/ 398987 w 434856"/>
                <a:gd name="connsiteY7" fmla="*/ 245922 h 452379"/>
                <a:gd name="connsiteX8" fmla="*/ 427134 w 434856"/>
                <a:gd name="connsiteY8" fmla="*/ 209406 h 452379"/>
                <a:gd name="connsiteX9" fmla="*/ 410958 w 434856"/>
                <a:gd name="connsiteY9" fmla="*/ 98401 h 452379"/>
                <a:gd name="connsiteX10" fmla="*/ 373266 w 434856"/>
                <a:gd name="connsiteY10" fmla="*/ 125385 h 452379"/>
                <a:gd name="connsiteX11" fmla="*/ 325868 w 434856"/>
                <a:gd name="connsiteY11" fmla="*/ 48312 h 452379"/>
                <a:gd name="connsiteX12" fmla="*/ 204382 w 434856"/>
                <a:gd name="connsiteY12" fmla="*/ 55098 h 452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4856" h="452379">
                  <a:moveTo>
                    <a:pt x="205029" y="55098"/>
                  </a:moveTo>
                  <a:cubicBezTo>
                    <a:pt x="98749" y="45565"/>
                    <a:pt x="71734" y="34093"/>
                    <a:pt x="4762" y="0"/>
                  </a:cubicBezTo>
                  <a:cubicBezTo>
                    <a:pt x="2336" y="28761"/>
                    <a:pt x="-899" y="82082"/>
                    <a:pt x="233" y="130555"/>
                  </a:cubicBezTo>
                  <a:cubicBezTo>
                    <a:pt x="775" y="160684"/>
                    <a:pt x="3261" y="190746"/>
                    <a:pt x="7674" y="220554"/>
                  </a:cubicBezTo>
                  <a:cubicBezTo>
                    <a:pt x="18674" y="292134"/>
                    <a:pt x="95028" y="413156"/>
                    <a:pt x="116219" y="438524"/>
                  </a:cubicBezTo>
                  <a:cubicBezTo>
                    <a:pt x="128352" y="453066"/>
                    <a:pt x="153587" y="456297"/>
                    <a:pt x="186264" y="447572"/>
                  </a:cubicBezTo>
                  <a:cubicBezTo>
                    <a:pt x="242785" y="427923"/>
                    <a:pt x="296104" y="400047"/>
                    <a:pt x="344472" y="364844"/>
                  </a:cubicBezTo>
                  <a:cubicBezTo>
                    <a:pt x="388634" y="331397"/>
                    <a:pt x="396237" y="285671"/>
                    <a:pt x="398987" y="245922"/>
                  </a:cubicBezTo>
                  <a:cubicBezTo>
                    <a:pt x="411443" y="248184"/>
                    <a:pt x="425193" y="240752"/>
                    <a:pt x="427134" y="209406"/>
                  </a:cubicBezTo>
                  <a:cubicBezTo>
                    <a:pt x="429884" y="163033"/>
                    <a:pt x="450267" y="106803"/>
                    <a:pt x="410958" y="98401"/>
                  </a:cubicBezTo>
                  <a:cubicBezTo>
                    <a:pt x="389604" y="93715"/>
                    <a:pt x="378604" y="112135"/>
                    <a:pt x="373266" y="125385"/>
                  </a:cubicBezTo>
                  <a:cubicBezTo>
                    <a:pt x="363722" y="125385"/>
                    <a:pt x="340913" y="86444"/>
                    <a:pt x="325868" y="48312"/>
                  </a:cubicBezTo>
                  <a:cubicBezTo>
                    <a:pt x="282192" y="51059"/>
                    <a:pt x="243529" y="58653"/>
                    <a:pt x="204382" y="55098"/>
                  </a:cubicBezTo>
                </a:path>
              </a:pathLst>
            </a:custGeom>
            <a:solidFill>
              <a:srgbClr val="F7C29C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3D2292E-03C8-2545-BF2E-550245FE8F85}"/>
                </a:ext>
              </a:extLst>
            </p:cNvPr>
            <p:cNvSpPr/>
            <p:nvPr/>
          </p:nvSpPr>
          <p:spPr>
            <a:xfrm>
              <a:off x="3627169" y="2737853"/>
              <a:ext cx="365915" cy="111827"/>
            </a:xfrm>
            <a:custGeom>
              <a:avLst/>
              <a:gdLst>
                <a:gd name="connsiteX0" fmla="*/ 0 w 365915"/>
                <a:gd name="connsiteY0" fmla="*/ 69156 h 111827"/>
                <a:gd name="connsiteX1" fmla="*/ 186516 w 365915"/>
                <a:gd name="connsiteY1" fmla="*/ 111812 h 111827"/>
                <a:gd name="connsiteX2" fmla="*/ 365915 w 365915"/>
                <a:gd name="connsiteY2" fmla="*/ 0 h 111827"/>
                <a:gd name="connsiteX3" fmla="*/ 167428 w 365915"/>
                <a:gd name="connsiteY3" fmla="*/ 69156 h 111827"/>
                <a:gd name="connsiteX4" fmla="*/ 0 w 365915"/>
                <a:gd name="connsiteY4" fmla="*/ 69156 h 11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915" h="111827">
                  <a:moveTo>
                    <a:pt x="0" y="69156"/>
                  </a:moveTo>
                  <a:cubicBezTo>
                    <a:pt x="29441" y="83213"/>
                    <a:pt x="75383" y="110681"/>
                    <a:pt x="186516" y="111812"/>
                  </a:cubicBezTo>
                  <a:cubicBezTo>
                    <a:pt x="303797" y="112943"/>
                    <a:pt x="356047" y="49281"/>
                    <a:pt x="365915" y="0"/>
                  </a:cubicBezTo>
                  <a:cubicBezTo>
                    <a:pt x="317385" y="42495"/>
                    <a:pt x="281150" y="68509"/>
                    <a:pt x="167428" y="69156"/>
                  </a:cubicBezTo>
                  <a:cubicBezTo>
                    <a:pt x="94471" y="69156"/>
                    <a:pt x="47074" y="69156"/>
                    <a:pt x="0" y="69156"/>
                  </a:cubicBezTo>
                </a:path>
              </a:pathLst>
            </a:custGeom>
            <a:solidFill>
              <a:srgbClr val="7F287F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9833D93-2DEE-EC43-B015-F7FDE59CC097}"/>
                </a:ext>
              </a:extLst>
            </p:cNvPr>
            <p:cNvSpPr/>
            <p:nvPr/>
          </p:nvSpPr>
          <p:spPr>
            <a:xfrm>
              <a:off x="3692597" y="2410243"/>
              <a:ext cx="258914" cy="605511"/>
            </a:xfrm>
            <a:custGeom>
              <a:avLst/>
              <a:gdLst>
                <a:gd name="connsiteX0" fmla="*/ 64633 w 258914"/>
                <a:gd name="connsiteY0" fmla="*/ 526189 h 605511"/>
                <a:gd name="connsiteX1" fmla="*/ 1059 w 258914"/>
                <a:gd name="connsiteY1" fmla="*/ 68438 h 605511"/>
                <a:gd name="connsiteX2" fmla="*/ 61074 w 258914"/>
                <a:gd name="connsiteY2" fmla="*/ 90 h 605511"/>
                <a:gd name="connsiteX3" fmla="*/ 111545 w 258914"/>
                <a:gd name="connsiteY3" fmla="*/ 74093 h 605511"/>
                <a:gd name="connsiteX4" fmla="*/ 165090 w 258914"/>
                <a:gd name="connsiteY4" fmla="*/ 235671 h 605511"/>
                <a:gd name="connsiteX5" fmla="*/ 224943 w 258914"/>
                <a:gd name="connsiteY5" fmla="*/ 401935 h 605511"/>
                <a:gd name="connsiteX6" fmla="*/ 258429 w 258914"/>
                <a:gd name="connsiteY6" fmla="*/ 501468 h 605511"/>
                <a:gd name="connsiteX7" fmla="*/ 64309 w 258914"/>
                <a:gd name="connsiteY7" fmla="*/ 525866 h 60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914" h="605511">
                  <a:moveTo>
                    <a:pt x="64633" y="526189"/>
                  </a:moveTo>
                  <a:cubicBezTo>
                    <a:pt x="48456" y="423910"/>
                    <a:pt x="14162" y="170717"/>
                    <a:pt x="1059" y="68438"/>
                  </a:cubicBezTo>
                  <a:cubicBezTo>
                    <a:pt x="-4280" y="27720"/>
                    <a:pt x="9794" y="-1849"/>
                    <a:pt x="61074" y="90"/>
                  </a:cubicBezTo>
                  <a:cubicBezTo>
                    <a:pt x="94560" y="1221"/>
                    <a:pt x="103133" y="46463"/>
                    <a:pt x="111545" y="74093"/>
                  </a:cubicBezTo>
                  <a:cubicBezTo>
                    <a:pt x="127722" y="128383"/>
                    <a:pt x="146487" y="182350"/>
                    <a:pt x="165090" y="235671"/>
                  </a:cubicBezTo>
                  <a:cubicBezTo>
                    <a:pt x="183693" y="288992"/>
                    <a:pt x="204722" y="346676"/>
                    <a:pt x="224943" y="401935"/>
                  </a:cubicBezTo>
                  <a:cubicBezTo>
                    <a:pt x="236590" y="433282"/>
                    <a:pt x="255355" y="467536"/>
                    <a:pt x="258429" y="501468"/>
                  </a:cubicBezTo>
                  <a:cubicBezTo>
                    <a:pt x="269591" y="622975"/>
                    <a:pt x="84853" y="646888"/>
                    <a:pt x="64309" y="525866"/>
                  </a:cubicBezTo>
                </a:path>
              </a:pathLst>
            </a:custGeom>
            <a:solidFill>
              <a:srgbClr val="EDBA96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9412113-FCBA-C141-A329-4F45F0B52B52}"/>
                </a:ext>
              </a:extLst>
            </p:cNvPr>
            <p:cNvSpPr/>
            <p:nvPr/>
          </p:nvSpPr>
          <p:spPr>
            <a:xfrm>
              <a:off x="3367377" y="2975171"/>
              <a:ext cx="583299" cy="181280"/>
            </a:xfrm>
            <a:custGeom>
              <a:avLst/>
              <a:gdLst>
                <a:gd name="connsiteX0" fmla="*/ 104982 w 583299"/>
                <a:gd name="connsiteY0" fmla="*/ 1495 h 181280"/>
                <a:gd name="connsiteX1" fmla="*/ 493221 w 583299"/>
                <a:gd name="connsiteY1" fmla="*/ 56270 h 181280"/>
                <a:gd name="connsiteX2" fmla="*/ 583001 w 583299"/>
                <a:gd name="connsiteY2" fmla="*/ 111368 h 181280"/>
                <a:gd name="connsiteX3" fmla="*/ 492735 w 583299"/>
                <a:gd name="connsiteY3" fmla="*/ 157741 h 181280"/>
                <a:gd name="connsiteX4" fmla="*/ 88320 w 583299"/>
                <a:gd name="connsiteY4" fmla="*/ 180039 h 181280"/>
                <a:gd name="connsiteX5" fmla="*/ 104496 w 583299"/>
                <a:gd name="connsiteY5" fmla="*/ 2303 h 18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3299" h="181280">
                  <a:moveTo>
                    <a:pt x="104982" y="1495"/>
                  </a:moveTo>
                  <a:cubicBezTo>
                    <a:pt x="234395" y="25409"/>
                    <a:pt x="363808" y="42698"/>
                    <a:pt x="493221" y="56270"/>
                  </a:cubicBezTo>
                  <a:cubicBezTo>
                    <a:pt x="528809" y="59986"/>
                    <a:pt x="588016" y="58694"/>
                    <a:pt x="583001" y="111368"/>
                  </a:cubicBezTo>
                  <a:cubicBezTo>
                    <a:pt x="578633" y="157580"/>
                    <a:pt x="526545" y="154671"/>
                    <a:pt x="492735" y="157741"/>
                  </a:cubicBezTo>
                  <a:cubicBezTo>
                    <a:pt x="359764" y="170021"/>
                    <a:pt x="222586" y="185856"/>
                    <a:pt x="88320" y="180039"/>
                  </a:cubicBezTo>
                  <a:cubicBezTo>
                    <a:pt x="-41902" y="174222"/>
                    <a:pt x="-21034" y="-23388"/>
                    <a:pt x="104496" y="2303"/>
                  </a:cubicBezTo>
                </a:path>
              </a:pathLst>
            </a:custGeom>
            <a:solidFill>
              <a:srgbClr val="EDBA96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BA29B9F-A145-D44C-A256-46D7CAD28E1F}"/>
                </a:ext>
              </a:extLst>
            </p:cNvPr>
            <p:cNvSpPr/>
            <p:nvPr/>
          </p:nvSpPr>
          <p:spPr>
            <a:xfrm rot="20388001">
              <a:off x="3757104" y="3062511"/>
              <a:ext cx="725036" cy="480695"/>
            </a:xfrm>
            <a:custGeom>
              <a:avLst/>
              <a:gdLst>
                <a:gd name="connsiteX0" fmla="*/ 38 w 725036"/>
                <a:gd name="connsiteY0" fmla="*/ 41 h 480695"/>
                <a:gd name="connsiteX1" fmla="*/ 725075 w 725036"/>
                <a:gd name="connsiteY1" fmla="*/ 41 h 480695"/>
                <a:gd name="connsiteX2" fmla="*/ 725075 w 725036"/>
                <a:gd name="connsiteY2" fmla="*/ 480737 h 480695"/>
                <a:gd name="connsiteX3" fmla="*/ 39 w 725036"/>
                <a:gd name="connsiteY3" fmla="*/ 480737 h 48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5036" h="480695">
                  <a:moveTo>
                    <a:pt x="38" y="41"/>
                  </a:moveTo>
                  <a:lnTo>
                    <a:pt x="725075" y="41"/>
                  </a:lnTo>
                  <a:lnTo>
                    <a:pt x="725075" y="480737"/>
                  </a:lnTo>
                  <a:lnTo>
                    <a:pt x="39" y="480737"/>
                  </a:lnTo>
                  <a:close/>
                </a:path>
              </a:pathLst>
            </a:custGeom>
            <a:solidFill>
              <a:srgbClr val="E1E1E0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2BBCC72-958C-B849-92A3-173AF2AED303}"/>
                </a:ext>
              </a:extLst>
            </p:cNvPr>
            <p:cNvSpPr/>
            <p:nvPr/>
          </p:nvSpPr>
          <p:spPr>
            <a:xfrm>
              <a:off x="3696405" y="3000095"/>
              <a:ext cx="818051" cy="653422"/>
            </a:xfrm>
            <a:custGeom>
              <a:avLst/>
              <a:gdLst>
                <a:gd name="connsiteX0" fmla="*/ 818052 w 818051"/>
                <a:gd name="connsiteY0" fmla="*/ 465346 h 653422"/>
                <a:gd name="connsiteX1" fmla="*/ 589153 w 818051"/>
                <a:gd name="connsiteY1" fmla="*/ 499762 h 653422"/>
                <a:gd name="connsiteX2" fmla="*/ 165810 w 818051"/>
                <a:gd name="connsiteY2" fmla="*/ 653423 h 653422"/>
                <a:gd name="connsiteX3" fmla="*/ 0 w 818051"/>
                <a:gd name="connsiteY3" fmla="*/ 202296 h 653422"/>
                <a:gd name="connsiteX4" fmla="*/ 441945 w 818051"/>
                <a:gd name="connsiteY4" fmla="*/ 40718 h 653422"/>
                <a:gd name="connsiteX5" fmla="*/ 676668 w 818051"/>
                <a:gd name="connsiteY5" fmla="*/ 0 h 653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8051" h="653422">
                  <a:moveTo>
                    <a:pt x="818052" y="465346"/>
                  </a:moveTo>
                  <a:cubicBezTo>
                    <a:pt x="740420" y="464775"/>
                    <a:pt x="663177" y="476390"/>
                    <a:pt x="589153" y="499762"/>
                  </a:cubicBezTo>
                  <a:cubicBezTo>
                    <a:pt x="516034" y="524968"/>
                    <a:pt x="165810" y="653423"/>
                    <a:pt x="165810" y="653423"/>
                  </a:cubicBezTo>
                  <a:lnTo>
                    <a:pt x="0" y="202296"/>
                  </a:lnTo>
                  <a:cubicBezTo>
                    <a:pt x="0" y="202296"/>
                    <a:pt x="379180" y="63339"/>
                    <a:pt x="441945" y="40718"/>
                  </a:cubicBezTo>
                  <a:cubicBezTo>
                    <a:pt x="544991" y="3232"/>
                    <a:pt x="676668" y="0"/>
                    <a:pt x="676668" y="0"/>
                  </a:cubicBezTo>
                  <a:close/>
                </a:path>
              </a:pathLst>
            </a:custGeom>
            <a:solidFill>
              <a:srgbClr val="F2F3F3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2BDC11-403E-3340-ABC1-35CB5D3811A9}"/>
                </a:ext>
              </a:extLst>
            </p:cNvPr>
            <p:cNvSpPr/>
            <p:nvPr/>
          </p:nvSpPr>
          <p:spPr>
            <a:xfrm>
              <a:off x="3776895" y="3025947"/>
              <a:ext cx="409736" cy="213177"/>
            </a:xfrm>
            <a:custGeom>
              <a:avLst/>
              <a:gdLst>
                <a:gd name="connsiteX0" fmla="*/ 16246 w 409736"/>
                <a:gd name="connsiteY0" fmla="*/ 0 h 213177"/>
                <a:gd name="connsiteX1" fmla="*/ 70 w 409736"/>
                <a:gd name="connsiteY1" fmla="*/ 113105 h 213177"/>
                <a:gd name="connsiteX2" fmla="*/ 135954 w 409736"/>
                <a:gd name="connsiteY2" fmla="*/ 173535 h 213177"/>
                <a:gd name="connsiteX3" fmla="*/ 288499 w 409736"/>
                <a:gd name="connsiteY3" fmla="*/ 211829 h 213177"/>
                <a:gd name="connsiteX4" fmla="*/ 297073 w 409736"/>
                <a:gd name="connsiteY4" fmla="*/ 191309 h 213177"/>
                <a:gd name="connsiteX5" fmla="*/ 242719 w 409736"/>
                <a:gd name="connsiteY5" fmla="*/ 166426 h 213177"/>
                <a:gd name="connsiteX6" fmla="*/ 360970 w 409736"/>
                <a:gd name="connsiteY6" fmla="*/ 197126 h 213177"/>
                <a:gd name="connsiteX7" fmla="*/ 382000 w 409736"/>
                <a:gd name="connsiteY7" fmla="*/ 179998 h 213177"/>
                <a:gd name="connsiteX8" fmla="*/ 406912 w 409736"/>
                <a:gd name="connsiteY8" fmla="*/ 170142 h 213177"/>
                <a:gd name="connsiteX9" fmla="*/ 404000 w 409736"/>
                <a:gd name="connsiteY9" fmla="*/ 145744 h 213177"/>
                <a:gd name="connsiteX10" fmla="*/ 393647 w 409736"/>
                <a:gd name="connsiteY10" fmla="*/ 112135 h 213177"/>
                <a:gd name="connsiteX11" fmla="*/ 219910 w 409736"/>
                <a:gd name="connsiteY11" fmla="*/ 35224 h 213177"/>
                <a:gd name="connsiteX12" fmla="*/ 16085 w 409736"/>
                <a:gd name="connsiteY12" fmla="*/ 485 h 21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9736" h="213177">
                  <a:moveTo>
                    <a:pt x="16246" y="0"/>
                  </a:moveTo>
                  <a:cubicBezTo>
                    <a:pt x="4761" y="36580"/>
                    <a:pt x="-690" y="74777"/>
                    <a:pt x="70" y="113105"/>
                  </a:cubicBezTo>
                  <a:cubicBezTo>
                    <a:pt x="60409" y="112135"/>
                    <a:pt x="44394" y="145421"/>
                    <a:pt x="135954" y="173535"/>
                  </a:cubicBezTo>
                  <a:cubicBezTo>
                    <a:pt x="159410" y="180483"/>
                    <a:pt x="194675" y="183876"/>
                    <a:pt x="288499" y="211829"/>
                  </a:cubicBezTo>
                  <a:cubicBezTo>
                    <a:pt x="310499" y="218454"/>
                    <a:pt x="312279" y="198903"/>
                    <a:pt x="297073" y="191309"/>
                  </a:cubicBezTo>
                  <a:cubicBezTo>
                    <a:pt x="273131" y="179352"/>
                    <a:pt x="252587" y="171273"/>
                    <a:pt x="242719" y="166426"/>
                  </a:cubicBezTo>
                  <a:cubicBezTo>
                    <a:pt x="281203" y="179932"/>
                    <a:pt x="320771" y="190200"/>
                    <a:pt x="360970" y="197126"/>
                  </a:cubicBezTo>
                  <a:cubicBezTo>
                    <a:pt x="371323" y="197583"/>
                    <a:pt x="380366" y="190215"/>
                    <a:pt x="382000" y="179998"/>
                  </a:cubicBezTo>
                  <a:cubicBezTo>
                    <a:pt x="391059" y="179998"/>
                    <a:pt x="402382" y="179998"/>
                    <a:pt x="406912" y="170142"/>
                  </a:cubicBezTo>
                  <a:cubicBezTo>
                    <a:pt x="411571" y="162288"/>
                    <a:pt x="410374" y="152284"/>
                    <a:pt x="404000" y="145744"/>
                  </a:cubicBezTo>
                  <a:cubicBezTo>
                    <a:pt x="413383" y="134110"/>
                    <a:pt x="409824" y="122153"/>
                    <a:pt x="393647" y="112135"/>
                  </a:cubicBezTo>
                  <a:cubicBezTo>
                    <a:pt x="340119" y="77574"/>
                    <a:pt x="281495" y="51621"/>
                    <a:pt x="219910" y="35224"/>
                  </a:cubicBezTo>
                  <a:cubicBezTo>
                    <a:pt x="178498" y="25045"/>
                    <a:pt x="94703" y="-485"/>
                    <a:pt x="16085" y="485"/>
                  </a:cubicBezTo>
                </a:path>
              </a:pathLst>
            </a:custGeom>
            <a:solidFill>
              <a:srgbClr val="EDBA96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D1C609AC-0DA0-3640-B01A-EC4980F280FA}"/>
                </a:ext>
              </a:extLst>
            </p:cNvPr>
            <p:cNvSpPr/>
            <p:nvPr/>
          </p:nvSpPr>
          <p:spPr>
            <a:xfrm>
              <a:off x="3735876" y="2323703"/>
              <a:ext cx="595614" cy="837774"/>
            </a:xfrm>
            <a:custGeom>
              <a:avLst/>
              <a:gdLst>
                <a:gd name="connsiteX0" fmla="*/ 507299 w 595614"/>
                <a:gd name="connsiteY0" fmla="*/ 4710 h 837774"/>
                <a:gd name="connsiteX1" fmla="*/ 375621 w 595614"/>
                <a:gd name="connsiteY1" fmla="*/ 44782 h 837774"/>
                <a:gd name="connsiteX2" fmla="*/ 330812 w 595614"/>
                <a:gd name="connsiteY2" fmla="*/ 159987 h 837774"/>
                <a:gd name="connsiteX3" fmla="*/ 197193 w 595614"/>
                <a:gd name="connsiteY3" fmla="*/ 506573 h 837774"/>
                <a:gd name="connsiteX4" fmla="*/ 174708 w 595614"/>
                <a:gd name="connsiteY4" fmla="*/ 454544 h 837774"/>
                <a:gd name="connsiteX5" fmla="*/ 0 w 595614"/>
                <a:gd name="connsiteY5" fmla="*/ 503018 h 837774"/>
                <a:gd name="connsiteX6" fmla="*/ 98030 w 595614"/>
                <a:gd name="connsiteY6" fmla="*/ 830860 h 837774"/>
                <a:gd name="connsiteX7" fmla="*/ 316415 w 595614"/>
                <a:gd name="connsiteY7" fmla="*/ 748940 h 837774"/>
                <a:gd name="connsiteX8" fmla="*/ 527843 w 595614"/>
                <a:gd name="connsiteY8" fmla="*/ 342247 h 837774"/>
                <a:gd name="connsiteX9" fmla="*/ 507299 w 595614"/>
                <a:gd name="connsiteY9" fmla="*/ 4225 h 8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614" h="837774">
                  <a:moveTo>
                    <a:pt x="507299" y="4710"/>
                  </a:moveTo>
                  <a:cubicBezTo>
                    <a:pt x="459335" y="-8661"/>
                    <a:pt x="407975" y="6972"/>
                    <a:pt x="375621" y="44782"/>
                  </a:cubicBezTo>
                  <a:cubicBezTo>
                    <a:pt x="348930" y="77097"/>
                    <a:pt x="342459" y="121370"/>
                    <a:pt x="330812" y="159987"/>
                  </a:cubicBezTo>
                  <a:cubicBezTo>
                    <a:pt x="296566" y="279216"/>
                    <a:pt x="251854" y="395193"/>
                    <a:pt x="197193" y="506573"/>
                  </a:cubicBezTo>
                  <a:cubicBezTo>
                    <a:pt x="189752" y="490415"/>
                    <a:pt x="181016" y="470217"/>
                    <a:pt x="174708" y="454544"/>
                  </a:cubicBezTo>
                  <a:cubicBezTo>
                    <a:pt x="107898" y="467632"/>
                    <a:pt x="39633" y="483305"/>
                    <a:pt x="0" y="503018"/>
                  </a:cubicBezTo>
                  <a:cubicBezTo>
                    <a:pt x="6632" y="555692"/>
                    <a:pt x="53545" y="793859"/>
                    <a:pt x="98030" y="830860"/>
                  </a:cubicBezTo>
                  <a:cubicBezTo>
                    <a:pt x="126825" y="854289"/>
                    <a:pt x="263356" y="815995"/>
                    <a:pt x="316415" y="748940"/>
                  </a:cubicBezTo>
                  <a:cubicBezTo>
                    <a:pt x="410401" y="630018"/>
                    <a:pt x="472358" y="482013"/>
                    <a:pt x="527843" y="342247"/>
                  </a:cubicBezTo>
                  <a:cubicBezTo>
                    <a:pt x="566344" y="245300"/>
                    <a:pt x="669227" y="51406"/>
                    <a:pt x="507299" y="4225"/>
                  </a:cubicBezTo>
                </a:path>
              </a:pathLst>
            </a:custGeom>
            <a:solidFill>
              <a:srgbClr val="9B3A96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218AC5F-D439-8B43-9EC0-339AA0621BD7}"/>
                </a:ext>
              </a:extLst>
            </p:cNvPr>
            <p:cNvSpPr/>
            <p:nvPr/>
          </p:nvSpPr>
          <p:spPr>
            <a:xfrm>
              <a:off x="3695216" y="2198459"/>
              <a:ext cx="102824" cy="172287"/>
            </a:xfrm>
            <a:custGeom>
              <a:avLst/>
              <a:gdLst>
                <a:gd name="connsiteX0" fmla="*/ 100837 w 102824"/>
                <a:gd name="connsiteY0" fmla="*/ 172288 h 172287"/>
                <a:gd name="connsiteX1" fmla="*/ 71072 w 102824"/>
                <a:gd name="connsiteY1" fmla="*/ 71786 h 172287"/>
                <a:gd name="connsiteX2" fmla="*/ 24160 w 102824"/>
                <a:gd name="connsiteY2" fmla="*/ 9255 h 172287"/>
                <a:gd name="connsiteX3" fmla="*/ 704 w 102824"/>
                <a:gd name="connsiteY3" fmla="*/ 15880 h 172287"/>
                <a:gd name="connsiteX4" fmla="*/ 39528 w 102824"/>
                <a:gd name="connsiteY4" fmla="*/ 118644 h 172287"/>
                <a:gd name="connsiteX5" fmla="*/ 100999 w 102824"/>
                <a:gd name="connsiteY5" fmla="*/ 172288 h 172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824" h="172287">
                  <a:moveTo>
                    <a:pt x="100837" y="172288"/>
                  </a:moveTo>
                  <a:cubicBezTo>
                    <a:pt x="108278" y="111373"/>
                    <a:pt x="94043" y="92953"/>
                    <a:pt x="71072" y="71786"/>
                  </a:cubicBezTo>
                  <a:cubicBezTo>
                    <a:pt x="47778" y="57952"/>
                    <a:pt x="30906" y="35471"/>
                    <a:pt x="24160" y="9255"/>
                  </a:cubicBezTo>
                  <a:cubicBezTo>
                    <a:pt x="18498" y="-6903"/>
                    <a:pt x="3292" y="-116"/>
                    <a:pt x="704" y="15880"/>
                  </a:cubicBezTo>
                  <a:cubicBezTo>
                    <a:pt x="-4149" y="44964"/>
                    <a:pt x="16881" y="82612"/>
                    <a:pt x="39528" y="118644"/>
                  </a:cubicBezTo>
                  <a:cubicBezTo>
                    <a:pt x="54993" y="141573"/>
                    <a:pt x="76184" y="160066"/>
                    <a:pt x="100999" y="172288"/>
                  </a:cubicBezTo>
                </a:path>
              </a:pathLst>
            </a:custGeom>
            <a:solidFill>
              <a:srgbClr val="DCA682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ADFE22A-D54E-8045-BCB1-2657E733FF6A}"/>
                </a:ext>
              </a:extLst>
            </p:cNvPr>
            <p:cNvSpPr/>
            <p:nvPr/>
          </p:nvSpPr>
          <p:spPr>
            <a:xfrm>
              <a:off x="3568933" y="2167804"/>
              <a:ext cx="342180" cy="254675"/>
            </a:xfrm>
            <a:custGeom>
              <a:avLst/>
              <a:gdLst>
                <a:gd name="connsiteX0" fmla="*/ 341165 w 342180"/>
                <a:gd name="connsiteY0" fmla="*/ 219423 h 254675"/>
                <a:gd name="connsiteX1" fmla="*/ 48045 w 342180"/>
                <a:gd name="connsiteY1" fmla="*/ 16158 h 254675"/>
                <a:gd name="connsiteX2" fmla="*/ 21839 w 342180"/>
                <a:gd name="connsiteY2" fmla="*/ 0 h 254675"/>
                <a:gd name="connsiteX3" fmla="*/ 10353 w 342180"/>
                <a:gd name="connsiteY3" fmla="*/ 16158 h 254675"/>
                <a:gd name="connsiteX4" fmla="*/ 0 w 342180"/>
                <a:gd name="connsiteY4" fmla="*/ 34739 h 254675"/>
                <a:gd name="connsiteX5" fmla="*/ 24427 w 342180"/>
                <a:gd name="connsiteY5" fmla="*/ 50897 h 254675"/>
                <a:gd name="connsiteX6" fmla="*/ 317871 w 342180"/>
                <a:gd name="connsiteY6" fmla="*/ 254324 h 254675"/>
                <a:gd name="connsiteX7" fmla="*/ 336150 w 342180"/>
                <a:gd name="connsiteY7" fmla="*/ 242368 h 254675"/>
                <a:gd name="connsiteX8" fmla="*/ 341165 w 342180"/>
                <a:gd name="connsiteY8" fmla="*/ 219908 h 25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180" h="254675">
                  <a:moveTo>
                    <a:pt x="341165" y="219423"/>
                  </a:moveTo>
                  <a:cubicBezTo>
                    <a:pt x="341165" y="219423"/>
                    <a:pt x="54515" y="20359"/>
                    <a:pt x="48045" y="16158"/>
                  </a:cubicBezTo>
                  <a:cubicBezTo>
                    <a:pt x="36074" y="8079"/>
                    <a:pt x="21839" y="0"/>
                    <a:pt x="21839" y="0"/>
                  </a:cubicBezTo>
                  <a:cubicBezTo>
                    <a:pt x="17681" y="5141"/>
                    <a:pt x="13847" y="10538"/>
                    <a:pt x="10353" y="16158"/>
                  </a:cubicBezTo>
                  <a:cubicBezTo>
                    <a:pt x="5500" y="23752"/>
                    <a:pt x="0" y="34739"/>
                    <a:pt x="0" y="34739"/>
                  </a:cubicBezTo>
                  <a:cubicBezTo>
                    <a:pt x="0" y="34739"/>
                    <a:pt x="12132" y="43626"/>
                    <a:pt x="24427" y="50897"/>
                  </a:cubicBezTo>
                  <a:cubicBezTo>
                    <a:pt x="32192" y="55745"/>
                    <a:pt x="317871" y="254324"/>
                    <a:pt x="317871" y="254324"/>
                  </a:cubicBezTo>
                  <a:cubicBezTo>
                    <a:pt x="317871" y="254324"/>
                    <a:pt x="326768" y="257879"/>
                    <a:pt x="336150" y="242368"/>
                  </a:cubicBezTo>
                  <a:cubicBezTo>
                    <a:pt x="345533" y="226856"/>
                    <a:pt x="341165" y="219908"/>
                    <a:pt x="341165" y="219908"/>
                  </a:cubicBezTo>
                </a:path>
              </a:pathLst>
            </a:custGeom>
            <a:solidFill>
              <a:srgbClr val="231E21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65C750F-DAA2-2E41-A029-105E30635342}"/>
                </a:ext>
              </a:extLst>
            </p:cNvPr>
            <p:cNvSpPr/>
            <p:nvPr/>
          </p:nvSpPr>
          <p:spPr>
            <a:xfrm>
              <a:off x="3613864" y="2187826"/>
              <a:ext cx="189145" cy="357587"/>
            </a:xfrm>
            <a:custGeom>
              <a:avLst/>
              <a:gdLst>
                <a:gd name="connsiteX0" fmla="*/ 90145 w 189145"/>
                <a:gd name="connsiteY0" fmla="*/ 65454 h 357587"/>
                <a:gd name="connsiteX1" fmla="*/ 51482 w 189145"/>
                <a:gd name="connsiteY1" fmla="*/ 822 h 357587"/>
                <a:gd name="connsiteX2" fmla="*/ 38703 w 189145"/>
                <a:gd name="connsiteY2" fmla="*/ 21827 h 357587"/>
                <a:gd name="connsiteX3" fmla="*/ 41938 w 189145"/>
                <a:gd name="connsiteY3" fmla="*/ 66100 h 357587"/>
                <a:gd name="connsiteX4" fmla="*/ 16056 w 189145"/>
                <a:gd name="connsiteY4" fmla="*/ 56567 h 357587"/>
                <a:gd name="connsiteX5" fmla="*/ 3923 w 189145"/>
                <a:gd name="connsiteY5" fmla="*/ 75956 h 357587"/>
                <a:gd name="connsiteX6" fmla="*/ 7158 w 189145"/>
                <a:gd name="connsiteY6" fmla="*/ 104555 h 357587"/>
                <a:gd name="connsiteX7" fmla="*/ 9585 w 189145"/>
                <a:gd name="connsiteY7" fmla="*/ 156584 h 357587"/>
                <a:gd name="connsiteX8" fmla="*/ 35467 w 189145"/>
                <a:gd name="connsiteY8" fmla="*/ 230263 h 357587"/>
                <a:gd name="connsiteX9" fmla="*/ 78336 w 189145"/>
                <a:gd name="connsiteY9" fmla="*/ 286493 h 357587"/>
                <a:gd name="connsiteX10" fmla="*/ 88365 w 189145"/>
                <a:gd name="connsiteY10" fmla="*/ 357587 h 357587"/>
                <a:gd name="connsiteX11" fmla="*/ 189145 w 189145"/>
                <a:gd name="connsiteY11" fmla="*/ 310245 h 357587"/>
                <a:gd name="connsiteX12" fmla="*/ 182351 w 189145"/>
                <a:gd name="connsiteY12" fmla="*/ 172257 h 357587"/>
                <a:gd name="connsiteX13" fmla="*/ 125895 w 189145"/>
                <a:gd name="connsiteY13" fmla="*/ 132832 h 357587"/>
                <a:gd name="connsiteX14" fmla="*/ 90145 w 189145"/>
                <a:gd name="connsiteY14" fmla="*/ 66100 h 357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9145" h="357587">
                  <a:moveTo>
                    <a:pt x="90145" y="65454"/>
                  </a:moveTo>
                  <a:cubicBezTo>
                    <a:pt x="72836" y="8255"/>
                    <a:pt x="71056" y="-3540"/>
                    <a:pt x="51482" y="822"/>
                  </a:cubicBezTo>
                  <a:cubicBezTo>
                    <a:pt x="38217" y="3246"/>
                    <a:pt x="38379" y="14556"/>
                    <a:pt x="38703" y="21827"/>
                  </a:cubicBezTo>
                  <a:cubicBezTo>
                    <a:pt x="39026" y="29098"/>
                    <a:pt x="40806" y="44771"/>
                    <a:pt x="41938" y="66100"/>
                  </a:cubicBezTo>
                  <a:cubicBezTo>
                    <a:pt x="41938" y="69816"/>
                    <a:pt x="38541" y="73532"/>
                    <a:pt x="16056" y="56567"/>
                  </a:cubicBezTo>
                  <a:cubicBezTo>
                    <a:pt x="8825" y="60388"/>
                    <a:pt x="4198" y="67787"/>
                    <a:pt x="3923" y="75956"/>
                  </a:cubicBezTo>
                  <a:cubicBezTo>
                    <a:pt x="2985" y="85610"/>
                    <a:pt x="4085" y="95354"/>
                    <a:pt x="7158" y="104555"/>
                  </a:cubicBezTo>
                  <a:cubicBezTo>
                    <a:pt x="-3211" y="120644"/>
                    <a:pt x="-2240" y="141528"/>
                    <a:pt x="9585" y="156584"/>
                  </a:cubicBezTo>
                  <a:cubicBezTo>
                    <a:pt x="11850" y="193747"/>
                    <a:pt x="14923" y="204088"/>
                    <a:pt x="35467" y="230263"/>
                  </a:cubicBezTo>
                  <a:cubicBezTo>
                    <a:pt x="56012" y="256439"/>
                    <a:pt x="74777" y="263549"/>
                    <a:pt x="78336" y="286493"/>
                  </a:cubicBezTo>
                  <a:cubicBezTo>
                    <a:pt x="83997" y="322040"/>
                    <a:pt x="88365" y="357587"/>
                    <a:pt x="88365" y="357587"/>
                  </a:cubicBezTo>
                  <a:lnTo>
                    <a:pt x="189145" y="310245"/>
                  </a:lnTo>
                  <a:cubicBezTo>
                    <a:pt x="169895" y="214913"/>
                    <a:pt x="184616" y="202634"/>
                    <a:pt x="182351" y="172257"/>
                  </a:cubicBezTo>
                  <a:lnTo>
                    <a:pt x="125895" y="132832"/>
                  </a:lnTo>
                  <a:cubicBezTo>
                    <a:pt x="108780" y="113778"/>
                    <a:pt x="96518" y="90889"/>
                    <a:pt x="90145" y="66100"/>
                  </a:cubicBezTo>
                </a:path>
              </a:pathLst>
            </a:custGeom>
            <a:solidFill>
              <a:srgbClr val="EDBA96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74F5A54-150F-C94C-9944-8C3C6EFAA51F}"/>
                </a:ext>
              </a:extLst>
            </p:cNvPr>
            <p:cNvSpPr/>
            <p:nvPr/>
          </p:nvSpPr>
          <p:spPr>
            <a:xfrm>
              <a:off x="3500895" y="5641093"/>
              <a:ext cx="450020" cy="158346"/>
            </a:xfrm>
            <a:custGeom>
              <a:avLst/>
              <a:gdLst>
                <a:gd name="connsiteX0" fmla="*/ 253747 w 450020"/>
                <a:gd name="connsiteY0" fmla="*/ 0 h 158346"/>
                <a:gd name="connsiteX1" fmla="*/ 428778 w 450020"/>
                <a:gd name="connsiteY1" fmla="*/ 0 h 158346"/>
                <a:gd name="connsiteX2" fmla="*/ 448675 w 450020"/>
                <a:gd name="connsiteY2" fmla="*/ 74488 h 158346"/>
                <a:gd name="connsiteX3" fmla="*/ 440263 w 450020"/>
                <a:gd name="connsiteY3" fmla="*/ 158347 h 158346"/>
                <a:gd name="connsiteX4" fmla="*/ 1391 w 450020"/>
                <a:gd name="connsiteY4" fmla="*/ 158347 h 158346"/>
                <a:gd name="connsiteX5" fmla="*/ 41509 w 450020"/>
                <a:gd name="connsiteY5" fmla="*/ 103572 h 158346"/>
                <a:gd name="connsiteX6" fmla="*/ 253747 w 450020"/>
                <a:gd name="connsiteY6" fmla="*/ 0 h 158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0020" h="158346">
                  <a:moveTo>
                    <a:pt x="253747" y="0"/>
                  </a:moveTo>
                  <a:lnTo>
                    <a:pt x="428778" y="0"/>
                  </a:lnTo>
                  <a:cubicBezTo>
                    <a:pt x="437756" y="24140"/>
                    <a:pt x="444420" y="49088"/>
                    <a:pt x="448675" y="74488"/>
                  </a:cubicBezTo>
                  <a:cubicBezTo>
                    <a:pt x="452007" y="102716"/>
                    <a:pt x="449128" y="131331"/>
                    <a:pt x="440263" y="158347"/>
                  </a:cubicBezTo>
                  <a:lnTo>
                    <a:pt x="1391" y="158347"/>
                  </a:lnTo>
                  <a:cubicBezTo>
                    <a:pt x="1391" y="158347"/>
                    <a:pt x="-11550" y="121184"/>
                    <a:pt x="41509" y="103572"/>
                  </a:cubicBezTo>
                  <a:cubicBezTo>
                    <a:pt x="153290" y="66247"/>
                    <a:pt x="209746" y="21490"/>
                    <a:pt x="253747" y="0"/>
                  </a:cubicBezTo>
                </a:path>
              </a:pathLst>
            </a:custGeom>
            <a:solidFill>
              <a:srgbClr val="403B36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F9237BC-452D-2B41-8285-DFE2568796B5}"/>
                </a:ext>
              </a:extLst>
            </p:cNvPr>
            <p:cNvSpPr/>
            <p:nvPr/>
          </p:nvSpPr>
          <p:spPr>
            <a:xfrm>
              <a:off x="3483844" y="5793946"/>
              <a:ext cx="468960" cy="28114"/>
            </a:xfrm>
            <a:custGeom>
              <a:avLst/>
              <a:gdLst>
                <a:gd name="connsiteX0" fmla="*/ 0 w 468960"/>
                <a:gd name="connsiteY0" fmla="*/ 0 h 28114"/>
                <a:gd name="connsiteX1" fmla="*/ 468960 w 468960"/>
                <a:gd name="connsiteY1" fmla="*/ 0 h 28114"/>
                <a:gd name="connsiteX2" fmla="*/ 468960 w 468960"/>
                <a:gd name="connsiteY2" fmla="*/ 28114 h 28114"/>
                <a:gd name="connsiteX3" fmla="*/ 0 w 468960"/>
                <a:gd name="connsiteY3" fmla="*/ 28114 h 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960" h="28114">
                  <a:moveTo>
                    <a:pt x="0" y="0"/>
                  </a:moveTo>
                  <a:lnTo>
                    <a:pt x="468960" y="0"/>
                  </a:lnTo>
                  <a:lnTo>
                    <a:pt x="468960" y="28114"/>
                  </a:lnTo>
                  <a:lnTo>
                    <a:pt x="0" y="28114"/>
                  </a:lnTo>
                  <a:close/>
                </a:path>
              </a:pathLst>
            </a:custGeom>
            <a:solidFill>
              <a:srgbClr val="C2B69C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DE5D4E-8DA9-BD40-B913-671244641595}"/>
                </a:ext>
              </a:extLst>
            </p:cNvPr>
            <p:cNvSpPr/>
            <p:nvPr/>
          </p:nvSpPr>
          <p:spPr>
            <a:xfrm>
              <a:off x="4220234" y="5641093"/>
              <a:ext cx="275080" cy="158346"/>
            </a:xfrm>
            <a:custGeom>
              <a:avLst/>
              <a:gdLst>
                <a:gd name="connsiteX0" fmla="*/ 179530 w 275080"/>
                <a:gd name="connsiteY0" fmla="*/ 0 h 158346"/>
                <a:gd name="connsiteX1" fmla="*/ 23264 w 275080"/>
                <a:gd name="connsiteY1" fmla="*/ 0 h 158346"/>
                <a:gd name="connsiteX2" fmla="*/ 6117 w 275080"/>
                <a:gd name="connsiteY2" fmla="*/ 69802 h 158346"/>
                <a:gd name="connsiteX3" fmla="*/ 1264 w 275080"/>
                <a:gd name="connsiteY3" fmla="*/ 158347 h 158346"/>
                <a:gd name="connsiteX4" fmla="*/ 273840 w 275080"/>
                <a:gd name="connsiteY4" fmla="*/ 158347 h 158346"/>
                <a:gd name="connsiteX5" fmla="*/ 254590 w 275080"/>
                <a:gd name="connsiteY5" fmla="*/ 109873 h 158346"/>
                <a:gd name="connsiteX6" fmla="*/ 179530 w 275080"/>
                <a:gd name="connsiteY6" fmla="*/ 646 h 158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080" h="158346">
                  <a:moveTo>
                    <a:pt x="179530" y="0"/>
                  </a:moveTo>
                  <a:lnTo>
                    <a:pt x="23264" y="0"/>
                  </a:lnTo>
                  <a:cubicBezTo>
                    <a:pt x="23264" y="0"/>
                    <a:pt x="13396" y="42818"/>
                    <a:pt x="6117" y="69802"/>
                  </a:cubicBezTo>
                  <a:cubicBezTo>
                    <a:pt x="196" y="98918"/>
                    <a:pt x="-1437" y="128746"/>
                    <a:pt x="1264" y="158347"/>
                  </a:cubicBezTo>
                  <a:lnTo>
                    <a:pt x="273840" y="158347"/>
                  </a:lnTo>
                  <a:cubicBezTo>
                    <a:pt x="278273" y="139749"/>
                    <a:pt x="270589" y="120376"/>
                    <a:pt x="254590" y="109873"/>
                  </a:cubicBezTo>
                  <a:cubicBezTo>
                    <a:pt x="214278" y="86719"/>
                    <a:pt x="186681" y="46535"/>
                    <a:pt x="179530" y="646"/>
                  </a:cubicBezTo>
                </a:path>
              </a:pathLst>
            </a:custGeom>
            <a:solidFill>
              <a:srgbClr val="403B36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69F16336-169B-5A49-B85F-D5839731AA5A}"/>
                </a:ext>
              </a:extLst>
            </p:cNvPr>
            <p:cNvSpPr/>
            <p:nvPr/>
          </p:nvSpPr>
          <p:spPr>
            <a:xfrm>
              <a:off x="4219396" y="5793946"/>
              <a:ext cx="278561" cy="28114"/>
            </a:xfrm>
            <a:custGeom>
              <a:avLst/>
              <a:gdLst>
                <a:gd name="connsiteX0" fmla="*/ 0 w 278561"/>
                <a:gd name="connsiteY0" fmla="*/ 0 h 28114"/>
                <a:gd name="connsiteX1" fmla="*/ 278561 w 278561"/>
                <a:gd name="connsiteY1" fmla="*/ 0 h 28114"/>
                <a:gd name="connsiteX2" fmla="*/ 278561 w 278561"/>
                <a:gd name="connsiteY2" fmla="*/ 28114 h 28114"/>
                <a:gd name="connsiteX3" fmla="*/ 0 w 278561"/>
                <a:gd name="connsiteY3" fmla="*/ 28114 h 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561" h="28114">
                  <a:moveTo>
                    <a:pt x="0" y="0"/>
                  </a:moveTo>
                  <a:lnTo>
                    <a:pt x="278561" y="0"/>
                  </a:lnTo>
                  <a:lnTo>
                    <a:pt x="278561" y="28114"/>
                  </a:lnTo>
                  <a:lnTo>
                    <a:pt x="0" y="28114"/>
                  </a:lnTo>
                  <a:close/>
                </a:path>
              </a:pathLst>
            </a:custGeom>
            <a:solidFill>
              <a:srgbClr val="C2B69C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4FCCF4BD-0C0E-3347-A878-15DCC4FC5EBD}"/>
                </a:ext>
              </a:extLst>
            </p:cNvPr>
            <p:cNvSpPr/>
            <p:nvPr/>
          </p:nvSpPr>
          <p:spPr>
            <a:xfrm>
              <a:off x="3572714" y="3591148"/>
              <a:ext cx="488636" cy="2089771"/>
            </a:xfrm>
            <a:custGeom>
              <a:avLst/>
              <a:gdLst>
                <a:gd name="connsiteX0" fmla="*/ 488636 w 488636"/>
                <a:gd name="connsiteY0" fmla="*/ 54290 h 2089771"/>
                <a:gd name="connsiteX1" fmla="*/ 338517 w 488636"/>
                <a:gd name="connsiteY1" fmla="*/ 935862 h 2089771"/>
                <a:gd name="connsiteX2" fmla="*/ 358415 w 488636"/>
                <a:gd name="connsiteY2" fmla="*/ 1181623 h 2089771"/>
                <a:gd name="connsiteX3" fmla="*/ 387371 w 488636"/>
                <a:gd name="connsiteY3" fmla="*/ 1428353 h 2089771"/>
                <a:gd name="connsiteX4" fmla="*/ 379121 w 488636"/>
                <a:gd name="connsiteY4" fmla="*/ 1799013 h 2089771"/>
                <a:gd name="connsiteX5" fmla="*/ 365532 w 488636"/>
                <a:gd name="connsiteY5" fmla="*/ 2079837 h 2089771"/>
                <a:gd name="connsiteX6" fmla="*/ 163972 w 488636"/>
                <a:gd name="connsiteY6" fmla="*/ 2059155 h 2089771"/>
                <a:gd name="connsiteX7" fmla="*/ 69500 w 488636"/>
                <a:gd name="connsiteY7" fmla="*/ 1020368 h 2089771"/>
                <a:gd name="connsiteX8" fmla="*/ 8029 w 488636"/>
                <a:gd name="connsiteY8" fmla="*/ 459206 h 2089771"/>
                <a:gd name="connsiteX9" fmla="*/ 2691 w 488636"/>
                <a:gd name="connsiteY9" fmla="*/ 0 h 2089771"/>
                <a:gd name="connsiteX10" fmla="*/ 487989 w 488636"/>
                <a:gd name="connsiteY10" fmla="*/ 54290 h 2089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8636" h="2089771">
                  <a:moveTo>
                    <a:pt x="488636" y="54290"/>
                  </a:moveTo>
                  <a:cubicBezTo>
                    <a:pt x="389150" y="339961"/>
                    <a:pt x="346929" y="633872"/>
                    <a:pt x="338517" y="935862"/>
                  </a:cubicBezTo>
                  <a:cubicBezTo>
                    <a:pt x="337854" y="1018202"/>
                    <a:pt x="344519" y="1100446"/>
                    <a:pt x="358415" y="1181623"/>
                  </a:cubicBezTo>
                  <a:cubicBezTo>
                    <a:pt x="372666" y="1263268"/>
                    <a:pt x="382340" y="1345641"/>
                    <a:pt x="387371" y="1428353"/>
                  </a:cubicBezTo>
                  <a:cubicBezTo>
                    <a:pt x="390994" y="1551960"/>
                    <a:pt x="388244" y="1675681"/>
                    <a:pt x="379121" y="1799013"/>
                  </a:cubicBezTo>
                  <a:cubicBezTo>
                    <a:pt x="377503" y="1828744"/>
                    <a:pt x="369415" y="2050268"/>
                    <a:pt x="365532" y="2079837"/>
                  </a:cubicBezTo>
                  <a:cubicBezTo>
                    <a:pt x="276723" y="2112960"/>
                    <a:pt x="246796" y="2052045"/>
                    <a:pt x="163972" y="2059155"/>
                  </a:cubicBezTo>
                  <a:cubicBezTo>
                    <a:pt x="159927" y="1633880"/>
                    <a:pt x="109133" y="1336576"/>
                    <a:pt x="69500" y="1020368"/>
                  </a:cubicBezTo>
                  <a:cubicBezTo>
                    <a:pt x="46044" y="833583"/>
                    <a:pt x="20970" y="647283"/>
                    <a:pt x="8029" y="459206"/>
                  </a:cubicBezTo>
                  <a:cubicBezTo>
                    <a:pt x="-2001" y="306191"/>
                    <a:pt x="-1192" y="153338"/>
                    <a:pt x="2691" y="0"/>
                  </a:cubicBezTo>
                  <a:lnTo>
                    <a:pt x="487989" y="54290"/>
                  </a:lnTo>
                </a:path>
              </a:pathLst>
            </a:custGeom>
            <a:solidFill>
              <a:srgbClr val="6D6E71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66468AFF-CB84-3C40-B58E-E1834AD8AC99}"/>
                </a:ext>
              </a:extLst>
            </p:cNvPr>
            <p:cNvSpPr/>
            <p:nvPr/>
          </p:nvSpPr>
          <p:spPr>
            <a:xfrm>
              <a:off x="3333708" y="2323735"/>
              <a:ext cx="457123" cy="842110"/>
            </a:xfrm>
            <a:custGeom>
              <a:avLst/>
              <a:gdLst>
                <a:gd name="connsiteX0" fmla="*/ 450375 w 457123"/>
                <a:gd name="connsiteY0" fmla="*/ 162864 h 842110"/>
                <a:gd name="connsiteX1" fmla="*/ 413169 w 457123"/>
                <a:gd name="connsiteY1" fmla="*/ 257225 h 842110"/>
                <a:gd name="connsiteX2" fmla="*/ 332285 w 457123"/>
                <a:gd name="connsiteY2" fmla="*/ 465823 h 842110"/>
                <a:gd name="connsiteX3" fmla="*/ 217270 w 457123"/>
                <a:gd name="connsiteY3" fmla="*/ 770398 h 842110"/>
                <a:gd name="connsiteX4" fmla="*/ 217270 w 457123"/>
                <a:gd name="connsiteY4" fmla="*/ 770398 h 842110"/>
                <a:gd name="connsiteX5" fmla="*/ 71792 w 457123"/>
                <a:gd name="connsiteY5" fmla="*/ 834479 h 842110"/>
                <a:gd name="connsiteX6" fmla="*/ 5841 w 457123"/>
                <a:gd name="connsiteY6" fmla="*/ 694133 h 842110"/>
                <a:gd name="connsiteX7" fmla="*/ 112122 w 457123"/>
                <a:gd name="connsiteY7" fmla="*/ 387134 h 842110"/>
                <a:gd name="connsiteX8" fmla="*/ 182652 w 457123"/>
                <a:gd name="connsiteY8" fmla="*/ 174659 h 842110"/>
                <a:gd name="connsiteX9" fmla="*/ 213872 w 457123"/>
                <a:gd name="connsiteY9" fmla="*/ 77712 h 842110"/>
                <a:gd name="connsiteX10" fmla="*/ 213872 w 457123"/>
                <a:gd name="connsiteY10" fmla="*/ 77712 h 842110"/>
                <a:gd name="connsiteX11" fmla="*/ 379343 w 457123"/>
                <a:gd name="connsiteY11" fmla="*/ 9784 h 842110"/>
                <a:gd name="connsiteX12" fmla="*/ 454095 w 457123"/>
                <a:gd name="connsiteY12" fmla="*/ 153815 h 842110"/>
                <a:gd name="connsiteX13" fmla="*/ 451022 w 457123"/>
                <a:gd name="connsiteY13" fmla="*/ 162379 h 842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7123" h="842110">
                  <a:moveTo>
                    <a:pt x="450375" y="162864"/>
                  </a:moveTo>
                  <a:lnTo>
                    <a:pt x="413169" y="257225"/>
                  </a:lnTo>
                  <a:cubicBezTo>
                    <a:pt x="390845" y="314101"/>
                    <a:pt x="361242" y="390043"/>
                    <a:pt x="332285" y="465823"/>
                  </a:cubicBezTo>
                  <a:cubicBezTo>
                    <a:pt x="274697" y="618030"/>
                    <a:pt x="217270" y="770398"/>
                    <a:pt x="217270" y="770398"/>
                  </a:cubicBezTo>
                  <a:lnTo>
                    <a:pt x="217270" y="770398"/>
                  </a:lnTo>
                  <a:cubicBezTo>
                    <a:pt x="194813" y="828219"/>
                    <a:pt x="129680" y="856909"/>
                    <a:pt x="71792" y="834479"/>
                  </a:cubicBezTo>
                  <a:cubicBezTo>
                    <a:pt x="15817" y="812790"/>
                    <a:pt x="-13218" y="750999"/>
                    <a:pt x="5841" y="694133"/>
                  </a:cubicBezTo>
                  <a:cubicBezTo>
                    <a:pt x="5841" y="694133"/>
                    <a:pt x="58901" y="540311"/>
                    <a:pt x="112122" y="387134"/>
                  </a:cubicBezTo>
                  <a:cubicBezTo>
                    <a:pt x="137681" y="309900"/>
                    <a:pt x="163402" y="232666"/>
                    <a:pt x="182652" y="174659"/>
                  </a:cubicBezTo>
                  <a:cubicBezTo>
                    <a:pt x="201902" y="116652"/>
                    <a:pt x="213872" y="77712"/>
                    <a:pt x="213872" y="77712"/>
                  </a:cubicBezTo>
                  <a:lnTo>
                    <a:pt x="213872" y="77712"/>
                  </a:lnTo>
                  <a:cubicBezTo>
                    <a:pt x="240790" y="13315"/>
                    <a:pt x="314863" y="-17097"/>
                    <a:pt x="379343" y="9784"/>
                  </a:cubicBezTo>
                  <a:cubicBezTo>
                    <a:pt x="435897" y="33367"/>
                    <a:pt x="467393" y="94057"/>
                    <a:pt x="454095" y="153815"/>
                  </a:cubicBezTo>
                  <a:cubicBezTo>
                    <a:pt x="453222" y="156719"/>
                    <a:pt x="452187" y="159577"/>
                    <a:pt x="451022" y="162379"/>
                  </a:cubicBezTo>
                </a:path>
              </a:pathLst>
            </a:custGeom>
            <a:solidFill>
              <a:srgbClr val="F36E33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503B811-B9DF-A246-BE9B-63BC9450FB57}"/>
                </a:ext>
              </a:extLst>
            </p:cNvPr>
            <p:cNvSpPr/>
            <p:nvPr/>
          </p:nvSpPr>
          <p:spPr>
            <a:xfrm>
              <a:off x="3918920" y="1668189"/>
              <a:ext cx="283651" cy="640233"/>
            </a:xfrm>
            <a:custGeom>
              <a:avLst/>
              <a:gdLst>
                <a:gd name="connsiteX0" fmla="*/ 174783 w 283651"/>
                <a:gd name="connsiteY0" fmla="*/ 502362 h 640233"/>
                <a:gd name="connsiteX1" fmla="*/ 162165 w 283651"/>
                <a:gd name="connsiteY1" fmla="*/ 448072 h 640233"/>
                <a:gd name="connsiteX2" fmla="*/ 238033 w 283651"/>
                <a:gd name="connsiteY2" fmla="*/ 541303 h 640233"/>
                <a:gd name="connsiteX3" fmla="*/ 193709 w 283651"/>
                <a:gd name="connsiteY3" fmla="*/ 347409 h 640233"/>
                <a:gd name="connsiteX4" fmla="*/ 217489 w 283651"/>
                <a:gd name="connsiteY4" fmla="*/ 68848 h 640233"/>
                <a:gd name="connsiteX5" fmla="*/ 50546 w 283651"/>
                <a:gd name="connsiteY5" fmla="*/ 29584 h 640233"/>
                <a:gd name="connsiteX6" fmla="*/ 50546 w 283651"/>
                <a:gd name="connsiteY6" fmla="*/ 182599 h 640233"/>
                <a:gd name="connsiteX7" fmla="*/ 78208 w 283651"/>
                <a:gd name="connsiteY7" fmla="*/ 617568 h 640233"/>
                <a:gd name="connsiteX8" fmla="*/ 283651 w 283651"/>
                <a:gd name="connsiteY8" fmla="*/ 556976 h 640233"/>
                <a:gd name="connsiteX9" fmla="*/ 174783 w 283651"/>
                <a:gd name="connsiteY9" fmla="*/ 503170 h 64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3651" h="640233">
                  <a:moveTo>
                    <a:pt x="174783" y="502362"/>
                  </a:moveTo>
                  <a:cubicBezTo>
                    <a:pt x="166791" y="485359"/>
                    <a:pt x="162489" y="466856"/>
                    <a:pt x="162165" y="448072"/>
                  </a:cubicBezTo>
                  <a:cubicBezTo>
                    <a:pt x="172599" y="488728"/>
                    <a:pt x="200326" y="522789"/>
                    <a:pt x="238033" y="541303"/>
                  </a:cubicBezTo>
                  <a:cubicBezTo>
                    <a:pt x="190911" y="488560"/>
                    <a:pt x="174168" y="415354"/>
                    <a:pt x="193709" y="347409"/>
                  </a:cubicBezTo>
                  <a:cubicBezTo>
                    <a:pt x="208592" y="298935"/>
                    <a:pt x="273622" y="195040"/>
                    <a:pt x="217489" y="68848"/>
                  </a:cubicBezTo>
                  <a:cubicBezTo>
                    <a:pt x="184327" y="-5963"/>
                    <a:pt x="98267" y="-20990"/>
                    <a:pt x="50546" y="29584"/>
                  </a:cubicBezTo>
                  <a:lnTo>
                    <a:pt x="50546" y="182599"/>
                  </a:lnTo>
                  <a:cubicBezTo>
                    <a:pt x="50546" y="341592"/>
                    <a:pt x="-79837" y="539364"/>
                    <a:pt x="78208" y="617568"/>
                  </a:cubicBezTo>
                  <a:cubicBezTo>
                    <a:pt x="230107" y="692702"/>
                    <a:pt x="283651" y="556976"/>
                    <a:pt x="283651" y="556976"/>
                  </a:cubicBezTo>
                  <a:cubicBezTo>
                    <a:pt x="283651" y="556976"/>
                    <a:pt x="205842" y="570387"/>
                    <a:pt x="174783" y="503170"/>
                  </a:cubicBezTo>
                </a:path>
              </a:pathLst>
            </a:custGeom>
            <a:solidFill>
              <a:srgbClr val="574A3E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EFB905EA-7202-3C45-9C32-8146F52280A9}"/>
                </a:ext>
              </a:extLst>
            </p:cNvPr>
            <p:cNvSpPr/>
            <p:nvPr/>
          </p:nvSpPr>
          <p:spPr>
            <a:xfrm>
              <a:off x="3515147" y="1557102"/>
              <a:ext cx="555306" cy="506322"/>
            </a:xfrm>
            <a:custGeom>
              <a:avLst/>
              <a:gdLst>
                <a:gd name="connsiteX0" fmla="*/ 71742 w 555306"/>
                <a:gd name="connsiteY0" fmla="*/ 506323 h 506322"/>
                <a:gd name="connsiteX1" fmla="*/ 435393 w 555306"/>
                <a:gd name="connsiteY1" fmla="*/ 506323 h 506322"/>
                <a:gd name="connsiteX2" fmla="*/ 555261 w 555306"/>
                <a:gd name="connsiteY2" fmla="*/ 261370 h 506322"/>
                <a:gd name="connsiteX3" fmla="*/ 497834 w 555306"/>
                <a:gd name="connsiteY3" fmla="*/ 93167 h 506322"/>
                <a:gd name="connsiteX4" fmla="*/ 253891 w 555306"/>
                <a:gd name="connsiteY4" fmla="*/ 421 h 506322"/>
                <a:gd name="connsiteX5" fmla="*/ 45051 w 555306"/>
                <a:gd name="connsiteY5" fmla="*/ 100761 h 506322"/>
                <a:gd name="connsiteX6" fmla="*/ 71742 w 555306"/>
                <a:gd name="connsiteY6" fmla="*/ 506323 h 506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5306" h="506322">
                  <a:moveTo>
                    <a:pt x="71742" y="506323"/>
                  </a:moveTo>
                  <a:lnTo>
                    <a:pt x="435393" y="506323"/>
                  </a:lnTo>
                  <a:cubicBezTo>
                    <a:pt x="524041" y="462858"/>
                    <a:pt x="553805" y="307743"/>
                    <a:pt x="555261" y="261370"/>
                  </a:cubicBezTo>
                  <a:cubicBezTo>
                    <a:pt x="556394" y="200321"/>
                    <a:pt x="536076" y="140803"/>
                    <a:pt x="497834" y="93167"/>
                  </a:cubicBezTo>
                  <a:cubicBezTo>
                    <a:pt x="441054" y="23203"/>
                    <a:pt x="345289" y="-3780"/>
                    <a:pt x="253891" y="421"/>
                  </a:cubicBezTo>
                  <a:cubicBezTo>
                    <a:pt x="191126" y="3329"/>
                    <a:pt x="92125" y="38553"/>
                    <a:pt x="45051" y="100761"/>
                  </a:cubicBezTo>
                  <a:cubicBezTo>
                    <a:pt x="-2023" y="162969"/>
                    <a:pt x="-36803" y="282052"/>
                    <a:pt x="71742" y="506323"/>
                  </a:cubicBezTo>
                </a:path>
              </a:pathLst>
            </a:custGeom>
            <a:solidFill>
              <a:srgbClr val="615243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F27DCA2-3389-6247-A3CC-8CE1A0B383E9}"/>
                </a:ext>
              </a:extLst>
            </p:cNvPr>
            <p:cNvSpPr/>
            <p:nvPr/>
          </p:nvSpPr>
          <p:spPr>
            <a:xfrm>
              <a:off x="3570066" y="3412927"/>
              <a:ext cx="838919" cy="2275346"/>
            </a:xfrm>
            <a:custGeom>
              <a:avLst/>
              <a:gdLst>
                <a:gd name="connsiteX0" fmla="*/ 793464 w 838919"/>
                <a:gd name="connsiteY0" fmla="*/ 1816787 h 2275346"/>
                <a:gd name="connsiteX1" fmla="*/ 771140 w 838919"/>
                <a:gd name="connsiteY1" fmla="*/ 1562463 h 2275346"/>
                <a:gd name="connsiteX2" fmla="*/ 717110 w 838919"/>
                <a:gd name="connsiteY2" fmla="*/ 1234620 h 2275346"/>
                <a:gd name="connsiteX3" fmla="*/ 688154 w 838919"/>
                <a:gd name="connsiteY3" fmla="*/ 496369 h 2275346"/>
                <a:gd name="connsiteX4" fmla="*/ 668580 w 838919"/>
                <a:gd name="connsiteY4" fmla="*/ 207628 h 2275346"/>
                <a:gd name="connsiteX5" fmla="*/ 636227 w 838919"/>
                <a:gd name="connsiteY5" fmla="*/ 0 h 2275346"/>
                <a:gd name="connsiteX6" fmla="*/ 9221 w 838919"/>
                <a:gd name="connsiteY6" fmla="*/ 0 h 2275346"/>
                <a:gd name="connsiteX7" fmla="*/ 0 w 838919"/>
                <a:gd name="connsiteY7" fmla="*/ 323157 h 2275346"/>
                <a:gd name="connsiteX8" fmla="*/ 120192 w 838919"/>
                <a:gd name="connsiteY8" fmla="*/ 449026 h 2275346"/>
                <a:gd name="connsiteX9" fmla="*/ 273709 w 838919"/>
                <a:gd name="connsiteY9" fmla="*/ 449026 h 2275346"/>
                <a:gd name="connsiteX10" fmla="*/ 366886 w 838919"/>
                <a:gd name="connsiteY10" fmla="*/ 879633 h 2275346"/>
                <a:gd name="connsiteX11" fmla="*/ 453593 w 838919"/>
                <a:gd name="connsiteY11" fmla="*/ 1194872 h 2275346"/>
                <a:gd name="connsiteX12" fmla="*/ 510049 w 838919"/>
                <a:gd name="connsiteY12" fmla="*/ 1519645 h 2275346"/>
                <a:gd name="connsiteX13" fmla="*/ 633800 w 838919"/>
                <a:gd name="connsiteY13" fmla="*/ 2114738 h 2275346"/>
                <a:gd name="connsiteX14" fmla="*/ 661786 w 838919"/>
                <a:gd name="connsiteY14" fmla="*/ 2275347 h 2275346"/>
                <a:gd name="connsiteX15" fmla="*/ 838920 w 838919"/>
                <a:gd name="connsiteY15" fmla="*/ 2261451 h 2275346"/>
                <a:gd name="connsiteX16" fmla="*/ 793464 w 838919"/>
                <a:gd name="connsiteY16" fmla="*/ 1817110 h 2275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38919" h="2275346">
                  <a:moveTo>
                    <a:pt x="793464" y="1816787"/>
                  </a:moveTo>
                  <a:cubicBezTo>
                    <a:pt x="786993" y="1721941"/>
                    <a:pt x="783110" y="1667327"/>
                    <a:pt x="771140" y="1562463"/>
                  </a:cubicBezTo>
                  <a:cubicBezTo>
                    <a:pt x="758522" y="1451943"/>
                    <a:pt x="731184" y="1344655"/>
                    <a:pt x="717110" y="1234620"/>
                  </a:cubicBezTo>
                  <a:cubicBezTo>
                    <a:pt x="689771" y="1018267"/>
                    <a:pt x="698021" y="714015"/>
                    <a:pt x="688154" y="496369"/>
                  </a:cubicBezTo>
                  <a:cubicBezTo>
                    <a:pt x="683948" y="401038"/>
                    <a:pt x="679580" y="302475"/>
                    <a:pt x="668580" y="207628"/>
                  </a:cubicBezTo>
                  <a:cubicBezTo>
                    <a:pt x="662012" y="137828"/>
                    <a:pt x="651222" y="68490"/>
                    <a:pt x="636227" y="0"/>
                  </a:cubicBezTo>
                  <a:lnTo>
                    <a:pt x="9221" y="0"/>
                  </a:lnTo>
                  <a:cubicBezTo>
                    <a:pt x="3397" y="70610"/>
                    <a:pt x="0" y="153015"/>
                    <a:pt x="0" y="323157"/>
                  </a:cubicBezTo>
                  <a:cubicBezTo>
                    <a:pt x="0" y="390858"/>
                    <a:pt x="39148" y="449026"/>
                    <a:pt x="120192" y="449026"/>
                  </a:cubicBezTo>
                  <a:lnTo>
                    <a:pt x="273709" y="449026"/>
                  </a:lnTo>
                  <a:cubicBezTo>
                    <a:pt x="297407" y="594059"/>
                    <a:pt x="328515" y="737783"/>
                    <a:pt x="366886" y="879633"/>
                  </a:cubicBezTo>
                  <a:cubicBezTo>
                    <a:pt x="396166" y="984659"/>
                    <a:pt x="428357" y="1088877"/>
                    <a:pt x="453593" y="1194872"/>
                  </a:cubicBezTo>
                  <a:cubicBezTo>
                    <a:pt x="478828" y="1300867"/>
                    <a:pt x="491608" y="1410902"/>
                    <a:pt x="510049" y="1519645"/>
                  </a:cubicBezTo>
                  <a:cubicBezTo>
                    <a:pt x="546285" y="1733089"/>
                    <a:pt x="590932" y="1912442"/>
                    <a:pt x="633800" y="2114738"/>
                  </a:cubicBezTo>
                  <a:cubicBezTo>
                    <a:pt x="643021" y="2158364"/>
                    <a:pt x="655315" y="2224773"/>
                    <a:pt x="661786" y="2275347"/>
                  </a:cubicBezTo>
                  <a:cubicBezTo>
                    <a:pt x="718145" y="2253259"/>
                    <a:pt x="779810" y="2248428"/>
                    <a:pt x="838920" y="2261451"/>
                  </a:cubicBezTo>
                  <a:cubicBezTo>
                    <a:pt x="816111" y="2103912"/>
                    <a:pt x="799934" y="1911957"/>
                    <a:pt x="793464" y="1817110"/>
                  </a:cubicBezTo>
                </a:path>
              </a:pathLst>
            </a:custGeom>
            <a:solidFill>
              <a:srgbClr val="77787B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491A27F1-A0A9-F646-AD18-FA98D6B4164E}"/>
                </a:ext>
              </a:extLst>
            </p:cNvPr>
            <p:cNvSpPr/>
            <p:nvPr/>
          </p:nvSpPr>
          <p:spPr>
            <a:xfrm>
              <a:off x="3574434" y="3394023"/>
              <a:ext cx="647550" cy="53482"/>
            </a:xfrm>
            <a:custGeom>
              <a:avLst/>
              <a:gdLst>
                <a:gd name="connsiteX0" fmla="*/ 0 w 647550"/>
                <a:gd name="connsiteY0" fmla="*/ 0 h 53482"/>
                <a:gd name="connsiteX1" fmla="*/ 647550 w 647550"/>
                <a:gd name="connsiteY1" fmla="*/ 0 h 53482"/>
                <a:gd name="connsiteX2" fmla="*/ 647550 w 647550"/>
                <a:gd name="connsiteY2" fmla="*/ 53482 h 53482"/>
                <a:gd name="connsiteX3" fmla="*/ 0 w 647550"/>
                <a:gd name="connsiteY3" fmla="*/ 53482 h 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550" h="53482">
                  <a:moveTo>
                    <a:pt x="0" y="0"/>
                  </a:moveTo>
                  <a:lnTo>
                    <a:pt x="647550" y="0"/>
                  </a:lnTo>
                  <a:lnTo>
                    <a:pt x="647550" y="53482"/>
                  </a:lnTo>
                  <a:lnTo>
                    <a:pt x="0" y="53482"/>
                  </a:lnTo>
                  <a:close/>
                </a:path>
              </a:pathLst>
            </a:custGeom>
            <a:solidFill>
              <a:srgbClr val="7F287F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68C0FA5F-21C9-7C45-B78E-4F528B646AAC}"/>
                </a:ext>
              </a:extLst>
            </p:cNvPr>
            <p:cNvSpPr/>
            <p:nvPr/>
          </p:nvSpPr>
          <p:spPr>
            <a:xfrm>
              <a:off x="3435746" y="2224034"/>
              <a:ext cx="883998" cy="1173866"/>
            </a:xfrm>
            <a:custGeom>
              <a:avLst/>
              <a:gdLst>
                <a:gd name="connsiteX0" fmla="*/ 146128 w 883998"/>
                <a:gd name="connsiteY0" fmla="*/ 1173382 h 1173866"/>
                <a:gd name="connsiteX1" fmla="*/ 134643 w 883998"/>
                <a:gd name="connsiteY1" fmla="*/ 1161587 h 1173866"/>
                <a:gd name="connsiteX2" fmla="*/ 142893 w 883998"/>
                <a:gd name="connsiteY2" fmla="*/ 971086 h 1173866"/>
                <a:gd name="connsiteX3" fmla="*/ 122510 w 883998"/>
                <a:gd name="connsiteY3" fmla="*/ 583298 h 1173866"/>
                <a:gd name="connsiteX4" fmla="*/ 1348 w 883998"/>
                <a:gd name="connsiteY4" fmla="*/ 470193 h 1173866"/>
                <a:gd name="connsiteX5" fmla="*/ 82231 w 883998"/>
                <a:gd name="connsiteY5" fmla="*/ 229603 h 1173866"/>
                <a:gd name="connsiteX6" fmla="*/ 102290 w 883998"/>
                <a:gd name="connsiteY6" fmla="*/ 146875 h 1173866"/>
                <a:gd name="connsiteX7" fmla="*/ 158423 w 883998"/>
                <a:gd name="connsiteY7" fmla="*/ 91938 h 1173866"/>
                <a:gd name="connsiteX8" fmla="*/ 441352 w 883998"/>
                <a:gd name="connsiteY8" fmla="*/ 0 h 1173866"/>
                <a:gd name="connsiteX9" fmla="*/ 793355 w 883998"/>
                <a:gd name="connsiteY9" fmla="*/ 91938 h 1173866"/>
                <a:gd name="connsiteX10" fmla="*/ 865179 w 883998"/>
                <a:gd name="connsiteY10" fmla="*/ 355311 h 1173866"/>
                <a:gd name="connsiteX11" fmla="*/ 750649 w 883998"/>
                <a:gd name="connsiteY11" fmla="*/ 931984 h 1173866"/>
                <a:gd name="connsiteX12" fmla="*/ 787531 w 883998"/>
                <a:gd name="connsiteY12" fmla="*/ 1161910 h 1173866"/>
                <a:gd name="connsiteX13" fmla="*/ 776208 w 883998"/>
                <a:gd name="connsiteY13" fmla="*/ 1173862 h 1173866"/>
                <a:gd name="connsiteX14" fmla="*/ 775884 w 883998"/>
                <a:gd name="connsiteY14" fmla="*/ 1173867 h 117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83998" h="1173866">
                  <a:moveTo>
                    <a:pt x="146128" y="1173382"/>
                  </a:moveTo>
                  <a:cubicBezTo>
                    <a:pt x="139739" y="1173208"/>
                    <a:pt x="134643" y="1167977"/>
                    <a:pt x="134643" y="1161587"/>
                  </a:cubicBezTo>
                  <a:cubicBezTo>
                    <a:pt x="134643" y="1071426"/>
                    <a:pt x="143702" y="1042019"/>
                    <a:pt x="142893" y="971086"/>
                  </a:cubicBezTo>
                  <a:cubicBezTo>
                    <a:pt x="141599" y="862667"/>
                    <a:pt x="135613" y="744876"/>
                    <a:pt x="122510" y="583298"/>
                  </a:cubicBezTo>
                  <a:cubicBezTo>
                    <a:pt x="59477" y="581193"/>
                    <a:pt x="7708" y="532868"/>
                    <a:pt x="1348" y="470193"/>
                  </a:cubicBezTo>
                  <a:cubicBezTo>
                    <a:pt x="-9329" y="380032"/>
                    <a:pt x="45833" y="349817"/>
                    <a:pt x="82231" y="229603"/>
                  </a:cubicBezTo>
                  <a:cubicBezTo>
                    <a:pt x="98407" y="173697"/>
                    <a:pt x="95657" y="163840"/>
                    <a:pt x="102290" y="146875"/>
                  </a:cubicBezTo>
                  <a:cubicBezTo>
                    <a:pt x="111232" y="120715"/>
                    <a:pt x="132055" y="100335"/>
                    <a:pt x="158423" y="91938"/>
                  </a:cubicBezTo>
                  <a:cubicBezTo>
                    <a:pt x="238335" y="67701"/>
                    <a:pt x="344615" y="0"/>
                    <a:pt x="441352" y="0"/>
                  </a:cubicBezTo>
                  <a:cubicBezTo>
                    <a:pt x="563324" y="0"/>
                    <a:pt x="646957" y="41041"/>
                    <a:pt x="793355" y="91938"/>
                  </a:cubicBezTo>
                  <a:cubicBezTo>
                    <a:pt x="903194" y="130071"/>
                    <a:pt x="893812" y="259172"/>
                    <a:pt x="865179" y="355311"/>
                  </a:cubicBezTo>
                  <a:cubicBezTo>
                    <a:pt x="827164" y="482473"/>
                    <a:pt x="749031" y="727911"/>
                    <a:pt x="750649" y="931984"/>
                  </a:cubicBezTo>
                  <a:cubicBezTo>
                    <a:pt x="750649" y="1005341"/>
                    <a:pt x="784781" y="1071911"/>
                    <a:pt x="787531" y="1161910"/>
                  </a:cubicBezTo>
                  <a:cubicBezTo>
                    <a:pt x="787709" y="1168333"/>
                    <a:pt x="782646" y="1173684"/>
                    <a:pt x="776208" y="1173862"/>
                  </a:cubicBezTo>
                  <a:cubicBezTo>
                    <a:pt x="776111" y="1173865"/>
                    <a:pt x="775998" y="1173867"/>
                    <a:pt x="775884" y="1173867"/>
                  </a:cubicBezTo>
                  <a:close/>
                </a:path>
              </a:pathLst>
            </a:custGeom>
            <a:solidFill>
              <a:srgbClr val="F36E33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D4DF092-8C98-8744-A247-4FAA6B892FBF}"/>
                </a:ext>
              </a:extLst>
            </p:cNvPr>
            <p:cNvSpPr/>
            <p:nvPr/>
          </p:nvSpPr>
          <p:spPr>
            <a:xfrm>
              <a:off x="3686528" y="2227852"/>
              <a:ext cx="317557" cy="293484"/>
            </a:xfrm>
            <a:custGeom>
              <a:avLst/>
              <a:gdLst>
                <a:gd name="connsiteX0" fmla="*/ 317557 w 317557"/>
                <a:gd name="connsiteY0" fmla="*/ 61621 h 293484"/>
                <a:gd name="connsiteX1" fmla="*/ 282454 w 317557"/>
                <a:gd name="connsiteY1" fmla="*/ 10885 h 293484"/>
                <a:gd name="connsiteX2" fmla="*/ 189438 w 317557"/>
                <a:gd name="connsiteY2" fmla="*/ 59 h 293484"/>
                <a:gd name="connsiteX3" fmla="*/ 66496 w 317557"/>
                <a:gd name="connsiteY3" fmla="*/ 25265 h 293484"/>
                <a:gd name="connsiteX4" fmla="*/ 13437 w 317557"/>
                <a:gd name="connsiteY4" fmla="*/ 94098 h 293484"/>
                <a:gd name="connsiteX5" fmla="*/ 92379 w 317557"/>
                <a:gd name="connsiteY5" fmla="*/ 289769 h 293484"/>
                <a:gd name="connsiteX6" fmla="*/ 317557 w 317557"/>
                <a:gd name="connsiteY6" fmla="*/ 61621 h 293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57" h="293484">
                  <a:moveTo>
                    <a:pt x="317557" y="61621"/>
                  </a:moveTo>
                  <a:cubicBezTo>
                    <a:pt x="316813" y="39303"/>
                    <a:pt x="303095" y="19476"/>
                    <a:pt x="282454" y="10885"/>
                  </a:cubicBezTo>
                  <a:cubicBezTo>
                    <a:pt x="252074" y="3124"/>
                    <a:pt x="220789" y="-518"/>
                    <a:pt x="189438" y="59"/>
                  </a:cubicBezTo>
                  <a:cubicBezTo>
                    <a:pt x="147217" y="544"/>
                    <a:pt x="105498" y="9101"/>
                    <a:pt x="66496" y="25265"/>
                  </a:cubicBezTo>
                  <a:cubicBezTo>
                    <a:pt x="50319" y="31567"/>
                    <a:pt x="25084" y="58874"/>
                    <a:pt x="13437" y="94098"/>
                  </a:cubicBezTo>
                  <a:cubicBezTo>
                    <a:pt x="-10990" y="167616"/>
                    <a:pt x="-11314" y="264401"/>
                    <a:pt x="92379" y="289769"/>
                  </a:cubicBezTo>
                  <a:cubicBezTo>
                    <a:pt x="230527" y="323378"/>
                    <a:pt x="317557" y="119466"/>
                    <a:pt x="317557" y="61621"/>
                  </a:cubicBezTo>
                </a:path>
              </a:pathLst>
            </a:custGeom>
            <a:solidFill>
              <a:srgbClr val="D9D9DB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9783EA01-ACF7-0240-91BE-2DBF36E80A0D}"/>
                </a:ext>
              </a:extLst>
            </p:cNvPr>
            <p:cNvSpPr/>
            <p:nvPr/>
          </p:nvSpPr>
          <p:spPr>
            <a:xfrm>
              <a:off x="3750920" y="2020122"/>
              <a:ext cx="200913" cy="330750"/>
            </a:xfrm>
            <a:custGeom>
              <a:avLst/>
              <a:gdLst>
                <a:gd name="connsiteX0" fmla="*/ 0 w 200913"/>
                <a:gd name="connsiteY0" fmla="*/ 0 h 330750"/>
                <a:gd name="connsiteX1" fmla="*/ 200914 w 200913"/>
                <a:gd name="connsiteY1" fmla="*/ 0 h 330750"/>
                <a:gd name="connsiteX2" fmla="*/ 200914 w 200913"/>
                <a:gd name="connsiteY2" fmla="*/ 330751 h 330750"/>
                <a:gd name="connsiteX3" fmla="*/ 0 w 200913"/>
                <a:gd name="connsiteY3" fmla="*/ 330751 h 330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913" h="330750">
                  <a:moveTo>
                    <a:pt x="0" y="0"/>
                  </a:moveTo>
                  <a:lnTo>
                    <a:pt x="200914" y="0"/>
                  </a:lnTo>
                  <a:lnTo>
                    <a:pt x="200914" y="330751"/>
                  </a:lnTo>
                  <a:lnTo>
                    <a:pt x="0" y="330751"/>
                  </a:lnTo>
                  <a:close/>
                </a:path>
              </a:pathLst>
            </a:custGeom>
            <a:solidFill>
              <a:srgbClr val="F7C29C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700D1AC7-D4F9-454D-97B4-86624E7BB3DF}"/>
                </a:ext>
              </a:extLst>
            </p:cNvPr>
            <p:cNvSpPr/>
            <p:nvPr/>
          </p:nvSpPr>
          <p:spPr>
            <a:xfrm>
              <a:off x="3751729" y="2024323"/>
              <a:ext cx="200918" cy="248601"/>
            </a:xfrm>
            <a:custGeom>
              <a:avLst/>
              <a:gdLst>
                <a:gd name="connsiteX0" fmla="*/ 97060 w 200918"/>
                <a:gd name="connsiteY0" fmla="*/ 224917 h 248601"/>
                <a:gd name="connsiteX1" fmla="*/ 0 w 200918"/>
                <a:gd name="connsiteY1" fmla="*/ 242368 h 248601"/>
                <a:gd name="connsiteX2" fmla="*/ 0 w 200918"/>
                <a:gd name="connsiteY2" fmla="*/ 0 h 248601"/>
                <a:gd name="connsiteX3" fmla="*/ 200914 w 200918"/>
                <a:gd name="connsiteY3" fmla="*/ 0 h 248601"/>
                <a:gd name="connsiteX4" fmla="*/ 97869 w 200918"/>
                <a:gd name="connsiteY4" fmla="*/ 226210 h 248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918" h="248601">
                  <a:moveTo>
                    <a:pt x="97060" y="224917"/>
                  </a:moveTo>
                  <a:cubicBezTo>
                    <a:pt x="41412" y="264665"/>
                    <a:pt x="0" y="242368"/>
                    <a:pt x="0" y="242368"/>
                  </a:cubicBezTo>
                  <a:lnTo>
                    <a:pt x="0" y="0"/>
                  </a:lnTo>
                  <a:lnTo>
                    <a:pt x="200914" y="0"/>
                  </a:lnTo>
                  <a:cubicBezTo>
                    <a:pt x="200914" y="0"/>
                    <a:pt x="203340" y="149945"/>
                    <a:pt x="97869" y="226210"/>
                  </a:cubicBezTo>
                </a:path>
              </a:pathLst>
            </a:custGeom>
            <a:solidFill>
              <a:srgbClr val="DCA682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497D3FC8-E640-6B41-938D-C1D4351B75E4}"/>
                </a:ext>
              </a:extLst>
            </p:cNvPr>
            <p:cNvSpPr/>
            <p:nvPr/>
          </p:nvSpPr>
          <p:spPr>
            <a:xfrm>
              <a:off x="3791686" y="2201574"/>
              <a:ext cx="193472" cy="235904"/>
            </a:xfrm>
            <a:custGeom>
              <a:avLst/>
              <a:gdLst>
                <a:gd name="connsiteX0" fmla="*/ 159987 w 193472"/>
                <a:gd name="connsiteY0" fmla="*/ 0 h 235904"/>
                <a:gd name="connsiteX1" fmla="*/ 0 w 193472"/>
                <a:gd name="connsiteY1" fmla="*/ 149137 h 235904"/>
                <a:gd name="connsiteX2" fmla="*/ 42706 w 193472"/>
                <a:gd name="connsiteY2" fmla="*/ 235904 h 235904"/>
                <a:gd name="connsiteX3" fmla="*/ 193472 w 193472"/>
                <a:gd name="connsiteY3" fmla="*/ 48474 h 235904"/>
                <a:gd name="connsiteX4" fmla="*/ 159987 w 193472"/>
                <a:gd name="connsiteY4" fmla="*/ 0 h 23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472" h="235904">
                  <a:moveTo>
                    <a:pt x="159987" y="0"/>
                  </a:moveTo>
                  <a:cubicBezTo>
                    <a:pt x="159987" y="47342"/>
                    <a:pt x="147854" y="149137"/>
                    <a:pt x="0" y="149137"/>
                  </a:cubicBezTo>
                  <a:cubicBezTo>
                    <a:pt x="17956" y="182422"/>
                    <a:pt x="42706" y="235904"/>
                    <a:pt x="42706" y="235904"/>
                  </a:cubicBezTo>
                  <a:cubicBezTo>
                    <a:pt x="119060" y="203589"/>
                    <a:pt x="189428" y="160447"/>
                    <a:pt x="193472" y="48474"/>
                  </a:cubicBezTo>
                  <a:cubicBezTo>
                    <a:pt x="183443" y="31559"/>
                    <a:pt x="172265" y="15363"/>
                    <a:pt x="159987" y="0"/>
                  </a:cubicBezTo>
                </a:path>
              </a:pathLst>
            </a:custGeom>
            <a:solidFill>
              <a:srgbClr val="EDEDEF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A81A47BD-ADEC-6A4A-8807-1E12EB1CBCDF}"/>
                </a:ext>
              </a:extLst>
            </p:cNvPr>
            <p:cNvSpPr/>
            <p:nvPr/>
          </p:nvSpPr>
          <p:spPr>
            <a:xfrm>
              <a:off x="3707410" y="2241646"/>
              <a:ext cx="84599" cy="177736"/>
            </a:xfrm>
            <a:custGeom>
              <a:avLst/>
              <a:gdLst>
                <a:gd name="connsiteX0" fmla="*/ 84276 w 84599"/>
                <a:gd name="connsiteY0" fmla="*/ 109065 h 177736"/>
                <a:gd name="connsiteX1" fmla="*/ 44319 w 84599"/>
                <a:gd name="connsiteY1" fmla="*/ 52836 h 177736"/>
                <a:gd name="connsiteX2" fmla="*/ 44319 w 84599"/>
                <a:gd name="connsiteY2" fmla="*/ 0 h 177736"/>
                <a:gd name="connsiteX3" fmla="*/ 3716 w 84599"/>
                <a:gd name="connsiteY3" fmla="*/ 177736 h 177736"/>
                <a:gd name="connsiteX4" fmla="*/ 84599 w 84599"/>
                <a:gd name="connsiteY4" fmla="*/ 109389 h 177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599" h="177736">
                  <a:moveTo>
                    <a:pt x="84276" y="109065"/>
                  </a:moveTo>
                  <a:cubicBezTo>
                    <a:pt x="84276" y="109065"/>
                    <a:pt x="44319" y="104541"/>
                    <a:pt x="44319" y="52836"/>
                  </a:cubicBezTo>
                  <a:lnTo>
                    <a:pt x="44319" y="0"/>
                  </a:lnTo>
                  <a:cubicBezTo>
                    <a:pt x="44319" y="0"/>
                    <a:pt x="-15211" y="55906"/>
                    <a:pt x="3716" y="177736"/>
                  </a:cubicBezTo>
                  <a:cubicBezTo>
                    <a:pt x="44966" y="143966"/>
                    <a:pt x="84599" y="109389"/>
                    <a:pt x="84599" y="109389"/>
                  </a:cubicBezTo>
                </a:path>
              </a:pathLst>
            </a:custGeom>
            <a:solidFill>
              <a:srgbClr val="EDEDEF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07C6D3DE-617C-3A4E-8B5D-F2B3AED2FEC9}"/>
                </a:ext>
              </a:extLst>
            </p:cNvPr>
            <p:cNvSpPr/>
            <p:nvPr/>
          </p:nvSpPr>
          <p:spPr>
            <a:xfrm>
              <a:off x="3552847" y="1797628"/>
              <a:ext cx="434856" cy="452379"/>
            </a:xfrm>
            <a:custGeom>
              <a:avLst/>
              <a:gdLst>
                <a:gd name="connsiteX0" fmla="*/ 205029 w 434856"/>
                <a:gd name="connsiteY0" fmla="*/ 55098 h 452379"/>
                <a:gd name="connsiteX1" fmla="*/ 4762 w 434856"/>
                <a:gd name="connsiteY1" fmla="*/ 0 h 452379"/>
                <a:gd name="connsiteX2" fmla="*/ 233 w 434856"/>
                <a:gd name="connsiteY2" fmla="*/ 130555 h 452379"/>
                <a:gd name="connsiteX3" fmla="*/ 7674 w 434856"/>
                <a:gd name="connsiteY3" fmla="*/ 220554 h 452379"/>
                <a:gd name="connsiteX4" fmla="*/ 116219 w 434856"/>
                <a:gd name="connsiteY4" fmla="*/ 438524 h 452379"/>
                <a:gd name="connsiteX5" fmla="*/ 186264 w 434856"/>
                <a:gd name="connsiteY5" fmla="*/ 447572 h 452379"/>
                <a:gd name="connsiteX6" fmla="*/ 344472 w 434856"/>
                <a:gd name="connsiteY6" fmla="*/ 364844 h 452379"/>
                <a:gd name="connsiteX7" fmla="*/ 398987 w 434856"/>
                <a:gd name="connsiteY7" fmla="*/ 245922 h 452379"/>
                <a:gd name="connsiteX8" fmla="*/ 427134 w 434856"/>
                <a:gd name="connsiteY8" fmla="*/ 209406 h 452379"/>
                <a:gd name="connsiteX9" fmla="*/ 410958 w 434856"/>
                <a:gd name="connsiteY9" fmla="*/ 98401 h 452379"/>
                <a:gd name="connsiteX10" fmla="*/ 373266 w 434856"/>
                <a:gd name="connsiteY10" fmla="*/ 125385 h 452379"/>
                <a:gd name="connsiteX11" fmla="*/ 325868 w 434856"/>
                <a:gd name="connsiteY11" fmla="*/ 48312 h 452379"/>
                <a:gd name="connsiteX12" fmla="*/ 204382 w 434856"/>
                <a:gd name="connsiteY12" fmla="*/ 55098 h 452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4856" h="452379">
                  <a:moveTo>
                    <a:pt x="205029" y="55098"/>
                  </a:moveTo>
                  <a:cubicBezTo>
                    <a:pt x="98749" y="45565"/>
                    <a:pt x="71734" y="34093"/>
                    <a:pt x="4762" y="0"/>
                  </a:cubicBezTo>
                  <a:cubicBezTo>
                    <a:pt x="2336" y="28761"/>
                    <a:pt x="-899" y="82082"/>
                    <a:pt x="233" y="130555"/>
                  </a:cubicBezTo>
                  <a:cubicBezTo>
                    <a:pt x="775" y="160684"/>
                    <a:pt x="3261" y="190746"/>
                    <a:pt x="7674" y="220554"/>
                  </a:cubicBezTo>
                  <a:cubicBezTo>
                    <a:pt x="18674" y="292134"/>
                    <a:pt x="95028" y="413156"/>
                    <a:pt x="116219" y="438524"/>
                  </a:cubicBezTo>
                  <a:cubicBezTo>
                    <a:pt x="128352" y="453066"/>
                    <a:pt x="153587" y="456297"/>
                    <a:pt x="186264" y="447572"/>
                  </a:cubicBezTo>
                  <a:cubicBezTo>
                    <a:pt x="242785" y="427923"/>
                    <a:pt x="296104" y="400047"/>
                    <a:pt x="344472" y="364844"/>
                  </a:cubicBezTo>
                  <a:cubicBezTo>
                    <a:pt x="388634" y="331397"/>
                    <a:pt x="396237" y="285671"/>
                    <a:pt x="398987" y="245922"/>
                  </a:cubicBezTo>
                  <a:cubicBezTo>
                    <a:pt x="411443" y="248184"/>
                    <a:pt x="425193" y="240752"/>
                    <a:pt x="427134" y="209406"/>
                  </a:cubicBezTo>
                  <a:cubicBezTo>
                    <a:pt x="429884" y="163033"/>
                    <a:pt x="450267" y="106803"/>
                    <a:pt x="410958" y="98401"/>
                  </a:cubicBezTo>
                  <a:cubicBezTo>
                    <a:pt x="389604" y="93715"/>
                    <a:pt x="378604" y="112135"/>
                    <a:pt x="373266" y="125385"/>
                  </a:cubicBezTo>
                  <a:cubicBezTo>
                    <a:pt x="363722" y="125385"/>
                    <a:pt x="340913" y="86444"/>
                    <a:pt x="325868" y="48312"/>
                  </a:cubicBezTo>
                  <a:cubicBezTo>
                    <a:pt x="282192" y="51059"/>
                    <a:pt x="243529" y="58653"/>
                    <a:pt x="204382" y="55098"/>
                  </a:cubicBezTo>
                </a:path>
              </a:pathLst>
            </a:custGeom>
            <a:solidFill>
              <a:srgbClr val="F7C29C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F62C52D1-0AE9-0247-BADE-12F044B41458}"/>
                </a:ext>
              </a:extLst>
            </p:cNvPr>
            <p:cNvSpPr/>
            <p:nvPr/>
          </p:nvSpPr>
          <p:spPr>
            <a:xfrm>
              <a:off x="3627169" y="2737853"/>
              <a:ext cx="365915" cy="111827"/>
            </a:xfrm>
            <a:custGeom>
              <a:avLst/>
              <a:gdLst>
                <a:gd name="connsiteX0" fmla="*/ 0 w 365915"/>
                <a:gd name="connsiteY0" fmla="*/ 69156 h 111827"/>
                <a:gd name="connsiteX1" fmla="*/ 186516 w 365915"/>
                <a:gd name="connsiteY1" fmla="*/ 111812 h 111827"/>
                <a:gd name="connsiteX2" fmla="*/ 365915 w 365915"/>
                <a:gd name="connsiteY2" fmla="*/ 0 h 111827"/>
                <a:gd name="connsiteX3" fmla="*/ 167428 w 365915"/>
                <a:gd name="connsiteY3" fmla="*/ 69156 h 111827"/>
                <a:gd name="connsiteX4" fmla="*/ 0 w 365915"/>
                <a:gd name="connsiteY4" fmla="*/ 69156 h 11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915" h="111827">
                  <a:moveTo>
                    <a:pt x="0" y="69156"/>
                  </a:moveTo>
                  <a:cubicBezTo>
                    <a:pt x="29441" y="83213"/>
                    <a:pt x="75383" y="110681"/>
                    <a:pt x="186516" y="111812"/>
                  </a:cubicBezTo>
                  <a:cubicBezTo>
                    <a:pt x="303797" y="112943"/>
                    <a:pt x="356047" y="49281"/>
                    <a:pt x="365915" y="0"/>
                  </a:cubicBezTo>
                  <a:cubicBezTo>
                    <a:pt x="317385" y="42495"/>
                    <a:pt x="281150" y="68509"/>
                    <a:pt x="167428" y="69156"/>
                  </a:cubicBezTo>
                  <a:cubicBezTo>
                    <a:pt x="94471" y="69156"/>
                    <a:pt x="47074" y="69156"/>
                    <a:pt x="0" y="69156"/>
                  </a:cubicBezTo>
                </a:path>
              </a:pathLst>
            </a:custGeom>
            <a:solidFill>
              <a:srgbClr val="82301A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C01C2152-C792-5D4C-A080-EFC157CD98B9}"/>
                </a:ext>
              </a:extLst>
            </p:cNvPr>
            <p:cNvSpPr/>
            <p:nvPr/>
          </p:nvSpPr>
          <p:spPr>
            <a:xfrm>
              <a:off x="3692597" y="2410243"/>
              <a:ext cx="258914" cy="605511"/>
            </a:xfrm>
            <a:custGeom>
              <a:avLst/>
              <a:gdLst>
                <a:gd name="connsiteX0" fmla="*/ 64633 w 258914"/>
                <a:gd name="connsiteY0" fmla="*/ 526189 h 605511"/>
                <a:gd name="connsiteX1" fmla="*/ 1059 w 258914"/>
                <a:gd name="connsiteY1" fmla="*/ 68438 h 605511"/>
                <a:gd name="connsiteX2" fmla="*/ 61074 w 258914"/>
                <a:gd name="connsiteY2" fmla="*/ 90 h 605511"/>
                <a:gd name="connsiteX3" fmla="*/ 111545 w 258914"/>
                <a:gd name="connsiteY3" fmla="*/ 74093 h 605511"/>
                <a:gd name="connsiteX4" fmla="*/ 165090 w 258914"/>
                <a:gd name="connsiteY4" fmla="*/ 235671 h 605511"/>
                <a:gd name="connsiteX5" fmla="*/ 224943 w 258914"/>
                <a:gd name="connsiteY5" fmla="*/ 401935 h 605511"/>
                <a:gd name="connsiteX6" fmla="*/ 258429 w 258914"/>
                <a:gd name="connsiteY6" fmla="*/ 501468 h 605511"/>
                <a:gd name="connsiteX7" fmla="*/ 64309 w 258914"/>
                <a:gd name="connsiteY7" fmla="*/ 525866 h 60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914" h="605511">
                  <a:moveTo>
                    <a:pt x="64633" y="526189"/>
                  </a:moveTo>
                  <a:cubicBezTo>
                    <a:pt x="48456" y="423910"/>
                    <a:pt x="14162" y="170717"/>
                    <a:pt x="1059" y="68438"/>
                  </a:cubicBezTo>
                  <a:cubicBezTo>
                    <a:pt x="-4280" y="27720"/>
                    <a:pt x="9794" y="-1849"/>
                    <a:pt x="61074" y="90"/>
                  </a:cubicBezTo>
                  <a:cubicBezTo>
                    <a:pt x="94560" y="1221"/>
                    <a:pt x="103133" y="46463"/>
                    <a:pt x="111545" y="74093"/>
                  </a:cubicBezTo>
                  <a:cubicBezTo>
                    <a:pt x="127722" y="128383"/>
                    <a:pt x="146487" y="182350"/>
                    <a:pt x="165090" y="235671"/>
                  </a:cubicBezTo>
                  <a:cubicBezTo>
                    <a:pt x="183693" y="288992"/>
                    <a:pt x="204722" y="346676"/>
                    <a:pt x="224943" y="401935"/>
                  </a:cubicBezTo>
                  <a:cubicBezTo>
                    <a:pt x="236590" y="433282"/>
                    <a:pt x="255355" y="467536"/>
                    <a:pt x="258429" y="501468"/>
                  </a:cubicBezTo>
                  <a:cubicBezTo>
                    <a:pt x="269591" y="622975"/>
                    <a:pt x="84853" y="646888"/>
                    <a:pt x="64309" y="525866"/>
                  </a:cubicBezTo>
                </a:path>
              </a:pathLst>
            </a:custGeom>
            <a:solidFill>
              <a:srgbClr val="EDBA96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550FBA42-2E93-A946-A7B8-5BD4B0FE36AA}"/>
                </a:ext>
              </a:extLst>
            </p:cNvPr>
            <p:cNvSpPr/>
            <p:nvPr/>
          </p:nvSpPr>
          <p:spPr>
            <a:xfrm>
              <a:off x="3367377" y="2975171"/>
              <a:ext cx="583299" cy="181280"/>
            </a:xfrm>
            <a:custGeom>
              <a:avLst/>
              <a:gdLst>
                <a:gd name="connsiteX0" fmla="*/ 104982 w 583299"/>
                <a:gd name="connsiteY0" fmla="*/ 1495 h 181280"/>
                <a:gd name="connsiteX1" fmla="*/ 493221 w 583299"/>
                <a:gd name="connsiteY1" fmla="*/ 56270 h 181280"/>
                <a:gd name="connsiteX2" fmla="*/ 583001 w 583299"/>
                <a:gd name="connsiteY2" fmla="*/ 111368 h 181280"/>
                <a:gd name="connsiteX3" fmla="*/ 492735 w 583299"/>
                <a:gd name="connsiteY3" fmla="*/ 157741 h 181280"/>
                <a:gd name="connsiteX4" fmla="*/ 88320 w 583299"/>
                <a:gd name="connsiteY4" fmla="*/ 180039 h 181280"/>
                <a:gd name="connsiteX5" fmla="*/ 104496 w 583299"/>
                <a:gd name="connsiteY5" fmla="*/ 2303 h 18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3299" h="181280">
                  <a:moveTo>
                    <a:pt x="104982" y="1495"/>
                  </a:moveTo>
                  <a:cubicBezTo>
                    <a:pt x="234395" y="25409"/>
                    <a:pt x="363808" y="42698"/>
                    <a:pt x="493221" y="56270"/>
                  </a:cubicBezTo>
                  <a:cubicBezTo>
                    <a:pt x="528809" y="59986"/>
                    <a:pt x="588016" y="58694"/>
                    <a:pt x="583001" y="111368"/>
                  </a:cubicBezTo>
                  <a:cubicBezTo>
                    <a:pt x="578633" y="157580"/>
                    <a:pt x="526545" y="154671"/>
                    <a:pt x="492735" y="157741"/>
                  </a:cubicBezTo>
                  <a:cubicBezTo>
                    <a:pt x="359764" y="170021"/>
                    <a:pt x="222586" y="185856"/>
                    <a:pt x="88320" y="180039"/>
                  </a:cubicBezTo>
                  <a:cubicBezTo>
                    <a:pt x="-41902" y="174222"/>
                    <a:pt x="-21034" y="-23388"/>
                    <a:pt x="104496" y="2303"/>
                  </a:cubicBezTo>
                </a:path>
              </a:pathLst>
            </a:custGeom>
            <a:solidFill>
              <a:srgbClr val="EDBA96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B757FD7E-FA77-4C41-96ED-4863041868B7}"/>
                </a:ext>
              </a:extLst>
            </p:cNvPr>
            <p:cNvSpPr/>
            <p:nvPr/>
          </p:nvSpPr>
          <p:spPr>
            <a:xfrm rot="20388001">
              <a:off x="3757104" y="3062511"/>
              <a:ext cx="725036" cy="480695"/>
            </a:xfrm>
            <a:custGeom>
              <a:avLst/>
              <a:gdLst>
                <a:gd name="connsiteX0" fmla="*/ 38 w 725036"/>
                <a:gd name="connsiteY0" fmla="*/ 41 h 480695"/>
                <a:gd name="connsiteX1" fmla="*/ 725075 w 725036"/>
                <a:gd name="connsiteY1" fmla="*/ 41 h 480695"/>
                <a:gd name="connsiteX2" fmla="*/ 725075 w 725036"/>
                <a:gd name="connsiteY2" fmla="*/ 480737 h 480695"/>
                <a:gd name="connsiteX3" fmla="*/ 39 w 725036"/>
                <a:gd name="connsiteY3" fmla="*/ 480737 h 48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5036" h="480695">
                  <a:moveTo>
                    <a:pt x="38" y="41"/>
                  </a:moveTo>
                  <a:lnTo>
                    <a:pt x="725075" y="41"/>
                  </a:lnTo>
                  <a:lnTo>
                    <a:pt x="725075" y="480737"/>
                  </a:lnTo>
                  <a:lnTo>
                    <a:pt x="39" y="480737"/>
                  </a:lnTo>
                  <a:close/>
                </a:path>
              </a:pathLst>
            </a:custGeom>
            <a:solidFill>
              <a:srgbClr val="E1E1E0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3806EFE6-EF08-4141-BAF1-0E347E2B6337}"/>
                </a:ext>
              </a:extLst>
            </p:cNvPr>
            <p:cNvSpPr/>
            <p:nvPr/>
          </p:nvSpPr>
          <p:spPr>
            <a:xfrm>
              <a:off x="3696405" y="3000095"/>
              <a:ext cx="818051" cy="653422"/>
            </a:xfrm>
            <a:custGeom>
              <a:avLst/>
              <a:gdLst>
                <a:gd name="connsiteX0" fmla="*/ 818052 w 818051"/>
                <a:gd name="connsiteY0" fmla="*/ 465346 h 653422"/>
                <a:gd name="connsiteX1" fmla="*/ 589153 w 818051"/>
                <a:gd name="connsiteY1" fmla="*/ 499762 h 653422"/>
                <a:gd name="connsiteX2" fmla="*/ 165810 w 818051"/>
                <a:gd name="connsiteY2" fmla="*/ 653423 h 653422"/>
                <a:gd name="connsiteX3" fmla="*/ 0 w 818051"/>
                <a:gd name="connsiteY3" fmla="*/ 202296 h 653422"/>
                <a:gd name="connsiteX4" fmla="*/ 441945 w 818051"/>
                <a:gd name="connsiteY4" fmla="*/ 40718 h 653422"/>
                <a:gd name="connsiteX5" fmla="*/ 676668 w 818051"/>
                <a:gd name="connsiteY5" fmla="*/ 0 h 653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8051" h="653422">
                  <a:moveTo>
                    <a:pt x="818052" y="465346"/>
                  </a:moveTo>
                  <a:cubicBezTo>
                    <a:pt x="740420" y="464775"/>
                    <a:pt x="663177" y="476390"/>
                    <a:pt x="589153" y="499762"/>
                  </a:cubicBezTo>
                  <a:cubicBezTo>
                    <a:pt x="516034" y="524968"/>
                    <a:pt x="165810" y="653423"/>
                    <a:pt x="165810" y="653423"/>
                  </a:cubicBezTo>
                  <a:lnTo>
                    <a:pt x="0" y="202296"/>
                  </a:lnTo>
                  <a:cubicBezTo>
                    <a:pt x="0" y="202296"/>
                    <a:pt x="379180" y="63339"/>
                    <a:pt x="441945" y="40718"/>
                  </a:cubicBezTo>
                  <a:cubicBezTo>
                    <a:pt x="544991" y="3232"/>
                    <a:pt x="676668" y="0"/>
                    <a:pt x="676668" y="0"/>
                  </a:cubicBezTo>
                  <a:close/>
                </a:path>
              </a:pathLst>
            </a:custGeom>
            <a:solidFill>
              <a:srgbClr val="FFFFFF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3EF15179-A228-9742-BFC2-F51C423DD5A8}"/>
                </a:ext>
              </a:extLst>
            </p:cNvPr>
            <p:cNvSpPr/>
            <p:nvPr/>
          </p:nvSpPr>
          <p:spPr>
            <a:xfrm>
              <a:off x="3776895" y="3025947"/>
              <a:ext cx="409736" cy="213177"/>
            </a:xfrm>
            <a:custGeom>
              <a:avLst/>
              <a:gdLst>
                <a:gd name="connsiteX0" fmla="*/ 16246 w 409736"/>
                <a:gd name="connsiteY0" fmla="*/ 0 h 213177"/>
                <a:gd name="connsiteX1" fmla="*/ 70 w 409736"/>
                <a:gd name="connsiteY1" fmla="*/ 113105 h 213177"/>
                <a:gd name="connsiteX2" fmla="*/ 135954 w 409736"/>
                <a:gd name="connsiteY2" fmla="*/ 173535 h 213177"/>
                <a:gd name="connsiteX3" fmla="*/ 288499 w 409736"/>
                <a:gd name="connsiteY3" fmla="*/ 211829 h 213177"/>
                <a:gd name="connsiteX4" fmla="*/ 297073 w 409736"/>
                <a:gd name="connsiteY4" fmla="*/ 191309 h 213177"/>
                <a:gd name="connsiteX5" fmla="*/ 242719 w 409736"/>
                <a:gd name="connsiteY5" fmla="*/ 166426 h 213177"/>
                <a:gd name="connsiteX6" fmla="*/ 360970 w 409736"/>
                <a:gd name="connsiteY6" fmla="*/ 197126 h 213177"/>
                <a:gd name="connsiteX7" fmla="*/ 382000 w 409736"/>
                <a:gd name="connsiteY7" fmla="*/ 179998 h 213177"/>
                <a:gd name="connsiteX8" fmla="*/ 406912 w 409736"/>
                <a:gd name="connsiteY8" fmla="*/ 170142 h 213177"/>
                <a:gd name="connsiteX9" fmla="*/ 404000 w 409736"/>
                <a:gd name="connsiteY9" fmla="*/ 145744 h 213177"/>
                <a:gd name="connsiteX10" fmla="*/ 393647 w 409736"/>
                <a:gd name="connsiteY10" fmla="*/ 112135 h 213177"/>
                <a:gd name="connsiteX11" fmla="*/ 219910 w 409736"/>
                <a:gd name="connsiteY11" fmla="*/ 35224 h 213177"/>
                <a:gd name="connsiteX12" fmla="*/ 16085 w 409736"/>
                <a:gd name="connsiteY12" fmla="*/ 485 h 21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9736" h="213177">
                  <a:moveTo>
                    <a:pt x="16246" y="0"/>
                  </a:moveTo>
                  <a:cubicBezTo>
                    <a:pt x="4761" y="36580"/>
                    <a:pt x="-690" y="74777"/>
                    <a:pt x="70" y="113105"/>
                  </a:cubicBezTo>
                  <a:cubicBezTo>
                    <a:pt x="60409" y="112135"/>
                    <a:pt x="44394" y="145421"/>
                    <a:pt x="135954" y="173535"/>
                  </a:cubicBezTo>
                  <a:cubicBezTo>
                    <a:pt x="159410" y="180483"/>
                    <a:pt x="194675" y="183876"/>
                    <a:pt x="288499" y="211829"/>
                  </a:cubicBezTo>
                  <a:cubicBezTo>
                    <a:pt x="310499" y="218454"/>
                    <a:pt x="312279" y="198903"/>
                    <a:pt x="297073" y="191309"/>
                  </a:cubicBezTo>
                  <a:cubicBezTo>
                    <a:pt x="273131" y="179352"/>
                    <a:pt x="252587" y="171273"/>
                    <a:pt x="242719" y="166426"/>
                  </a:cubicBezTo>
                  <a:cubicBezTo>
                    <a:pt x="281203" y="179932"/>
                    <a:pt x="320771" y="190200"/>
                    <a:pt x="360970" y="197126"/>
                  </a:cubicBezTo>
                  <a:cubicBezTo>
                    <a:pt x="371323" y="197583"/>
                    <a:pt x="380366" y="190215"/>
                    <a:pt x="382000" y="179998"/>
                  </a:cubicBezTo>
                  <a:cubicBezTo>
                    <a:pt x="391059" y="179998"/>
                    <a:pt x="402382" y="179998"/>
                    <a:pt x="406912" y="170142"/>
                  </a:cubicBezTo>
                  <a:cubicBezTo>
                    <a:pt x="411571" y="162288"/>
                    <a:pt x="410374" y="152284"/>
                    <a:pt x="404000" y="145744"/>
                  </a:cubicBezTo>
                  <a:cubicBezTo>
                    <a:pt x="413383" y="134110"/>
                    <a:pt x="409824" y="122153"/>
                    <a:pt x="393647" y="112135"/>
                  </a:cubicBezTo>
                  <a:cubicBezTo>
                    <a:pt x="340119" y="77574"/>
                    <a:pt x="281495" y="51621"/>
                    <a:pt x="219910" y="35224"/>
                  </a:cubicBezTo>
                  <a:cubicBezTo>
                    <a:pt x="178498" y="25045"/>
                    <a:pt x="94703" y="-485"/>
                    <a:pt x="16085" y="485"/>
                  </a:cubicBezTo>
                </a:path>
              </a:pathLst>
            </a:custGeom>
            <a:solidFill>
              <a:srgbClr val="EDBA96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B30D6BCD-1FDF-0442-BFEC-95667B5CAF4B}"/>
                </a:ext>
              </a:extLst>
            </p:cNvPr>
            <p:cNvSpPr/>
            <p:nvPr/>
          </p:nvSpPr>
          <p:spPr>
            <a:xfrm>
              <a:off x="3735876" y="2323703"/>
              <a:ext cx="595614" cy="837774"/>
            </a:xfrm>
            <a:custGeom>
              <a:avLst/>
              <a:gdLst>
                <a:gd name="connsiteX0" fmla="*/ 507299 w 595614"/>
                <a:gd name="connsiteY0" fmla="*/ 4710 h 837774"/>
                <a:gd name="connsiteX1" fmla="*/ 375621 w 595614"/>
                <a:gd name="connsiteY1" fmla="*/ 44782 h 837774"/>
                <a:gd name="connsiteX2" fmla="*/ 330812 w 595614"/>
                <a:gd name="connsiteY2" fmla="*/ 159987 h 837774"/>
                <a:gd name="connsiteX3" fmla="*/ 197193 w 595614"/>
                <a:gd name="connsiteY3" fmla="*/ 506573 h 837774"/>
                <a:gd name="connsiteX4" fmla="*/ 174708 w 595614"/>
                <a:gd name="connsiteY4" fmla="*/ 454544 h 837774"/>
                <a:gd name="connsiteX5" fmla="*/ 0 w 595614"/>
                <a:gd name="connsiteY5" fmla="*/ 503018 h 837774"/>
                <a:gd name="connsiteX6" fmla="*/ 98030 w 595614"/>
                <a:gd name="connsiteY6" fmla="*/ 830860 h 837774"/>
                <a:gd name="connsiteX7" fmla="*/ 316415 w 595614"/>
                <a:gd name="connsiteY7" fmla="*/ 748940 h 837774"/>
                <a:gd name="connsiteX8" fmla="*/ 527843 w 595614"/>
                <a:gd name="connsiteY8" fmla="*/ 342247 h 837774"/>
                <a:gd name="connsiteX9" fmla="*/ 507299 w 595614"/>
                <a:gd name="connsiteY9" fmla="*/ 4225 h 83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614" h="837774">
                  <a:moveTo>
                    <a:pt x="507299" y="4710"/>
                  </a:moveTo>
                  <a:cubicBezTo>
                    <a:pt x="459335" y="-8661"/>
                    <a:pt x="407975" y="6972"/>
                    <a:pt x="375621" y="44782"/>
                  </a:cubicBezTo>
                  <a:cubicBezTo>
                    <a:pt x="348930" y="77097"/>
                    <a:pt x="342459" y="121370"/>
                    <a:pt x="330812" y="159987"/>
                  </a:cubicBezTo>
                  <a:cubicBezTo>
                    <a:pt x="296566" y="279216"/>
                    <a:pt x="251854" y="395193"/>
                    <a:pt x="197193" y="506573"/>
                  </a:cubicBezTo>
                  <a:cubicBezTo>
                    <a:pt x="189752" y="490415"/>
                    <a:pt x="181016" y="470217"/>
                    <a:pt x="174708" y="454544"/>
                  </a:cubicBezTo>
                  <a:cubicBezTo>
                    <a:pt x="107898" y="467632"/>
                    <a:pt x="39633" y="483305"/>
                    <a:pt x="0" y="503018"/>
                  </a:cubicBezTo>
                  <a:cubicBezTo>
                    <a:pt x="6632" y="555692"/>
                    <a:pt x="53545" y="793859"/>
                    <a:pt x="98030" y="830860"/>
                  </a:cubicBezTo>
                  <a:cubicBezTo>
                    <a:pt x="126825" y="854289"/>
                    <a:pt x="263356" y="815995"/>
                    <a:pt x="316415" y="748940"/>
                  </a:cubicBezTo>
                  <a:cubicBezTo>
                    <a:pt x="410401" y="630018"/>
                    <a:pt x="472358" y="482013"/>
                    <a:pt x="527843" y="342247"/>
                  </a:cubicBezTo>
                  <a:cubicBezTo>
                    <a:pt x="566344" y="245300"/>
                    <a:pt x="669227" y="51406"/>
                    <a:pt x="507299" y="4225"/>
                  </a:cubicBezTo>
                </a:path>
              </a:pathLst>
            </a:custGeom>
            <a:solidFill>
              <a:srgbClr val="F36E33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E12747F0-A99E-F940-ACCB-86513B19E584}"/>
                </a:ext>
              </a:extLst>
            </p:cNvPr>
            <p:cNvSpPr/>
            <p:nvPr/>
          </p:nvSpPr>
          <p:spPr>
            <a:xfrm>
              <a:off x="3695216" y="2198459"/>
              <a:ext cx="102824" cy="172287"/>
            </a:xfrm>
            <a:custGeom>
              <a:avLst/>
              <a:gdLst>
                <a:gd name="connsiteX0" fmla="*/ 100837 w 102824"/>
                <a:gd name="connsiteY0" fmla="*/ 172288 h 172287"/>
                <a:gd name="connsiteX1" fmla="*/ 71072 w 102824"/>
                <a:gd name="connsiteY1" fmla="*/ 71786 h 172287"/>
                <a:gd name="connsiteX2" fmla="*/ 24160 w 102824"/>
                <a:gd name="connsiteY2" fmla="*/ 9255 h 172287"/>
                <a:gd name="connsiteX3" fmla="*/ 704 w 102824"/>
                <a:gd name="connsiteY3" fmla="*/ 15880 h 172287"/>
                <a:gd name="connsiteX4" fmla="*/ 39528 w 102824"/>
                <a:gd name="connsiteY4" fmla="*/ 118644 h 172287"/>
                <a:gd name="connsiteX5" fmla="*/ 100999 w 102824"/>
                <a:gd name="connsiteY5" fmla="*/ 172288 h 172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824" h="172287">
                  <a:moveTo>
                    <a:pt x="100837" y="172288"/>
                  </a:moveTo>
                  <a:cubicBezTo>
                    <a:pt x="108278" y="111373"/>
                    <a:pt x="94043" y="92953"/>
                    <a:pt x="71072" y="71786"/>
                  </a:cubicBezTo>
                  <a:cubicBezTo>
                    <a:pt x="47778" y="57952"/>
                    <a:pt x="30906" y="35471"/>
                    <a:pt x="24160" y="9255"/>
                  </a:cubicBezTo>
                  <a:cubicBezTo>
                    <a:pt x="18498" y="-6903"/>
                    <a:pt x="3292" y="-116"/>
                    <a:pt x="704" y="15880"/>
                  </a:cubicBezTo>
                  <a:cubicBezTo>
                    <a:pt x="-4149" y="44964"/>
                    <a:pt x="16881" y="82612"/>
                    <a:pt x="39528" y="118644"/>
                  </a:cubicBezTo>
                  <a:cubicBezTo>
                    <a:pt x="54993" y="141573"/>
                    <a:pt x="76184" y="160066"/>
                    <a:pt x="100999" y="172288"/>
                  </a:cubicBezTo>
                </a:path>
              </a:pathLst>
            </a:custGeom>
            <a:solidFill>
              <a:srgbClr val="DCA682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C0DAE3E9-BDA7-4F4F-8C58-FFB148C7AFB6}"/>
                </a:ext>
              </a:extLst>
            </p:cNvPr>
            <p:cNvSpPr/>
            <p:nvPr/>
          </p:nvSpPr>
          <p:spPr>
            <a:xfrm>
              <a:off x="3568933" y="2167804"/>
              <a:ext cx="342180" cy="254675"/>
            </a:xfrm>
            <a:custGeom>
              <a:avLst/>
              <a:gdLst>
                <a:gd name="connsiteX0" fmla="*/ 341165 w 342180"/>
                <a:gd name="connsiteY0" fmla="*/ 219423 h 254675"/>
                <a:gd name="connsiteX1" fmla="*/ 48045 w 342180"/>
                <a:gd name="connsiteY1" fmla="*/ 16158 h 254675"/>
                <a:gd name="connsiteX2" fmla="*/ 21839 w 342180"/>
                <a:gd name="connsiteY2" fmla="*/ 0 h 254675"/>
                <a:gd name="connsiteX3" fmla="*/ 10353 w 342180"/>
                <a:gd name="connsiteY3" fmla="*/ 16158 h 254675"/>
                <a:gd name="connsiteX4" fmla="*/ 0 w 342180"/>
                <a:gd name="connsiteY4" fmla="*/ 34739 h 254675"/>
                <a:gd name="connsiteX5" fmla="*/ 24427 w 342180"/>
                <a:gd name="connsiteY5" fmla="*/ 50897 h 254675"/>
                <a:gd name="connsiteX6" fmla="*/ 317871 w 342180"/>
                <a:gd name="connsiteY6" fmla="*/ 254324 h 254675"/>
                <a:gd name="connsiteX7" fmla="*/ 336150 w 342180"/>
                <a:gd name="connsiteY7" fmla="*/ 242368 h 254675"/>
                <a:gd name="connsiteX8" fmla="*/ 341165 w 342180"/>
                <a:gd name="connsiteY8" fmla="*/ 219908 h 25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180" h="254675">
                  <a:moveTo>
                    <a:pt x="341165" y="219423"/>
                  </a:moveTo>
                  <a:cubicBezTo>
                    <a:pt x="341165" y="219423"/>
                    <a:pt x="54515" y="20359"/>
                    <a:pt x="48045" y="16158"/>
                  </a:cubicBezTo>
                  <a:cubicBezTo>
                    <a:pt x="36074" y="8079"/>
                    <a:pt x="21839" y="0"/>
                    <a:pt x="21839" y="0"/>
                  </a:cubicBezTo>
                  <a:cubicBezTo>
                    <a:pt x="17681" y="5141"/>
                    <a:pt x="13847" y="10538"/>
                    <a:pt x="10353" y="16158"/>
                  </a:cubicBezTo>
                  <a:cubicBezTo>
                    <a:pt x="5500" y="23752"/>
                    <a:pt x="0" y="34739"/>
                    <a:pt x="0" y="34739"/>
                  </a:cubicBezTo>
                  <a:cubicBezTo>
                    <a:pt x="0" y="34739"/>
                    <a:pt x="12132" y="43626"/>
                    <a:pt x="24427" y="50897"/>
                  </a:cubicBezTo>
                  <a:cubicBezTo>
                    <a:pt x="32192" y="55745"/>
                    <a:pt x="317871" y="254324"/>
                    <a:pt x="317871" y="254324"/>
                  </a:cubicBezTo>
                  <a:cubicBezTo>
                    <a:pt x="317871" y="254324"/>
                    <a:pt x="326768" y="257879"/>
                    <a:pt x="336150" y="242368"/>
                  </a:cubicBezTo>
                  <a:cubicBezTo>
                    <a:pt x="345533" y="226856"/>
                    <a:pt x="341165" y="219908"/>
                    <a:pt x="341165" y="219908"/>
                  </a:cubicBezTo>
                </a:path>
              </a:pathLst>
            </a:custGeom>
            <a:solidFill>
              <a:srgbClr val="F36E33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B320F835-2D91-EF42-9C0B-D7544FD28D29}"/>
                </a:ext>
              </a:extLst>
            </p:cNvPr>
            <p:cNvSpPr/>
            <p:nvPr/>
          </p:nvSpPr>
          <p:spPr>
            <a:xfrm>
              <a:off x="3613864" y="2187826"/>
              <a:ext cx="189145" cy="357587"/>
            </a:xfrm>
            <a:custGeom>
              <a:avLst/>
              <a:gdLst>
                <a:gd name="connsiteX0" fmla="*/ 90145 w 189145"/>
                <a:gd name="connsiteY0" fmla="*/ 65454 h 357587"/>
                <a:gd name="connsiteX1" fmla="*/ 51482 w 189145"/>
                <a:gd name="connsiteY1" fmla="*/ 822 h 357587"/>
                <a:gd name="connsiteX2" fmla="*/ 38703 w 189145"/>
                <a:gd name="connsiteY2" fmla="*/ 21827 h 357587"/>
                <a:gd name="connsiteX3" fmla="*/ 41938 w 189145"/>
                <a:gd name="connsiteY3" fmla="*/ 66100 h 357587"/>
                <a:gd name="connsiteX4" fmla="*/ 16056 w 189145"/>
                <a:gd name="connsiteY4" fmla="*/ 56567 h 357587"/>
                <a:gd name="connsiteX5" fmla="*/ 3923 w 189145"/>
                <a:gd name="connsiteY5" fmla="*/ 75956 h 357587"/>
                <a:gd name="connsiteX6" fmla="*/ 7158 w 189145"/>
                <a:gd name="connsiteY6" fmla="*/ 104555 h 357587"/>
                <a:gd name="connsiteX7" fmla="*/ 9585 w 189145"/>
                <a:gd name="connsiteY7" fmla="*/ 156584 h 357587"/>
                <a:gd name="connsiteX8" fmla="*/ 35467 w 189145"/>
                <a:gd name="connsiteY8" fmla="*/ 230263 h 357587"/>
                <a:gd name="connsiteX9" fmla="*/ 78336 w 189145"/>
                <a:gd name="connsiteY9" fmla="*/ 286493 h 357587"/>
                <a:gd name="connsiteX10" fmla="*/ 88365 w 189145"/>
                <a:gd name="connsiteY10" fmla="*/ 357587 h 357587"/>
                <a:gd name="connsiteX11" fmla="*/ 189145 w 189145"/>
                <a:gd name="connsiteY11" fmla="*/ 310245 h 357587"/>
                <a:gd name="connsiteX12" fmla="*/ 182351 w 189145"/>
                <a:gd name="connsiteY12" fmla="*/ 172257 h 357587"/>
                <a:gd name="connsiteX13" fmla="*/ 125895 w 189145"/>
                <a:gd name="connsiteY13" fmla="*/ 132832 h 357587"/>
                <a:gd name="connsiteX14" fmla="*/ 90145 w 189145"/>
                <a:gd name="connsiteY14" fmla="*/ 66100 h 357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9145" h="357587">
                  <a:moveTo>
                    <a:pt x="90145" y="65454"/>
                  </a:moveTo>
                  <a:cubicBezTo>
                    <a:pt x="72836" y="8255"/>
                    <a:pt x="71056" y="-3540"/>
                    <a:pt x="51482" y="822"/>
                  </a:cubicBezTo>
                  <a:cubicBezTo>
                    <a:pt x="38217" y="3246"/>
                    <a:pt x="38379" y="14556"/>
                    <a:pt x="38703" y="21827"/>
                  </a:cubicBezTo>
                  <a:cubicBezTo>
                    <a:pt x="39026" y="29098"/>
                    <a:pt x="40806" y="44771"/>
                    <a:pt x="41938" y="66100"/>
                  </a:cubicBezTo>
                  <a:cubicBezTo>
                    <a:pt x="41938" y="69816"/>
                    <a:pt x="38541" y="73532"/>
                    <a:pt x="16056" y="56567"/>
                  </a:cubicBezTo>
                  <a:cubicBezTo>
                    <a:pt x="8825" y="60388"/>
                    <a:pt x="4198" y="67787"/>
                    <a:pt x="3923" y="75956"/>
                  </a:cubicBezTo>
                  <a:cubicBezTo>
                    <a:pt x="2985" y="85610"/>
                    <a:pt x="4085" y="95354"/>
                    <a:pt x="7158" y="104555"/>
                  </a:cubicBezTo>
                  <a:cubicBezTo>
                    <a:pt x="-3211" y="120644"/>
                    <a:pt x="-2240" y="141528"/>
                    <a:pt x="9585" y="156584"/>
                  </a:cubicBezTo>
                  <a:cubicBezTo>
                    <a:pt x="11850" y="193747"/>
                    <a:pt x="14923" y="204088"/>
                    <a:pt x="35467" y="230263"/>
                  </a:cubicBezTo>
                  <a:cubicBezTo>
                    <a:pt x="56012" y="256439"/>
                    <a:pt x="74777" y="263549"/>
                    <a:pt x="78336" y="286493"/>
                  </a:cubicBezTo>
                  <a:cubicBezTo>
                    <a:pt x="83997" y="322040"/>
                    <a:pt x="88365" y="357587"/>
                    <a:pt x="88365" y="357587"/>
                  </a:cubicBezTo>
                  <a:lnTo>
                    <a:pt x="189145" y="310245"/>
                  </a:lnTo>
                  <a:cubicBezTo>
                    <a:pt x="169895" y="214913"/>
                    <a:pt x="184616" y="202634"/>
                    <a:pt x="182351" y="172257"/>
                  </a:cubicBezTo>
                  <a:lnTo>
                    <a:pt x="125895" y="132832"/>
                  </a:lnTo>
                  <a:cubicBezTo>
                    <a:pt x="108780" y="113778"/>
                    <a:pt x="96518" y="90889"/>
                    <a:pt x="90145" y="66100"/>
                  </a:cubicBezTo>
                </a:path>
              </a:pathLst>
            </a:custGeom>
            <a:solidFill>
              <a:srgbClr val="EDBA96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45A1F6D6-9839-C64F-945E-0E572A0B0D79}"/>
                </a:ext>
              </a:extLst>
            </p:cNvPr>
            <p:cNvSpPr/>
            <p:nvPr/>
          </p:nvSpPr>
          <p:spPr>
            <a:xfrm>
              <a:off x="2228700" y="2163280"/>
              <a:ext cx="323047" cy="206820"/>
            </a:xfrm>
            <a:custGeom>
              <a:avLst/>
              <a:gdLst>
                <a:gd name="connsiteX0" fmla="*/ 323047 w 323047"/>
                <a:gd name="connsiteY0" fmla="*/ 55421 h 206820"/>
                <a:gd name="connsiteX1" fmla="*/ 134266 w 323047"/>
                <a:gd name="connsiteY1" fmla="*/ 0 h 206820"/>
                <a:gd name="connsiteX2" fmla="*/ 0 w 323047"/>
                <a:gd name="connsiteY2" fmla="*/ 44111 h 206820"/>
                <a:gd name="connsiteX3" fmla="*/ 0 w 323047"/>
                <a:gd name="connsiteY3" fmla="*/ 206820 h 206820"/>
                <a:gd name="connsiteX4" fmla="*/ 323047 w 323047"/>
                <a:gd name="connsiteY4" fmla="*/ 206820 h 206820"/>
                <a:gd name="connsiteX5" fmla="*/ 323047 w 323047"/>
                <a:gd name="connsiteY5" fmla="*/ 55421 h 20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047" h="206820">
                  <a:moveTo>
                    <a:pt x="323047" y="55421"/>
                  </a:moveTo>
                  <a:lnTo>
                    <a:pt x="134266" y="0"/>
                  </a:lnTo>
                  <a:lnTo>
                    <a:pt x="0" y="44111"/>
                  </a:lnTo>
                  <a:lnTo>
                    <a:pt x="0" y="206820"/>
                  </a:lnTo>
                  <a:lnTo>
                    <a:pt x="323047" y="206820"/>
                  </a:lnTo>
                  <a:lnTo>
                    <a:pt x="323047" y="55421"/>
                  </a:lnTo>
                  <a:close/>
                </a:path>
              </a:pathLst>
            </a:custGeom>
            <a:solidFill>
              <a:srgbClr val="F7C29C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D430F77C-9348-5C43-B869-B44D4C9014B2}"/>
                </a:ext>
              </a:extLst>
            </p:cNvPr>
            <p:cNvSpPr/>
            <p:nvPr/>
          </p:nvSpPr>
          <p:spPr>
            <a:xfrm>
              <a:off x="2409676" y="5643032"/>
              <a:ext cx="539777" cy="156730"/>
            </a:xfrm>
            <a:custGeom>
              <a:avLst/>
              <a:gdLst>
                <a:gd name="connsiteX0" fmla="*/ 194484 w 539777"/>
                <a:gd name="connsiteY0" fmla="*/ 0 h 156730"/>
                <a:gd name="connsiteX1" fmla="*/ 21070 w 539777"/>
                <a:gd name="connsiteY1" fmla="*/ 0 h 156730"/>
                <a:gd name="connsiteX2" fmla="*/ 1335 w 539777"/>
                <a:gd name="connsiteY2" fmla="*/ 73680 h 156730"/>
                <a:gd name="connsiteX3" fmla="*/ 9747 w 539777"/>
                <a:gd name="connsiteY3" fmla="*/ 156731 h 156730"/>
                <a:gd name="connsiteX4" fmla="*/ 537267 w 539777"/>
                <a:gd name="connsiteY4" fmla="*/ 156731 h 156730"/>
                <a:gd name="connsiteX5" fmla="*/ 499090 w 539777"/>
                <a:gd name="connsiteY5" fmla="*/ 85475 h 156730"/>
                <a:gd name="connsiteX6" fmla="*/ 194484 w 539777"/>
                <a:gd name="connsiteY6" fmla="*/ 0 h 15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9777" h="156730">
                  <a:moveTo>
                    <a:pt x="194484" y="0"/>
                  </a:moveTo>
                  <a:lnTo>
                    <a:pt x="21070" y="0"/>
                  </a:lnTo>
                  <a:cubicBezTo>
                    <a:pt x="12149" y="23865"/>
                    <a:pt x="5539" y="48538"/>
                    <a:pt x="1335" y="73680"/>
                  </a:cubicBezTo>
                  <a:cubicBezTo>
                    <a:pt x="-1978" y="101649"/>
                    <a:pt x="893" y="129990"/>
                    <a:pt x="9747" y="156731"/>
                  </a:cubicBezTo>
                  <a:lnTo>
                    <a:pt x="537267" y="156731"/>
                  </a:lnTo>
                  <a:cubicBezTo>
                    <a:pt x="537267" y="156731"/>
                    <a:pt x="554414" y="88222"/>
                    <a:pt x="499090" y="85475"/>
                  </a:cubicBezTo>
                  <a:cubicBezTo>
                    <a:pt x="304970" y="75942"/>
                    <a:pt x="281676" y="24398"/>
                    <a:pt x="194484" y="0"/>
                  </a:cubicBezTo>
                </a:path>
              </a:pathLst>
            </a:custGeom>
            <a:solidFill>
              <a:srgbClr val="404043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E7C4DFEC-11AD-8743-A5CC-F6BC0187336C}"/>
                </a:ext>
              </a:extLst>
            </p:cNvPr>
            <p:cNvSpPr/>
            <p:nvPr/>
          </p:nvSpPr>
          <p:spPr>
            <a:xfrm>
              <a:off x="2400819" y="5773749"/>
              <a:ext cx="557284" cy="48473"/>
            </a:xfrm>
            <a:custGeom>
              <a:avLst/>
              <a:gdLst>
                <a:gd name="connsiteX0" fmla="*/ 557285 w 557284"/>
                <a:gd name="connsiteY0" fmla="*/ 48474 h 48473"/>
                <a:gd name="connsiteX1" fmla="*/ 0 w 557284"/>
                <a:gd name="connsiteY1" fmla="*/ 48474 h 48473"/>
                <a:gd name="connsiteX2" fmla="*/ 0 w 557284"/>
                <a:gd name="connsiteY2" fmla="*/ 0 h 48473"/>
                <a:gd name="connsiteX3" fmla="*/ 145590 w 557284"/>
                <a:gd name="connsiteY3" fmla="*/ 0 h 48473"/>
                <a:gd name="connsiteX4" fmla="*/ 272253 w 557284"/>
                <a:gd name="connsiteY4" fmla="*/ 13250 h 48473"/>
                <a:gd name="connsiteX5" fmla="*/ 557285 w 557284"/>
                <a:gd name="connsiteY5" fmla="*/ 13250 h 4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7284" h="48473">
                  <a:moveTo>
                    <a:pt x="557285" y="48474"/>
                  </a:moveTo>
                  <a:lnTo>
                    <a:pt x="0" y="48474"/>
                  </a:lnTo>
                  <a:lnTo>
                    <a:pt x="0" y="0"/>
                  </a:lnTo>
                  <a:lnTo>
                    <a:pt x="145590" y="0"/>
                  </a:lnTo>
                  <a:cubicBezTo>
                    <a:pt x="205767" y="0"/>
                    <a:pt x="242649" y="13250"/>
                    <a:pt x="272253" y="13250"/>
                  </a:cubicBezTo>
                  <a:lnTo>
                    <a:pt x="557285" y="13250"/>
                  </a:lnTo>
                  <a:close/>
                </a:path>
              </a:pathLst>
            </a:custGeom>
            <a:solidFill>
              <a:srgbClr val="231E21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1937E353-9748-2040-9C70-CCEB4FAE6B91}"/>
                </a:ext>
              </a:extLst>
            </p:cNvPr>
            <p:cNvSpPr/>
            <p:nvPr/>
          </p:nvSpPr>
          <p:spPr>
            <a:xfrm>
              <a:off x="1949535" y="5643032"/>
              <a:ext cx="303423" cy="156730"/>
            </a:xfrm>
            <a:custGeom>
              <a:avLst/>
              <a:gdLst>
                <a:gd name="connsiteX0" fmla="*/ 200708 w 303423"/>
                <a:gd name="connsiteY0" fmla="*/ 0 h 156730"/>
                <a:gd name="connsiteX1" fmla="*/ 35059 w 303423"/>
                <a:gd name="connsiteY1" fmla="*/ 0 h 156730"/>
                <a:gd name="connsiteX2" fmla="*/ 4324 w 303423"/>
                <a:gd name="connsiteY2" fmla="*/ 90807 h 156730"/>
                <a:gd name="connsiteX3" fmla="*/ 280 w 303423"/>
                <a:gd name="connsiteY3" fmla="*/ 156731 h 156730"/>
                <a:gd name="connsiteX4" fmla="*/ 302944 w 303423"/>
                <a:gd name="connsiteY4" fmla="*/ 156731 h 156730"/>
                <a:gd name="connsiteX5" fmla="*/ 276091 w 303423"/>
                <a:gd name="connsiteY5" fmla="*/ 90322 h 156730"/>
                <a:gd name="connsiteX6" fmla="*/ 200546 w 303423"/>
                <a:gd name="connsiteY6" fmla="*/ 0 h 15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423" h="156730">
                  <a:moveTo>
                    <a:pt x="200708" y="0"/>
                  </a:moveTo>
                  <a:lnTo>
                    <a:pt x="35059" y="0"/>
                  </a:lnTo>
                  <a:cubicBezTo>
                    <a:pt x="22254" y="29343"/>
                    <a:pt x="11972" y="59719"/>
                    <a:pt x="4324" y="90807"/>
                  </a:cubicBezTo>
                  <a:cubicBezTo>
                    <a:pt x="714" y="112588"/>
                    <a:pt x="-641" y="134675"/>
                    <a:pt x="280" y="156731"/>
                  </a:cubicBezTo>
                  <a:lnTo>
                    <a:pt x="302944" y="156731"/>
                  </a:lnTo>
                  <a:cubicBezTo>
                    <a:pt x="302944" y="156731"/>
                    <a:pt x="309253" y="106480"/>
                    <a:pt x="276091" y="90322"/>
                  </a:cubicBezTo>
                  <a:cubicBezTo>
                    <a:pt x="218341" y="62369"/>
                    <a:pt x="215105" y="35547"/>
                    <a:pt x="200546" y="0"/>
                  </a:cubicBezTo>
                </a:path>
              </a:pathLst>
            </a:custGeom>
            <a:solidFill>
              <a:srgbClr val="404043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8B0E31DD-2E1A-814B-986B-1891DC81C61E}"/>
                </a:ext>
              </a:extLst>
            </p:cNvPr>
            <p:cNvSpPr/>
            <p:nvPr/>
          </p:nvSpPr>
          <p:spPr>
            <a:xfrm>
              <a:off x="1939947" y="5786998"/>
              <a:ext cx="321753" cy="35062"/>
            </a:xfrm>
            <a:custGeom>
              <a:avLst/>
              <a:gdLst>
                <a:gd name="connsiteX0" fmla="*/ 0 w 321753"/>
                <a:gd name="connsiteY0" fmla="*/ 0 h 35062"/>
                <a:gd name="connsiteX1" fmla="*/ 321753 w 321753"/>
                <a:gd name="connsiteY1" fmla="*/ 0 h 35062"/>
                <a:gd name="connsiteX2" fmla="*/ 321753 w 321753"/>
                <a:gd name="connsiteY2" fmla="*/ 35063 h 35062"/>
                <a:gd name="connsiteX3" fmla="*/ 0 w 321753"/>
                <a:gd name="connsiteY3" fmla="*/ 35063 h 35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753" h="35062">
                  <a:moveTo>
                    <a:pt x="0" y="0"/>
                  </a:moveTo>
                  <a:lnTo>
                    <a:pt x="321753" y="0"/>
                  </a:lnTo>
                  <a:lnTo>
                    <a:pt x="321753" y="35063"/>
                  </a:lnTo>
                  <a:lnTo>
                    <a:pt x="0" y="35063"/>
                  </a:lnTo>
                  <a:close/>
                </a:path>
              </a:pathLst>
            </a:custGeom>
            <a:solidFill>
              <a:srgbClr val="231E21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270C510-3065-CA4E-8F09-F384D4F22D3D}"/>
                </a:ext>
              </a:extLst>
            </p:cNvPr>
            <p:cNvSpPr/>
            <p:nvPr/>
          </p:nvSpPr>
          <p:spPr>
            <a:xfrm>
              <a:off x="2344363" y="3531203"/>
              <a:ext cx="387832" cy="2143167"/>
            </a:xfrm>
            <a:custGeom>
              <a:avLst/>
              <a:gdLst>
                <a:gd name="connsiteX0" fmla="*/ 0 w 387832"/>
                <a:gd name="connsiteY0" fmla="*/ 19874 h 2143167"/>
                <a:gd name="connsiteX1" fmla="*/ 8412 w 387832"/>
                <a:gd name="connsiteY1" fmla="*/ 111327 h 2143167"/>
                <a:gd name="connsiteX2" fmla="*/ 27177 w 387832"/>
                <a:gd name="connsiteY2" fmla="*/ 348686 h 2143167"/>
                <a:gd name="connsiteX3" fmla="*/ 43353 w 387832"/>
                <a:gd name="connsiteY3" fmla="*/ 684123 h 2143167"/>
                <a:gd name="connsiteX4" fmla="*/ 43353 w 387832"/>
                <a:gd name="connsiteY4" fmla="*/ 1067710 h 2143167"/>
                <a:gd name="connsiteX5" fmla="*/ 40280 w 387832"/>
                <a:gd name="connsiteY5" fmla="*/ 1169019 h 2143167"/>
                <a:gd name="connsiteX6" fmla="*/ 39309 w 387832"/>
                <a:gd name="connsiteY6" fmla="*/ 1270006 h 2143167"/>
                <a:gd name="connsiteX7" fmla="*/ 41412 w 387832"/>
                <a:gd name="connsiteY7" fmla="*/ 1466970 h 2143167"/>
                <a:gd name="connsiteX8" fmla="*/ 56295 w 387832"/>
                <a:gd name="connsiteY8" fmla="*/ 1814364 h 2143167"/>
                <a:gd name="connsiteX9" fmla="*/ 77971 w 387832"/>
                <a:gd name="connsiteY9" fmla="*/ 2137520 h 2143167"/>
                <a:gd name="connsiteX10" fmla="*/ 304444 w 387832"/>
                <a:gd name="connsiteY10" fmla="*/ 2126533 h 2143167"/>
                <a:gd name="connsiteX11" fmla="*/ 291018 w 387832"/>
                <a:gd name="connsiteY11" fmla="*/ 1812101 h 2143167"/>
                <a:gd name="connsiteX12" fmla="*/ 309621 w 387832"/>
                <a:gd name="connsiteY12" fmla="*/ 1474403 h 2143167"/>
                <a:gd name="connsiteX13" fmla="*/ 325797 w 387832"/>
                <a:gd name="connsiteY13" fmla="*/ 1285194 h 2143167"/>
                <a:gd name="connsiteX14" fmla="*/ 346989 w 387832"/>
                <a:gd name="connsiteY14" fmla="*/ 1089361 h 2143167"/>
                <a:gd name="connsiteX15" fmla="*/ 378048 w 387832"/>
                <a:gd name="connsiteY15" fmla="*/ 688486 h 2143167"/>
                <a:gd name="connsiteX16" fmla="*/ 387430 w 387832"/>
                <a:gd name="connsiteY16" fmla="*/ 338830 h 2143167"/>
                <a:gd name="connsiteX17" fmla="*/ 386460 w 387832"/>
                <a:gd name="connsiteY17" fmla="*/ 91938 h 2143167"/>
                <a:gd name="connsiteX18" fmla="*/ 385004 w 387832"/>
                <a:gd name="connsiteY18" fmla="*/ 0 h 214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7832" h="2143167">
                  <a:moveTo>
                    <a:pt x="0" y="19874"/>
                  </a:moveTo>
                  <a:lnTo>
                    <a:pt x="8412" y="111327"/>
                  </a:lnTo>
                  <a:cubicBezTo>
                    <a:pt x="13588" y="169819"/>
                    <a:pt x="20383" y="249800"/>
                    <a:pt x="27177" y="348686"/>
                  </a:cubicBezTo>
                  <a:cubicBezTo>
                    <a:pt x="33971" y="447572"/>
                    <a:pt x="40118" y="561646"/>
                    <a:pt x="43353" y="684123"/>
                  </a:cubicBezTo>
                  <a:cubicBezTo>
                    <a:pt x="46589" y="806599"/>
                    <a:pt x="46912" y="936347"/>
                    <a:pt x="43353" y="1067710"/>
                  </a:cubicBezTo>
                  <a:cubicBezTo>
                    <a:pt x="42221" y="1101480"/>
                    <a:pt x="41250" y="1135411"/>
                    <a:pt x="40280" y="1169019"/>
                  </a:cubicBezTo>
                  <a:cubicBezTo>
                    <a:pt x="39309" y="1202628"/>
                    <a:pt x="40280" y="1236559"/>
                    <a:pt x="39309" y="1270006"/>
                  </a:cubicBezTo>
                  <a:cubicBezTo>
                    <a:pt x="39309" y="1337223"/>
                    <a:pt x="39309" y="1403147"/>
                    <a:pt x="41412" y="1466970"/>
                  </a:cubicBezTo>
                  <a:cubicBezTo>
                    <a:pt x="44162" y="1594617"/>
                    <a:pt x="50148" y="1713054"/>
                    <a:pt x="56295" y="1814364"/>
                  </a:cubicBezTo>
                  <a:cubicBezTo>
                    <a:pt x="68751" y="2016660"/>
                    <a:pt x="80560" y="2100196"/>
                    <a:pt x="77971" y="2137520"/>
                  </a:cubicBezTo>
                  <a:cubicBezTo>
                    <a:pt x="171472" y="2156910"/>
                    <a:pt x="231973" y="2119585"/>
                    <a:pt x="304444" y="2126533"/>
                  </a:cubicBezTo>
                  <a:cubicBezTo>
                    <a:pt x="294091" y="2071919"/>
                    <a:pt x="283900" y="2010843"/>
                    <a:pt x="291018" y="1812101"/>
                  </a:cubicBezTo>
                  <a:cubicBezTo>
                    <a:pt x="294738" y="1712731"/>
                    <a:pt x="300238" y="1597364"/>
                    <a:pt x="309621" y="1474403"/>
                  </a:cubicBezTo>
                  <a:cubicBezTo>
                    <a:pt x="314312" y="1412841"/>
                    <a:pt x="319812" y="1349502"/>
                    <a:pt x="325797" y="1285194"/>
                  </a:cubicBezTo>
                  <a:cubicBezTo>
                    <a:pt x="331783" y="1220886"/>
                    <a:pt x="339871" y="1154962"/>
                    <a:pt x="346989" y="1089361"/>
                  </a:cubicBezTo>
                  <a:cubicBezTo>
                    <a:pt x="361709" y="954120"/>
                    <a:pt x="372224" y="816294"/>
                    <a:pt x="378048" y="688486"/>
                  </a:cubicBezTo>
                  <a:cubicBezTo>
                    <a:pt x="383871" y="560677"/>
                    <a:pt x="386460" y="440947"/>
                    <a:pt x="387430" y="338830"/>
                  </a:cubicBezTo>
                  <a:cubicBezTo>
                    <a:pt x="388401" y="236712"/>
                    <a:pt x="387430" y="150268"/>
                    <a:pt x="386460" y="91938"/>
                  </a:cubicBezTo>
                  <a:cubicBezTo>
                    <a:pt x="385489" y="33608"/>
                    <a:pt x="385004" y="0"/>
                    <a:pt x="385004" y="0"/>
                  </a:cubicBezTo>
                  <a:close/>
                </a:path>
              </a:pathLst>
            </a:custGeom>
            <a:solidFill>
              <a:srgbClr val="58595B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59CC3190-95DF-8347-B855-8D046F045A21}"/>
                </a:ext>
              </a:extLst>
            </p:cNvPr>
            <p:cNvSpPr/>
            <p:nvPr/>
          </p:nvSpPr>
          <p:spPr>
            <a:xfrm>
              <a:off x="1960478" y="3419552"/>
              <a:ext cx="772124" cy="2257587"/>
            </a:xfrm>
            <a:custGeom>
              <a:avLst/>
              <a:gdLst>
                <a:gd name="connsiteX0" fmla="*/ 337 w 772124"/>
                <a:gd name="connsiteY0" fmla="*/ 1917935 h 2257587"/>
                <a:gd name="connsiteX1" fmla="*/ 9073 w 772124"/>
                <a:gd name="connsiteY1" fmla="*/ 1568764 h 2257587"/>
                <a:gd name="connsiteX2" fmla="*/ 21367 w 772124"/>
                <a:gd name="connsiteY2" fmla="*/ 1371639 h 2257587"/>
                <a:gd name="connsiteX3" fmla="*/ 37543 w 772124"/>
                <a:gd name="connsiteY3" fmla="*/ 1174675 h 2257587"/>
                <a:gd name="connsiteX4" fmla="*/ 63264 w 772124"/>
                <a:gd name="connsiteY4" fmla="*/ 269836 h 2257587"/>
                <a:gd name="connsiteX5" fmla="*/ 64397 w 772124"/>
                <a:gd name="connsiteY5" fmla="*/ 172889 h 2257587"/>
                <a:gd name="connsiteX6" fmla="*/ 64397 w 772124"/>
                <a:gd name="connsiteY6" fmla="*/ 0 h 2257587"/>
                <a:gd name="connsiteX7" fmla="*/ 772124 w 772124"/>
                <a:gd name="connsiteY7" fmla="*/ 0 h 2257587"/>
                <a:gd name="connsiteX8" fmla="*/ 772124 w 772124"/>
                <a:gd name="connsiteY8" fmla="*/ 364682 h 2257587"/>
                <a:gd name="connsiteX9" fmla="*/ 671672 w 772124"/>
                <a:gd name="connsiteY9" fmla="*/ 463730 h 2257587"/>
                <a:gd name="connsiteX10" fmla="*/ 671505 w 772124"/>
                <a:gd name="connsiteY10" fmla="*/ 463730 h 2257587"/>
                <a:gd name="connsiteX11" fmla="*/ 420768 w 772124"/>
                <a:gd name="connsiteY11" fmla="*/ 463730 h 2257587"/>
                <a:gd name="connsiteX12" fmla="*/ 341179 w 772124"/>
                <a:gd name="connsiteY12" fmla="*/ 1205698 h 2257587"/>
                <a:gd name="connsiteX13" fmla="*/ 325002 w 772124"/>
                <a:gd name="connsiteY13" fmla="*/ 1308138 h 2257587"/>
                <a:gd name="connsiteX14" fmla="*/ 307531 w 772124"/>
                <a:gd name="connsiteY14" fmla="*/ 1405085 h 2257587"/>
                <a:gd name="connsiteX15" fmla="*/ 276958 w 772124"/>
                <a:gd name="connsiteY15" fmla="*/ 1592840 h 2257587"/>
                <a:gd name="connsiteX16" fmla="*/ 234737 w 772124"/>
                <a:gd name="connsiteY16" fmla="*/ 1928276 h 2257587"/>
                <a:gd name="connsiteX17" fmla="*/ 209986 w 772124"/>
                <a:gd name="connsiteY17" fmla="*/ 2166928 h 2257587"/>
                <a:gd name="connsiteX18" fmla="*/ 208045 w 772124"/>
                <a:gd name="connsiteY18" fmla="*/ 2251271 h 2257587"/>
                <a:gd name="connsiteX19" fmla="*/ 7778 w 772124"/>
                <a:gd name="connsiteY19" fmla="*/ 2251271 h 2257587"/>
                <a:gd name="connsiteX20" fmla="*/ 6484 w 772124"/>
                <a:gd name="connsiteY20" fmla="*/ 2163211 h 2257587"/>
                <a:gd name="connsiteX21" fmla="*/ 14 w 772124"/>
                <a:gd name="connsiteY21" fmla="*/ 1915835 h 2257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2124" h="2257587">
                  <a:moveTo>
                    <a:pt x="337" y="1917935"/>
                  </a:moveTo>
                  <a:cubicBezTo>
                    <a:pt x="337" y="1815979"/>
                    <a:pt x="2925" y="1696734"/>
                    <a:pt x="9073" y="1568764"/>
                  </a:cubicBezTo>
                  <a:cubicBezTo>
                    <a:pt x="12146" y="1504133"/>
                    <a:pt x="16352" y="1438532"/>
                    <a:pt x="21367" y="1371639"/>
                  </a:cubicBezTo>
                  <a:cubicBezTo>
                    <a:pt x="26382" y="1304745"/>
                    <a:pt x="31882" y="1240599"/>
                    <a:pt x="37543" y="1174675"/>
                  </a:cubicBezTo>
                  <a:cubicBezTo>
                    <a:pt x="57441" y="873493"/>
                    <a:pt x="59867" y="571341"/>
                    <a:pt x="63264" y="269836"/>
                  </a:cubicBezTo>
                  <a:cubicBezTo>
                    <a:pt x="63264" y="237520"/>
                    <a:pt x="63264" y="205204"/>
                    <a:pt x="64397" y="172889"/>
                  </a:cubicBezTo>
                  <a:lnTo>
                    <a:pt x="64397" y="0"/>
                  </a:lnTo>
                  <a:lnTo>
                    <a:pt x="772124" y="0"/>
                  </a:lnTo>
                  <a:lnTo>
                    <a:pt x="772124" y="364682"/>
                  </a:lnTo>
                  <a:cubicBezTo>
                    <a:pt x="771768" y="419748"/>
                    <a:pt x="726796" y="464085"/>
                    <a:pt x="671672" y="463730"/>
                  </a:cubicBezTo>
                  <a:cubicBezTo>
                    <a:pt x="671617" y="463730"/>
                    <a:pt x="671560" y="463730"/>
                    <a:pt x="671505" y="463730"/>
                  </a:cubicBezTo>
                  <a:cubicBezTo>
                    <a:pt x="671505" y="463730"/>
                    <a:pt x="420768" y="463730"/>
                    <a:pt x="420768" y="463730"/>
                  </a:cubicBezTo>
                  <a:cubicBezTo>
                    <a:pt x="402488" y="665057"/>
                    <a:pt x="379517" y="933115"/>
                    <a:pt x="341179" y="1205698"/>
                  </a:cubicBezTo>
                  <a:cubicBezTo>
                    <a:pt x="335894" y="1239952"/>
                    <a:pt x="330502" y="1274094"/>
                    <a:pt x="325002" y="1308138"/>
                  </a:cubicBezTo>
                  <a:cubicBezTo>
                    <a:pt x="319179" y="1340454"/>
                    <a:pt x="313355" y="1372770"/>
                    <a:pt x="307531" y="1405085"/>
                  </a:cubicBezTo>
                  <a:cubicBezTo>
                    <a:pt x="296208" y="1469071"/>
                    <a:pt x="286016" y="1531650"/>
                    <a:pt x="276958" y="1592840"/>
                  </a:cubicBezTo>
                  <a:cubicBezTo>
                    <a:pt x="258678" y="1714670"/>
                    <a:pt x="244604" y="1829552"/>
                    <a:pt x="234737" y="1928276"/>
                  </a:cubicBezTo>
                  <a:cubicBezTo>
                    <a:pt x="224869" y="2027001"/>
                    <a:pt x="214678" y="2109082"/>
                    <a:pt x="209986" y="2166928"/>
                  </a:cubicBezTo>
                  <a:cubicBezTo>
                    <a:pt x="207367" y="2194961"/>
                    <a:pt x="206719" y="2223141"/>
                    <a:pt x="208045" y="2251271"/>
                  </a:cubicBezTo>
                  <a:cubicBezTo>
                    <a:pt x="97882" y="2236406"/>
                    <a:pt x="55338" y="2271146"/>
                    <a:pt x="7778" y="2251271"/>
                  </a:cubicBezTo>
                  <a:cubicBezTo>
                    <a:pt x="7778" y="2238991"/>
                    <a:pt x="7778" y="2222349"/>
                    <a:pt x="6484" y="2163211"/>
                  </a:cubicBezTo>
                  <a:cubicBezTo>
                    <a:pt x="5190" y="2104074"/>
                    <a:pt x="-310" y="2017790"/>
                    <a:pt x="14" y="1915835"/>
                  </a:cubicBezTo>
                </a:path>
              </a:pathLst>
            </a:custGeom>
            <a:solidFill>
              <a:srgbClr val="636466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B1996CAA-3AC3-C74F-94AE-0E308BB3BB0B}"/>
                </a:ext>
              </a:extLst>
            </p:cNvPr>
            <p:cNvSpPr/>
            <p:nvPr/>
          </p:nvSpPr>
          <p:spPr>
            <a:xfrm>
              <a:off x="2574362" y="2361379"/>
              <a:ext cx="448889" cy="940867"/>
            </a:xfrm>
            <a:custGeom>
              <a:avLst/>
              <a:gdLst>
                <a:gd name="connsiteX0" fmla="*/ 4562 w 448889"/>
                <a:gd name="connsiteY0" fmla="*/ 149618 h 940867"/>
                <a:gd name="connsiteX1" fmla="*/ 155490 w 448889"/>
                <a:gd name="connsiteY1" fmla="*/ 589757 h 940867"/>
                <a:gd name="connsiteX2" fmla="*/ 254329 w 448889"/>
                <a:gd name="connsiteY2" fmla="*/ 826146 h 940867"/>
                <a:gd name="connsiteX3" fmla="*/ 365786 w 448889"/>
                <a:gd name="connsiteY3" fmla="*/ 940867 h 940867"/>
                <a:gd name="connsiteX4" fmla="*/ 441816 w 448889"/>
                <a:gd name="connsiteY4" fmla="*/ 816128 h 940867"/>
                <a:gd name="connsiteX5" fmla="*/ 370639 w 448889"/>
                <a:gd name="connsiteY5" fmla="*/ 623042 h 940867"/>
                <a:gd name="connsiteX6" fmla="*/ 237505 w 448889"/>
                <a:gd name="connsiteY6" fmla="*/ 132329 h 940867"/>
                <a:gd name="connsiteX7" fmla="*/ 122975 w 448889"/>
                <a:gd name="connsiteY7" fmla="*/ 158 h 940867"/>
                <a:gd name="connsiteX8" fmla="*/ 155 w 448889"/>
                <a:gd name="connsiteY8" fmla="*/ 110813 h 940867"/>
                <a:gd name="connsiteX9" fmla="*/ 4562 w 448889"/>
                <a:gd name="connsiteY9" fmla="*/ 149133 h 940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8889" h="940867">
                  <a:moveTo>
                    <a:pt x="4562" y="149618"/>
                  </a:moveTo>
                  <a:cubicBezTo>
                    <a:pt x="49748" y="297947"/>
                    <a:pt x="100057" y="444660"/>
                    <a:pt x="155490" y="589757"/>
                  </a:cubicBezTo>
                  <a:cubicBezTo>
                    <a:pt x="185902" y="669577"/>
                    <a:pt x="217446" y="749073"/>
                    <a:pt x="254329" y="826146"/>
                  </a:cubicBezTo>
                  <a:cubicBezTo>
                    <a:pt x="277462" y="874620"/>
                    <a:pt x="301403" y="941029"/>
                    <a:pt x="365786" y="940867"/>
                  </a:cubicBezTo>
                  <a:cubicBezTo>
                    <a:pt x="433404" y="940867"/>
                    <a:pt x="463816" y="873004"/>
                    <a:pt x="441816" y="816128"/>
                  </a:cubicBezTo>
                  <a:cubicBezTo>
                    <a:pt x="417066" y="751497"/>
                    <a:pt x="391507" y="688805"/>
                    <a:pt x="370639" y="623042"/>
                  </a:cubicBezTo>
                  <a:cubicBezTo>
                    <a:pt x="320006" y="461787"/>
                    <a:pt x="275844" y="297785"/>
                    <a:pt x="237505" y="132329"/>
                  </a:cubicBezTo>
                  <a:cubicBezTo>
                    <a:pt x="222785" y="68667"/>
                    <a:pt x="199814" y="5328"/>
                    <a:pt x="122975" y="158"/>
                  </a:cubicBezTo>
                  <a:cubicBezTo>
                    <a:pt x="58467" y="-3163"/>
                    <a:pt x="3478" y="46380"/>
                    <a:pt x="155" y="110813"/>
                  </a:cubicBezTo>
                  <a:cubicBezTo>
                    <a:pt x="-513" y="123742"/>
                    <a:pt x="977" y="136691"/>
                    <a:pt x="4562" y="149133"/>
                  </a:cubicBezTo>
                </a:path>
              </a:pathLst>
            </a:custGeom>
            <a:solidFill>
              <a:srgbClr val="EDBA96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7EBB8D1B-6C79-A24C-AAFF-B48B759CB06D}"/>
                </a:ext>
              </a:extLst>
            </p:cNvPr>
            <p:cNvSpPr/>
            <p:nvPr/>
          </p:nvSpPr>
          <p:spPr>
            <a:xfrm>
              <a:off x="2548358" y="2262956"/>
              <a:ext cx="346657" cy="576045"/>
            </a:xfrm>
            <a:custGeom>
              <a:avLst/>
              <a:gdLst>
                <a:gd name="connsiteX0" fmla="*/ 98993 w 346657"/>
                <a:gd name="connsiteY0" fmla="*/ 576045 h 576045"/>
                <a:gd name="connsiteX1" fmla="*/ 346658 w 346657"/>
                <a:gd name="connsiteY1" fmla="*/ 498811 h 576045"/>
                <a:gd name="connsiteX2" fmla="*/ 246848 w 346657"/>
                <a:gd name="connsiteY2" fmla="*/ 136714 h 576045"/>
                <a:gd name="connsiteX3" fmla="*/ 94787 w 346657"/>
                <a:gd name="connsiteY3" fmla="*/ 1473 h 576045"/>
                <a:gd name="connsiteX4" fmla="*/ 2095 w 346657"/>
                <a:gd name="connsiteY4" fmla="*/ 182279 h 576045"/>
                <a:gd name="connsiteX5" fmla="*/ 99155 w 346657"/>
                <a:gd name="connsiteY5" fmla="*/ 575884 h 576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657" h="576045">
                  <a:moveTo>
                    <a:pt x="98993" y="576045"/>
                  </a:moveTo>
                  <a:cubicBezTo>
                    <a:pt x="149141" y="557464"/>
                    <a:pt x="274995" y="520301"/>
                    <a:pt x="346658" y="498811"/>
                  </a:cubicBezTo>
                  <a:cubicBezTo>
                    <a:pt x="346658" y="498811"/>
                    <a:pt x="271436" y="217826"/>
                    <a:pt x="246848" y="136714"/>
                  </a:cubicBezTo>
                  <a:cubicBezTo>
                    <a:pt x="215465" y="33627"/>
                    <a:pt x="165965" y="-8707"/>
                    <a:pt x="94787" y="1473"/>
                  </a:cubicBezTo>
                  <a:cubicBezTo>
                    <a:pt x="23610" y="11652"/>
                    <a:pt x="-8905" y="116355"/>
                    <a:pt x="2095" y="182279"/>
                  </a:cubicBezTo>
                  <a:cubicBezTo>
                    <a:pt x="18272" y="282942"/>
                    <a:pt x="78934" y="511575"/>
                    <a:pt x="99155" y="575884"/>
                  </a:cubicBezTo>
                </a:path>
              </a:pathLst>
            </a:custGeom>
            <a:solidFill>
              <a:srgbClr val="D6E0E5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F50DEBA-182B-2348-8CDA-A48E7884C59D}"/>
                </a:ext>
              </a:extLst>
            </p:cNvPr>
            <p:cNvSpPr/>
            <p:nvPr/>
          </p:nvSpPr>
          <p:spPr>
            <a:xfrm>
              <a:off x="2293245" y="1976657"/>
              <a:ext cx="231972" cy="273552"/>
            </a:xfrm>
            <a:custGeom>
              <a:avLst/>
              <a:gdLst>
                <a:gd name="connsiteX0" fmla="*/ 220164 w 231972"/>
                <a:gd name="connsiteY0" fmla="*/ 273552 h 273552"/>
                <a:gd name="connsiteX1" fmla="*/ 0 w 231972"/>
                <a:gd name="connsiteY1" fmla="*/ 273552 h 273552"/>
                <a:gd name="connsiteX2" fmla="*/ 11809 w 231972"/>
                <a:gd name="connsiteY2" fmla="*/ 0 h 273552"/>
                <a:gd name="connsiteX3" fmla="*/ 231973 w 231972"/>
                <a:gd name="connsiteY3" fmla="*/ 0 h 273552"/>
                <a:gd name="connsiteX4" fmla="*/ 220164 w 231972"/>
                <a:gd name="connsiteY4" fmla="*/ 273552 h 27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972" h="273552">
                  <a:moveTo>
                    <a:pt x="220164" y="273552"/>
                  </a:moveTo>
                  <a:lnTo>
                    <a:pt x="0" y="273552"/>
                  </a:lnTo>
                  <a:lnTo>
                    <a:pt x="11809" y="0"/>
                  </a:lnTo>
                  <a:lnTo>
                    <a:pt x="231973" y="0"/>
                  </a:lnTo>
                  <a:lnTo>
                    <a:pt x="220164" y="273552"/>
                  </a:lnTo>
                  <a:close/>
                </a:path>
              </a:pathLst>
            </a:custGeom>
            <a:solidFill>
              <a:srgbClr val="F7C29C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53AAA46A-F735-A34D-B475-70017AD1980E}"/>
                </a:ext>
              </a:extLst>
            </p:cNvPr>
            <p:cNvSpPr/>
            <p:nvPr/>
          </p:nvSpPr>
          <p:spPr>
            <a:xfrm>
              <a:off x="2343042" y="1976657"/>
              <a:ext cx="182175" cy="230615"/>
            </a:xfrm>
            <a:custGeom>
              <a:avLst/>
              <a:gdLst>
                <a:gd name="connsiteX0" fmla="*/ 66027 w 182175"/>
                <a:gd name="connsiteY0" fmla="*/ 194702 h 230615"/>
                <a:gd name="connsiteX1" fmla="*/ 1321 w 182175"/>
                <a:gd name="connsiteY1" fmla="*/ 0 h 230615"/>
                <a:gd name="connsiteX2" fmla="*/ 182175 w 182175"/>
                <a:gd name="connsiteY2" fmla="*/ 0 h 230615"/>
                <a:gd name="connsiteX3" fmla="*/ 172469 w 182175"/>
                <a:gd name="connsiteY3" fmla="*/ 228957 h 230615"/>
                <a:gd name="connsiteX4" fmla="*/ 66027 w 182175"/>
                <a:gd name="connsiteY4" fmla="*/ 194702 h 23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175" h="230615">
                  <a:moveTo>
                    <a:pt x="66027" y="194702"/>
                  </a:moveTo>
                  <a:cubicBezTo>
                    <a:pt x="-14856" y="114559"/>
                    <a:pt x="1321" y="0"/>
                    <a:pt x="1321" y="0"/>
                  </a:cubicBezTo>
                  <a:lnTo>
                    <a:pt x="182175" y="0"/>
                  </a:lnTo>
                  <a:lnTo>
                    <a:pt x="172469" y="228957"/>
                  </a:lnTo>
                  <a:cubicBezTo>
                    <a:pt x="133527" y="235442"/>
                    <a:pt x="93854" y="222674"/>
                    <a:pt x="66027" y="194702"/>
                  </a:cubicBezTo>
                </a:path>
              </a:pathLst>
            </a:custGeom>
            <a:solidFill>
              <a:srgbClr val="DCA682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1BE2FE34-EB5B-CA4D-A3AB-0BB3F87C08A0}"/>
                </a:ext>
              </a:extLst>
            </p:cNvPr>
            <p:cNvSpPr/>
            <p:nvPr/>
          </p:nvSpPr>
          <p:spPr>
            <a:xfrm>
              <a:off x="1913866" y="2178630"/>
              <a:ext cx="874897" cy="1289556"/>
            </a:xfrm>
            <a:custGeom>
              <a:avLst/>
              <a:gdLst>
                <a:gd name="connsiteX0" fmla="*/ 863707 w 874897"/>
                <a:gd name="connsiteY0" fmla="*/ 207628 h 1289556"/>
                <a:gd name="connsiteX1" fmla="*/ 763573 w 874897"/>
                <a:gd name="connsiteY1" fmla="*/ 77396 h 1289556"/>
                <a:gd name="connsiteX2" fmla="*/ 607631 w 874897"/>
                <a:gd name="connsiteY2" fmla="*/ 22298 h 1289556"/>
                <a:gd name="connsiteX3" fmla="*/ 400408 w 874897"/>
                <a:gd name="connsiteY3" fmla="*/ 0 h 1289556"/>
                <a:gd name="connsiteX4" fmla="*/ 83346 w 874897"/>
                <a:gd name="connsiteY4" fmla="*/ 87252 h 1289556"/>
                <a:gd name="connsiteX5" fmla="*/ 845 w 874897"/>
                <a:gd name="connsiteY5" fmla="*/ 226210 h 1289556"/>
                <a:gd name="connsiteX6" fmla="*/ 61831 w 874897"/>
                <a:gd name="connsiteY6" fmla="*/ 702866 h 1289556"/>
                <a:gd name="connsiteX7" fmla="*/ 112464 w 874897"/>
                <a:gd name="connsiteY7" fmla="*/ 1289557 h 1289556"/>
                <a:gd name="connsiteX8" fmla="*/ 815500 w 874897"/>
                <a:gd name="connsiteY8" fmla="*/ 1289557 h 1289556"/>
                <a:gd name="connsiteX9" fmla="*/ 861280 w 874897"/>
                <a:gd name="connsiteY9" fmla="*/ 534340 h 1289556"/>
                <a:gd name="connsiteX10" fmla="*/ 863707 w 874897"/>
                <a:gd name="connsiteY10" fmla="*/ 207628 h 128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4897" h="1289556">
                  <a:moveTo>
                    <a:pt x="863707" y="207628"/>
                  </a:moveTo>
                  <a:cubicBezTo>
                    <a:pt x="840412" y="105511"/>
                    <a:pt x="779750" y="82405"/>
                    <a:pt x="763573" y="77396"/>
                  </a:cubicBezTo>
                  <a:cubicBezTo>
                    <a:pt x="723132" y="65278"/>
                    <a:pt x="666514" y="45080"/>
                    <a:pt x="607631" y="22298"/>
                  </a:cubicBezTo>
                  <a:cubicBezTo>
                    <a:pt x="578027" y="50574"/>
                    <a:pt x="462850" y="44596"/>
                    <a:pt x="400408" y="0"/>
                  </a:cubicBezTo>
                  <a:cubicBezTo>
                    <a:pt x="300922" y="19874"/>
                    <a:pt x="190112" y="65439"/>
                    <a:pt x="83346" y="87252"/>
                  </a:cubicBezTo>
                  <a:cubicBezTo>
                    <a:pt x="67170" y="90807"/>
                    <a:pt x="6184" y="132656"/>
                    <a:pt x="845" y="226210"/>
                  </a:cubicBezTo>
                  <a:cubicBezTo>
                    <a:pt x="-4493" y="323157"/>
                    <a:pt x="15404" y="480211"/>
                    <a:pt x="61831" y="702866"/>
                  </a:cubicBezTo>
                  <a:cubicBezTo>
                    <a:pt x="106964" y="921643"/>
                    <a:pt x="112464" y="1289557"/>
                    <a:pt x="112464" y="1289557"/>
                  </a:cubicBezTo>
                  <a:lnTo>
                    <a:pt x="815500" y="1289557"/>
                  </a:lnTo>
                  <a:cubicBezTo>
                    <a:pt x="815500" y="1289557"/>
                    <a:pt x="818736" y="794158"/>
                    <a:pt x="861280" y="534340"/>
                  </a:cubicBezTo>
                  <a:cubicBezTo>
                    <a:pt x="881824" y="407985"/>
                    <a:pt x="876163" y="262888"/>
                    <a:pt x="863707" y="207628"/>
                  </a:cubicBezTo>
                </a:path>
              </a:pathLst>
            </a:custGeom>
            <a:solidFill>
              <a:srgbClr val="DDEAEF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DA52B3E4-4F3A-4840-BFE9-DA80AF7D3D6C}"/>
                </a:ext>
              </a:extLst>
            </p:cNvPr>
            <p:cNvSpPr/>
            <p:nvPr/>
          </p:nvSpPr>
          <p:spPr>
            <a:xfrm>
              <a:off x="2021801" y="3414058"/>
              <a:ext cx="711124" cy="71740"/>
            </a:xfrm>
            <a:custGeom>
              <a:avLst/>
              <a:gdLst>
                <a:gd name="connsiteX0" fmla="*/ 0 w 711124"/>
                <a:gd name="connsiteY0" fmla="*/ 0 h 71740"/>
                <a:gd name="connsiteX1" fmla="*/ 711124 w 711124"/>
                <a:gd name="connsiteY1" fmla="*/ 0 h 71740"/>
                <a:gd name="connsiteX2" fmla="*/ 711124 w 711124"/>
                <a:gd name="connsiteY2" fmla="*/ 71741 h 71740"/>
                <a:gd name="connsiteX3" fmla="*/ 0 w 711124"/>
                <a:gd name="connsiteY3" fmla="*/ 71741 h 7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124" h="71740">
                  <a:moveTo>
                    <a:pt x="0" y="0"/>
                  </a:moveTo>
                  <a:lnTo>
                    <a:pt x="711124" y="0"/>
                  </a:lnTo>
                  <a:lnTo>
                    <a:pt x="711124" y="71741"/>
                  </a:lnTo>
                  <a:lnTo>
                    <a:pt x="0" y="71741"/>
                  </a:lnTo>
                  <a:close/>
                </a:path>
              </a:pathLst>
            </a:custGeom>
            <a:solidFill>
              <a:srgbClr val="231F20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1AEA320-EA06-8A48-8278-348BA734EAAD}"/>
                </a:ext>
              </a:extLst>
            </p:cNvPr>
            <p:cNvSpPr/>
            <p:nvPr/>
          </p:nvSpPr>
          <p:spPr>
            <a:xfrm>
              <a:off x="2316539" y="3412119"/>
              <a:ext cx="31544" cy="75618"/>
            </a:xfrm>
            <a:custGeom>
              <a:avLst/>
              <a:gdLst>
                <a:gd name="connsiteX0" fmla="*/ 0 w 31544"/>
                <a:gd name="connsiteY0" fmla="*/ 0 h 75618"/>
                <a:gd name="connsiteX1" fmla="*/ 31544 w 31544"/>
                <a:gd name="connsiteY1" fmla="*/ 0 h 75618"/>
                <a:gd name="connsiteX2" fmla="*/ 31544 w 31544"/>
                <a:gd name="connsiteY2" fmla="*/ 75618 h 75618"/>
                <a:gd name="connsiteX3" fmla="*/ 0 w 31544"/>
                <a:gd name="connsiteY3" fmla="*/ 75618 h 7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44" h="75618">
                  <a:moveTo>
                    <a:pt x="0" y="0"/>
                  </a:moveTo>
                  <a:lnTo>
                    <a:pt x="31544" y="0"/>
                  </a:lnTo>
                  <a:lnTo>
                    <a:pt x="31544" y="75618"/>
                  </a:lnTo>
                  <a:lnTo>
                    <a:pt x="0" y="75618"/>
                  </a:lnTo>
                  <a:close/>
                </a:path>
              </a:pathLst>
            </a:custGeom>
            <a:solidFill>
              <a:srgbClr val="636466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58CDFC40-B468-6C46-84A8-9B88962D1021}"/>
                </a:ext>
              </a:extLst>
            </p:cNvPr>
            <p:cNvSpPr/>
            <p:nvPr/>
          </p:nvSpPr>
          <p:spPr>
            <a:xfrm>
              <a:off x="2108508" y="3412119"/>
              <a:ext cx="31544" cy="75618"/>
            </a:xfrm>
            <a:custGeom>
              <a:avLst/>
              <a:gdLst>
                <a:gd name="connsiteX0" fmla="*/ 0 w 31544"/>
                <a:gd name="connsiteY0" fmla="*/ 0 h 75618"/>
                <a:gd name="connsiteX1" fmla="*/ 31544 w 31544"/>
                <a:gd name="connsiteY1" fmla="*/ 0 h 75618"/>
                <a:gd name="connsiteX2" fmla="*/ 31544 w 31544"/>
                <a:gd name="connsiteY2" fmla="*/ 75618 h 75618"/>
                <a:gd name="connsiteX3" fmla="*/ 0 w 31544"/>
                <a:gd name="connsiteY3" fmla="*/ 75618 h 7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44" h="75618">
                  <a:moveTo>
                    <a:pt x="0" y="0"/>
                  </a:moveTo>
                  <a:lnTo>
                    <a:pt x="31544" y="0"/>
                  </a:lnTo>
                  <a:lnTo>
                    <a:pt x="31544" y="75618"/>
                  </a:lnTo>
                  <a:lnTo>
                    <a:pt x="0" y="75618"/>
                  </a:lnTo>
                  <a:close/>
                </a:path>
              </a:pathLst>
            </a:custGeom>
            <a:solidFill>
              <a:srgbClr val="636466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732A6273-A1E0-5A43-A39C-5D4E2DCEB722}"/>
                </a:ext>
              </a:extLst>
            </p:cNvPr>
            <p:cNvSpPr/>
            <p:nvPr/>
          </p:nvSpPr>
          <p:spPr>
            <a:xfrm>
              <a:off x="2655116" y="3412119"/>
              <a:ext cx="31544" cy="75618"/>
            </a:xfrm>
            <a:custGeom>
              <a:avLst/>
              <a:gdLst>
                <a:gd name="connsiteX0" fmla="*/ 0 w 31544"/>
                <a:gd name="connsiteY0" fmla="*/ 0 h 75618"/>
                <a:gd name="connsiteX1" fmla="*/ 31544 w 31544"/>
                <a:gd name="connsiteY1" fmla="*/ 0 h 75618"/>
                <a:gd name="connsiteX2" fmla="*/ 31544 w 31544"/>
                <a:gd name="connsiteY2" fmla="*/ 75618 h 75618"/>
                <a:gd name="connsiteX3" fmla="*/ 0 w 31544"/>
                <a:gd name="connsiteY3" fmla="*/ 75618 h 7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44" h="75618">
                  <a:moveTo>
                    <a:pt x="0" y="0"/>
                  </a:moveTo>
                  <a:lnTo>
                    <a:pt x="31544" y="0"/>
                  </a:lnTo>
                  <a:lnTo>
                    <a:pt x="31544" y="75618"/>
                  </a:lnTo>
                  <a:lnTo>
                    <a:pt x="0" y="75618"/>
                  </a:lnTo>
                  <a:close/>
                </a:path>
              </a:pathLst>
            </a:custGeom>
            <a:solidFill>
              <a:srgbClr val="636466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AD9A3D65-94F2-BA4F-80EA-0CDCD6F3CFBE}"/>
                </a:ext>
              </a:extLst>
            </p:cNvPr>
            <p:cNvSpPr/>
            <p:nvPr/>
          </p:nvSpPr>
          <p:spPr>
            <a:xfrm>
              <a:off x="2445905" y="3402586"/>
              <a:ext cx="113653" cy="94846"/>
            </a:xfrm>
            <a:custGeom>
              <a:avLst/>
              <a:gdLst>
                <a:gd name="connsiteX0" fmla="*/ 94680 w 113653"/>
                <a:gd name="connsiteY0" fmla="*/ 19228 h 94846"/>
                <a:gd name="connsiteX1" fmla="*/ 18974 w 113653"/>
                <a:gd name="connsiteY1" fmla="*/ 19228 h 94846"/>
                <a:gd name="connsiteX2" fmla="*/ 18974 w 113653"/>
                <a:gd name="connsiteY2" fmla="*/ 75619 h 94846"/>
                <a:gd name="connsiteX3" fmla="*/ 94680 w 113653"/>
                <a:gd name="connsiteY3" fmla="*/ 75619 h 94846"/>
                <a:gd name="connsiteX4" fmla="*/ 47 w 113653"/>
                <a:gd name="connsiteY4" fmla="*/ 85313 h 94846"/>
                <a:gd name="connsiteX5" fmla="*/ 47 w 113653"/>
                <a:gd name="connsiteY5" fmla="*/ 9533 h 94846"/>
                <a:gd name="connsiteX6" fmla="*/ 7488 w 113653"/>
                <a:gd name="connsiteY6" fmla="*/ 0 h 94846"/>
                <a:gd name="connsiteX7" fmla="*/ 106166 w 113653"/>
                <a:gd name="connsiteY7" fmla="*/ 0 h 94846"/>
                <a:gd name="connsiteX8" fmla="*/ 113607 w 113653"/>
                <a:gd name="connsiteY8" fmla="*/ 9533 h 94846"/>
                <a:gd name="connsiteX9" fmla="*/ 113607 w 113653"/>
                <a:gd name="connsiteY9" fmla="*/ 85313 h 94846"/>
                <a:gd name="connsiteX10" fmla="*/ 106166 w 113653"/>
                <a:gd name="connsiteY10" fmla="*/ 94847 h 94846"/>
                <a:gd name="connsiteX11" fmla="*/ 7488 w 113653"/>
                <a:gd name="connsiteY11" fmla="*/ 94847 h 94846"/>
                <a:gd name="connsiteX12" fmla="*/ 47 w 113653"/>
                <a:gd name="connsiteY12" fmla="*/ 85313 h 9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653" h="94846">
                  <a:moveTo>
                    <a:pt x="94680" y="19228"/>
                  </a:moveTo>
                  <a:lnTo>
                    <a:pt x="18974" y="19228"/>
                  </a:lnTo>
                  <a:lnTo>
                    <a:pt x="18974" y="75619"/>
                  </a:lnTo>
                  <a:lnTo>
                    <a:pt x="94680" y="75619"/>
                  </a:lnTo>
                  <a:close/>
                  <a:moveTo>
                    <a:pt x="47" y="85313"/>
                  </a:moveTo>
                  <a:lnTo>
                    <a:pt x="47" y="9533"/>
                  </a:lnTo>
                  <a:cubicBezTo>
                    <a:pt x="-435" y="4876"/>
                    <a:pt x="2849" y="669"/>
                    <a:pt x="7488" y="0"/>
                  </a:cubicBezTo>
                  <a:lnTo>
                    <a:pt x="106166" y="0"/>
                  </a:lnTo>
                  <a:cubicBezTo>
                    <a:pt x="110805" y="669"/>
                    <a:pt x="114089" y="4876"/>
                    <a:pt x="113607" y="9533"/>
                  </a:cubicBezTo>
                  <a:lnTo>
                    <a:pt x="113607" y="85313"/>
                  </a:lnTo>
                  <a:cubicBezTo>
                    <a:pt x="114089" y="89970"/>
                    <a:pt x="110805" y="94178"/>
                    <a:pt x="106166" y="94847"/>
                  </a:cubicBezTo>
                  <a:lnTo>
                    <a:pt x="7488" y="94847"/>
                  </a:lnTo>
                  <a:cubicBezTo>
                    <a:pt x="2849" y="94178"/>
                    <a:pt x="-435" y="89970"/>
                    <a:pt x="47" y="85313"/>
                  </a:cubicBezTo>
                </a:path>
              </a:pathLst>
            </a:custGeom>
            <a:solidFill>
              <a:srgbClr val="BDBFBF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245A1E03-1FA2-C249-B0E0-646B8B4D2E18}"/>
                </a:ext>
              </a:extLst>
            </p:cNvPr>
            <p:cNvSpPr/>
            <p:nvPr/>
          </p:nvSpPr>
          <p:spPr>
            <a:xfrm>
              <a:off x="2426784" y="2210459"/>
              <a:ext cx="114363" cy="95656"/>
            </a:xfrm>
            <a:custGeom>
              <a:avLst/>
              <a:gdLst>
                <a:gd name="connsiteX0" fmla="*/ 90992 w 114363"/>
                <a:gd name="connsiteY0" fmla="*/ 95657 h 95656"/>
                <a:gd name="connsiteX1" fmla="*/ 23536 w 114363"/>
                <a:gd name="connsiteY1" fmla="*/ 95657 h 95656"/>
                <a:gd name="connsiteX2" fmla="*/ 241 w 114363"/>
                <a:gd name="connsiteY2" fmla="*/ 14868 h 95656"/>
                <a:gd name="connsiteX3" fmla="*/ 10030 w 114363"/>
                <a:gd name="connsiteY3" fmla="*/ 238 h 95656"/>
                <a:gd name="connsiteX4" fmla="*/ 12697 w 114363"/>
                <a:gd name="connsiteY4" fmla="*/ 2 h 95656"/>
                <a:gd name="connsiteX5" fmla="*/ 101669 w 114363"/>
                <a:gd name="connsiteY5" fmla="*/ 2 h 95656"/>
                <a:gd name="connsiteX6" fmla="*/ 114361 w 114363"/>
                <a:gd name="connsiteY6" fmla="*/ 12203 h 95656"/>
                <a:gd name="connsiteX7" fmla="*/ 114125 w 114363"/>
                <a:gd name="connsiteY7" fmla="*/ 14868 h 95656"/>
                <a:gd name="connsiteX8" fmla="*/ 90992 w 114363"/>
                <a:gd name="connsiteY8" fmla="*/ 95657 h 9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63" h="95656">
                  <a:moveTo>
                    <a:pt x="90992" y="95657"/>
                  </a:moveTo>
                  <a:lnTo>
                    <a:pt x="23536" y="95657"/>
                  </a:lnTo>
                  <a:cubicBezTo>
                    <a:pt x="14477" y="88224"/>
                    <a:pt x="4771" y="40235"/>
                    <a:pt x="241" y="14868"/>
                  </a:cubicBezTo>
                  <a:cubicBezTo>
                    <a:pt x="-1100" y="8128"/>
                    <a:pt x="3283" y="1579"/>
                    <a:pt x="10030" y="238"/>
                  </a:cubicBezTo>
                  <a:cubicBezTo>
                    <a:pt x="10908" y="64"/>
                    <a:pt x="11803" y="-15"/>
                    <a:pt x="12697" y="2"/>
                  </a:cubicBezTo>
                  <a:lnTo>
                    <a:pt x="101669" y="2"/>
                  </a:lnTo>
                  <a:cubicBezTo>
                    <a:pt x="108547" y="-130"/>
                    <a:pt x="114230" y="5333"/>
                    <a:pt x="114361" y="12203"/>
                  </a:cubicBezTo>
                  <a:cubicBezTo>
                    <a:pt x="114379" y="13097"/>
                    <a:pt x="114300" y="13990"/>
                    <a:pt x="114125" y="14868"/>
                  </a:cubicBezTo>
                  <a:cubicBezTo>
                    <a:pt x="109595" y="39751"/>
                    <a:pt x="99889" y="87739"/>
                    <a:pt x="90992" y="95657"/>
                  </a:cubicBezTo>
                </a:path>
              </a:pathLst>
            </a:custGeom>
            <a:solidFill>
              <a:srgbClr val="385975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AC0A6E3-C251-5F4A-A376-53ACCC7926E9}"/>
                </a:ext>
              </a:extLst>
            </p:cNvPr>
            <p:cNvSpPr/>
            <p:nvPr/>
          </p:nvSpPr>
          <p:spPr>
            <a:xfrm>
              <a:off x="2393863" y="2304661"/>
              <a:ext cx="229061" cy="1049451"/>
            </a:xfrm>
            <a:custGeom>
              <a:avLst/>
              <a:gdLst>
                <a:gd name="connsiteX0" fmla="*/ 123428 w 229061"/>
                <a:gd name="connsiteY0" fmla="*/ 0 h 1049451"/>
                <a:gd name="connsiteX1" fmla="*/ 56780 w 229061"/>
                <a:gd name="connsiteY1" fmla="*/ 0 h 1049451"/>
                <a:gd name="connsiteX2" fmla="*/ 0 w 229061"/>
                <a:gd name="connsiteY2" fmla="*/ 922774 h 1049451"/>
                <a:gd name="connsiteX3" fmla="*/ 114531 w 229061"/>
                <a:gd name="connsiteY3" fmla="*/ 1049452 h 1049451"/>
                <a:gd name="connsiteX4" fmla="*/ 229061 w 229061"/>
                <a:gd name="connsiteY4" fmla="*/ 922774 h 1049451"/>
                <a:gd name="connsiteX5" fmla="*/ 123428 w 229061"/>
                <a:gd name="connsiteY5" fmla="*/ 0 h 104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061" h="1049451">
                  <a:moveTo>
                    <a:pt x="123428" y="0"/>
                  </a:moveTo>
                  <a:lnTo>
                    <a:pt x="56780" y="0"/>
                  </a:lnTo>
                  <a:lnTo>
                    <a:pt x="0" y="922774"/>
                  </a:lnTo>
                  <a:lnTo>
                    <a:pt x="114531" y="1049452"/>
                  </a:lnTo>
                  <a:lnTo>
                    <a:pt x="229061" y="922774"/>
                  </a:lnTo>
                  <a:lnTo>
                    <a:pt x="123428" y="0"/>
                  </a:lnTo>
                  <a:close/>
                </a:path>
              </a:pathLst>
            </a:custGeom>
            <a:solidFill>
              <a:srgbClr val="385975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78DE12BA-F8F0-BF48-9F3B-7BD686C361BA}"/>
                </a:ext>
              </a:extLst>
            </p:cNvPr>
            <p:cNvSpPr/>
            <p:nvPr/>
          </p:nvSpPr>
          <p:spPr>
            <a:xfrm>
              <a:off x="2483805" y="2166512"/>
              <a:ext cx="78690" cy="154307"/>
            </a:xfrm>
            <a:custGeom>
              <a:avLst/>
              <a:gdLst>
                <a:gd name="connsiteX0" fmla="*/ 31221 w 78690"/>
                <a:gd name="connsiteY0" fmla="*/ 0 h 154307"/>
                <a:gd name="connsiteX1" fmla="*/ 0 w 78690"/>
                <a:gd name="connsiteY1" fmla="*/ 44111 h 154307"/>
                <a:gd name="connsiteX2" fmla="*/ 70854 w 78690"/>
                <a:gd name="connsiteY2" fmla="*/ 154307 h 154307"/>
                <a:gd name="connsiteX3" fmla="*/ 76515 w 78690"/>
                <a:gd name="connsiteY3" fmla="*/ 57360 h 154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90" h="154307">
                  <a:moveTo>
                    <a:pt x="31221" y="0"/>
                  </a:moveTo>
                  <a:cubicBezTo>
                    <a:pt x="31221" y="0"/>
                    <a:pt x="32839" y="40556"/>
                    <a:pt x="0" y="44111"/>
                  </a:cubicBezTo>
                  <a:cubicBezTo>
                    <a:pt x="17147" y="68671"/>
                    <a:pt x="39633" y="110843"/>
                    <a:pt x="70854" y="154307"/>
                  </a:cubicBezTo>
                  <a:cubicBezTo>
                    <a:pt x="78809" y="122632"/>
                    <a:pt x="80729" y="89745"/>
                    <a:pt x="76515" y="57360"/>
                  </a:cubicBezTo>
                  <a:close/>
                </a:path>
              </a:pathLst>
            </a:custGeom>
            <a:solidFill>
              <a:srgbClr val="E4F3FB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35CAC9D4-0253-CE43-ABFA-70E0A5537230}"/>
                </a:ext>
              </a:extLst>
            </p:cNvPr>
            <p:cNvSpPr/>
            <p:nvPr/>
          </p:nvSpPr>
          <p:spPr>
            <a:xfrm>
              <a:off x="2266230" y="2139690"/>
              <a:ext cx="217575" cy="190662"/>
            </a:xfrm>
            <a:custGeom>
              <a:avLst/>
              <a:gdLst>
                <a:gd name="connsiteX0" fmla="*/ 31221 w 217575"/>
                <a:gd name="connsiteY0" fmla="*/ 0 h 190662"/>
                <a:gd name="connsiteX1" fmla="*/ 217576 w 217575"/>
                <a:gd name="connsiteY1" fmla="*/ 70933 h 190662"/>
                <a:gd name="connsiteX2" fmla="*/ 144134 w 217575"/>
                <a:gd name="connsiteY2" fmla="*/ 190662 h 190662"/>
                <a:gd name="connsiteX3" fmla="*/ 0 w 217575"/>
                <a:gd name="connsiteY3" fmla="*/ 63177 h 19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575" h="190662">
                  <a:moveTo>
                    <a:pt x="31221" y="0"/>
                  </a:moveTo>
                  <a:cubicBezTo>
                    <a:pt x="31221" y="0"/>
                    <a:pt x="51765" y="70933"/>
                    <a:pt x="217576" y="70933"/>
                  </a:cubicBezTo>
                  <a:cubicBezTo>
                    <a:pt x="203987" y="93554"/>
                    <a:pt x="173737" y="147036"/>
                    <a:pt x="144134" y="190662"/>
                  </a:cubicBezTo>
                  <a:cubicBezTo>
                    <a:pt x="79964" y="170858"/>
                    <a:pt x="27445" y="124404"/>
                    <a:pt x="0" y="63177"/>
                  </a:cubicBezTo>
                  <a:close/>
                </a:path>
              </a:pathLst>
            </a:custGeom>
            <a:solidFill>
              <a:srgbClr val="E4F3FB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0B7380A4-9755-DB4B-A6A5-9C3D967BE4A7}"/>
                </a:ext>
              </a:extLst>
            </p:cNvPr>
            <p:cNvSpPr/>
            <p:nvPr/>
          </p:nvSpPr>
          <p:spPr>
            <a:xfrm>
              <a:off x="2188685" y="1554493"/>
              <a:ext cx="539403" cy="541894"/>
            </a:xfrm>
            <a:custGeom>
              <a:avLst/>
              <a:gdLst>
                <a:gd name="connsiteX0" fmla="*/ 455431 w 539403"/>
                <a:gd name="connsiteY0" fmla="*/ 58128 h 541894"/>
                <a:gd name="connsiteX1" fmla="*/ 218443 w 539403"/>
                <a:gd name="connsiteY1" fmla="*/ 768 h 541894"/>
                <a:gd name="connsiteX2" fmla="*/ 46647 w 539403"/>
                <a:gd name="connsiteY2" fmla="*/ 117589 h 541894"/>
                <a:gd name="connsiteX3" fmla="*/ 5721 w 539403"/>
                <a:gd name="connsiteY3" fmla="*/ 279168 h 541894"/>
                <a:gd name="connsiteX4" fmla="*/ 111839 w 539403"/>
                <a:gd name="connsiteY4" fmla="*/ 541894 h 541894"/>
                <a:gd name="connsiteX5" fmla="*/ 160369 w 539403"/>
                <a:gd name="connsiteY5" fmla="*/ 450764 h 541894"/>
                <a:gd name="connsiteX6" fmla="*/ 461254 w 539403"/>
                <a:gd name="connsiteY6" fmla="*/ 450764 h 541894"/>
                <a:gd name="connsiteX7" fmla="*/ 493608 w 539403"/>
                <a:gd name="connsiteY7" fmla="*/ 408592 h 541894"/>
                <a:gd name="connsiteX8" fmla="*/ 523049 w 539403"/>
                <a:gd name="connsiteY8" fmla="*/ 213244 h 541894"/>
                <a:gd name="connsiteX9" fmla="*/ 455916 w 539403"/>
                <a:gd name="connsiteY9" fmla="*/ 58128 h 541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403" h="541894">
                  <a:moveTo>
                    <a:pt x="455431" y="58128"/>
                  </a:moveTo>
                  <a:cubicBezTo>
                    <a:pt x="367754" y="18219"/>
                    <a:pt x="262282" y="-4564"/>
                    <a:pt x="218443" y="768"/>
                  </a:cubicBezTo>
                  <a:cubicBezTo>
                    <a:pt x="86927" y="16926"/>
                    <a:pt x="56677" y="36315"/>
                    <a:pt x="46647" y="117589"/>
                  </a:cubicBezTo>
                  <a:cubicBezTo>
                    <a:pt x="-11427" y="143442"/>
                    <a:pt x="-1882" y="245075"/>
                    <a:pt x="5721" y="279168"/>
                  </a:cubicBezTo>
                  <a:cubicBezTo>
                    <a:pt x="34677" y="407784"/>
                    <a:pt x="94854" y="470638"/>
                    <a:pt x="111839" y="541894"/>
                  </a:cubicBezTo>
                  <a:cubicBezTo>
                    <a:pt x="111839" y="541894"/>
                    <a:pt x="115560" y="451249"/>
                    <a:pt x="160369" y="450764"/>
                  </a:cubicBezTo>
                  <a:cubicBezTo>
                    <a:pt x="190943" y="450764"/>
                    <a:pt x="370665" y="450764"/>
                    <a:pt x="461254" y="450764"/>
                  </a:cubicBezTo>
                  <a:cubicBezTo>
                    <a:pt x="484063" y="450764"/>
                    <a:pt x="489240" y="431051"/>
                    <a:pt x="493608" y="408592"/>
                  </a:cubicBezTo>
                  <a:cubicBezTo>
                    <a:pt x="513181" y="311645"/>
                    <a:pt x="513990" y="223746"/>
                    <a:pt x="523049" y="213244"/>
                  </a:cubicBezTo>
                  <a:cubicBezTo>
                    <a:pt x="551682" y="180928"/>
                    <a:pt x="550388" y="100139"/>
                    <a:pt x="455916" y="58128"/>
                  </a:cubicBezTo>
                </a:path>
              </a:pathLst>
            </a:custGeom>
            <a:solidFill>
              <a:srgbClr val="663918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3A598D9B-C650-2E4A-9A05-6CD6260EA66A}"/>
                </a:ext>
              </a:extLst>
            </p:cNvPr>
            <p:cNvSpPr/>
            <p:nvPr/>
          </p:nvSpPr>
          <p:spPr>
            <a:xfrm>
              <a:off x="2257403" y="1735416"/>
              <a:ext cx="429813" cy="459285"/>
            </a:xfrm>
            <a:custGeom>
              <a:avLst/>
              <a:gdLst>
                <a:gd name="connsiteX0" fmla="*/ 428287 w 429813"/>
                <a:gd name="connsiteY0" fmla="*/ 93073 h 459285"/>
                <a:gd name="connsiteX1" fmla="*/ 428287 w 429813"/>
                <a:gd name="connsiteY1" fmla="*/ 192121 h 459285"/>
                <a:gd name="connsiteX2" fmla="*/ 405802 w 429813"/>
                <a:gd name="connsiteY2" fmla="*/ 335279 h 459285"/>
                <a:gd name="connsiteX3" fmla="*/ 344169 w 429813"/>
                <a:gd name="connsiteY3" fmla="*/ 456302 h 459285"/>
                <a:gd name="connsiteX4" fmla="*/ 141637 w 429813"/>
                <a:gd name="connsiteY4" fmla="*/ 387146 h 459285"/>
                <a:gd name="connsiteX5" fmla="*/ 86960 w 429813"/>
                <a:gd name="connsiteY5" fmla="*/ 273557 h 459285"/>
                <a:gd name="connsiteX6" fmla="*/ 41389 w 429813"/>
                <a:gd name="connsiteY6" fmla="*/ 269464 h 459285"/>
                <a:gd name="connsiteX7" fmla="*/ 34225 w 429813"/>
                <a:gd name="connsiteY7" fmla="*/ 253521 h 459285"/>
                <a:gd name="connsiteX8" fmla="*/ 3004 w 429813"/>
                <a:gd name="connsiteY8" fmla="*/ 180811 h 459285"/>
                <a:gd name="connsiteX9" fmla="*/ 27916 w 429813"/>
                <a:gd name="connsiteY9" fmla="*/ 130075 h 459285"/>
                <a:gd name="connsiteX10" fmla="*/ 78063 w 429813"/>
                <a:gd name="connsiteY10" fmla="*/ 196160 h 459285"/>
                <a:gd name="connsiteX11" fmla="*/ 104431 w 429813"/>
                <a:gd name="connsiteY11" fmla="*/ 196160 h 459285"/>
                <a:gd name="connsiteX12" fmla="*/ 146167 w 429813"/>
                <a:gd name="connsiteY12" fmla="*/ 97275 h 459285"/>
                <a:gd name="connsiteX13" fmla="*/ 170917 w 429813"/>
                <a:gd name="connsiteY13" fmla="*/ 6791 h 459285"/>
                <a:gd name="connsiteX14" fmla="*/ 352095 w 429813"/>
                <a:gd name="connsiteY14" fmla="*/ 11961 h 459285"/>
                <a:gd name="connsiteX15" fmla="*/ 426346 w 429813"/>
                <a:gd name="connsiteY15" fmla="*/ 5498 h 459285"/>
                <a:gd name="connsiteX16" fmla="*/ 428287 w 429813"/>
                <a:gd name="connsiteY16" fmla="*/ 93720 h 45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9813" h="459285">
                  <a:moveTo>
                    <a:pt x="428287" y="93073"/>
                  </a:moveTo>
                  <a:cubicBezTo>
                    <a:pt x="427478" y="119734"/>
                    <a:pt x="431037" y="161583"/>
                    <a:pt x="428287" y="192121"/>
                  </a:cubicBezTo>
                  <a:cubicBezTo>
                    <a:pt x="426412" y="240554"/>
                    <a:pt x="418866" y="288600"/>
                    <a:pt x="405802" y="335279"/>
                  </a:cubicBezTo>
                  <a:cubicBezTo>
                    <a:pt x="380243" y="445476"/>
                    <a:pt x="371669" y="453070"/>
                    <a:pt x="344169" y="456302"/>
                  </a:cubicBezTo>
                  <a:cubicBezTo>
                    <a:pt x="263286" y="465835"/>
                    <a:pt x="247109" y="455009"/>
                    <a:pt x="141637" y="387146"/>
                  </a:cubicBezTo>
                  <a:cubicBezTo>
                    <a:pt x="104755" y="363071"/>
                    <a:pt x="91652" y="310396"/>
                    <a:pt x="86960" y="273557"/>
                  </a:cubicBezTo>
                  <a:cubicBezTo>
                    <a:pt x="73246" y="284996"/>
                    <a:pt x="52842" y="283164"/>
                    <a:pt x="41389" y="269464"/>
                  </a:cubicBezTo>
                  <a:cubicBezTo>
                    <a:pt x="37581" y="264908"/>
                    <a:pt x="35101" y="259392"/>
                    <a:pt x="34225" y="253521"/>
                  </a:cubicBezTo>
                  <a:cubicBezTo>
                    <a:pt x="24033" y="217489"/>
                    <a:pt x="13195" y="211510"/>
                    <a:pt x="3004" y="180811"/>
                  </a:cubicBezTo>
                  <a:cubicBezTo>
                    <a:pt x="-8967" y="144617"/>
                    <a:pt x="18048" y="132337"/>
                    <a:pt x="27916" y="130075"/>
                  </a:cubicBezTo>
                  <a:cubicBezTo>
                    <a:pt x="52342" y="126843"/>
                    <a:pt x="64637" y="146233"/>
                    <a:pt x="78063" y="196160"/>
                  </a:cubicBezTo>
                  <a:cubicBezTo>
                    <a:pt x="81622" y="196160"/>
                    <a:pt x="98284" y="196160"/>
                    <a:pt x="104431" y="196160"/>
                  </a:cubicBezTo>
                  <a:cubicBezTo>
                    <a:pt x="106211" y="144779"/>
                    <a:pt x="136784" y="111978"/>
                    <a:pt x="146167" y="97275"/>
                  </a:cubicBezTo>
                  <a:cubicBezTo>
                    <a:pt x="182564" y="40722"/>
                    <a:pt x="161535" y="12446"/>
                    <a:pt x="170917" y="6791"/>
                  </a:cubicBezTo>
                  <a:cubicBezTo>
                    <a:pt x="198741" y="-10498"/>
                    <a:pt x="250344" y="10507"/>
                    <a:pt x="352095" y="11961"/>
                  </a:cubicBezTo>
                  <a:cubicBezTo>
                    <a:pt x="377033" y="14268"/>
                    <a:pt x="402183" y="12079"/>
                    <a:pt x="426346" y="5498"/>
                  </a:cubicBezTo>
                  <a:cubicBezTo>
                    <a:pt x="431199" y="4044"/>
                    <a:pt x="430067" y="25211"/>
                    <a:pt x="428287" y="93720"/>
                  </a:cubicBezTo>
                </a:path>
              </a:pathLst>
            </a:custGeom>
            <a:solidFill>
              <a:srgbClr val="F7C29C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D40F9387-A3B2-C446-8198-7C50BACEE406}"/>
                </a:ext>
              </a:extLst>
            </p:cNvPr>
            <p:cNvSpPr/>
            <p:nvPr/>
          </p:nvSpPr>
          <p:spPr>
            <a:xfrm>
              <a:off x="1882339" y="2429692"/>
              <a:ext cx="820614" cy="777931"/>
            </a:xfrm>
            <a:custGeom>
              <a:avLst/>
              <a:gdLst>
                <a:gd name="connsiteX0" fmla="*/ 343 w 820614"/>
                <a:gd name="connsiteY0" fmla="*/ 442433 h 777931"/>
                <a:gd name="connsiteX1" fmla="*/ 8270 w 820614"/>
                <a:gd name="connsiteY1" fmla="*/ 155308 h 777931"/>
                <a:gd name="connsiteX2" fmla="*/ 97403 w 820614"/>
                <a:gd name="connsiteY2" fmla="*/ 3747 h 777931"/>
                <a:gd name="connsiteX3" fmla="*/ 239110 w 820614"/>
                <a:gd name="connsiteY3" fmla="*/ 140119 h 777931"/>
                <a:gd name="connsiteX4" fmla="*/ 206757 w 820614"/>
                <a:gd name="connsiteY4" fmla="*/ 445018 h 777931"/>
                <a:gd name="connsiteX5" fmla="*/ 198992 w 820614"/>
                <a:gd name="connsiteY5" fmla="*/ 596255 h 777931"/>
                <a:gd name="connsiteX6" fmla="*/ 240404 w 820614"/>
                <a:gd name="connsiteY6" fmla="*/ 603365 h 777931"/>
                <a:gd name="connsiteX7" fmla="*/ 435494 w 820614"/>
                <a:gd name="connsiteY7" fmla="*/ 619522 h 777931"/>
                <a:gd name="connsiteX8" fmla="*/ 750777 w 820614"/>
                <a:gd name="connsiteY8" fmla="*/ 631318 h 777931"/>
                <a:gd name="connsiteX9" fmla="*/ 820336 w 820614"/>
                <a:gd name="connsiteY9" fmla="*/ 678014 h 777931"/>
                <a:gd name="connsiteX10" fmla="*/ 767251 w 820614"/>
                <a:gd name="connsiteY10" fmla="*/ 742395 h 777931"/>
                <a:gd name="connsiteX11" fmla="*/ 763233 w 820614"/>
                <a:gd name="connsiteY11" fmla="*/ 742645 h 777931"/>
                <a:gd name="connsiteX12" fmla="*/ 447141 w 820614"/>
                <a:gd name="connsiteY12" fmla="*/ 754925 h 777931"/>
                <a:gd name="connsiteX13" fmla="*/ 117138 w 820614"/>
                <a:gd name="connsiteY13" fmla="*/ 777546 h 777931"/>
                <a:gd name="connsiteX14" fmla="*/ 990 w 820614"/>
                <a:gd name="connsiteY14" fmla="*/ 442594 h 777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0614" h="777931">
                  <a:moveTo>
                    <a:pt x="343" y="442433"/>
                  </a:moveTo>
                  <a:cubicBezTo>
                    <a:pt x="-1598" y="346778"/>
                    <a:pt x="5196" y="251124"/>
                    <a:pt x="8270" y="155308"/>
                  </a:cubicBezTo>
                  <a:cubicBezTo>
                    <a:pt x="10373" y="90677"/>
                    <a:pt x="22343" y="22329"/>
                    <a:pt x="97403" y="3747"/>
                  </a:cubicBezTo>
                  <a:cubicBezTo>
                    <a:pt x="185080" y="-18066"/>
                    <a:pt x="247360" y="59007"/>
                    <a:pt x="239110" y="140119"/>
                  </a:cubicBezTo>
                  <a:cubicBezTo>
                    <a:pt x="228595" y="241914"/>
                    <a:pt x="216463" y="343385"/>
                    <a:pt x="206757" y="445018"/>
                  </a:cubicBezTo>
                  <a:cubicBezTo>
                    <a:pt x="203521" y="477334"/>
                    <a:pt x="195433" y="593670"/>
                    <a:pt x="198992" y="596255"/>
                  </a:cubicBezTo>
                  <a:cubicBezTo>
                    <a:pt x="212401" y="600524"/>
                    <a:pt x="226337" y="602917"/>
                    <a:pt x="240404" y="603365"/>
                  </a:cubicBezTo>
                  <a:cubicBezTo>
                    <a:pt x="305111" y="609505"/>
                    <a:pt x="370141" y="614890"/>
                    <a:pt x="435494" y="619522"/>
                  </a:cubicBezTo>
                  <a:cubicBezTo>
                    <a:pt x="540309" y="628959"/>
                    <a:pt x="645548" y="632896"/>
                    <a:pt x="750777" y="631318"/>
                  </a:cubicBezTo>
                  <a:cubicBezTo>
                    <a:pt x="779895" y="631318"/>
                    <a:pt x="815483" y="641982"/>
                    <a:pt x="820336" y="678014"/>
                  </a:cubicBezTo>
                  <a:cubicBezTo>
                    <a:pt x="823476" y="710435"/>
                    <a:pt x="799709" y="739259"/>
                    <a:pt x="767251" y="742395"/>
                  </a:cubicBezTo>
                  <a:cubicBezTo>
                    <a:pt x="765915" y="742524"/>
                    <a:pt x="764575" y="742608"/>
                    <a:pt x="763233" y="742645"/>
                  </a:cubicBezTo>
                  <a:cubicBezTo>
                    <a:pt x="640129" y="745231"/>
                    <a:pt x="552937" y="747331"/>
                    <a:pt x="447141" y="754925"/>
                  </a:cubicBezTo>
                  <a:cubicBezTo>
                    <a:pt x="338596" y="762843"/>
                    <a:pt x="226169" y="780778"/>
                    <a:pt x="117138" y="777546"/>
                  </a:cubicBezTo>
                  <a:cubicBezTo>
                    <a:pt x="-9848" y="773830"/>
                    <a:pt x="5681" y="659917"/>
                    <a:pt x="990" y="442594"/>
                  </a:cubicBezTo>
                </a:path>
              </a:pathLst>
            </a:custGeom>
            <a:solidFill>
              <a:srgbClr val="F7C29C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B34FCC60-C3BE-D347-9A36-0CBBD5680AE7}"/>
                </a:ext>
              </a:extLst>
            </p:cNvPr>
            <p:cNvSpPr/>
            <p:nvPr/>
          </p:nvSpPr>
          <p:spPr>
            <a:xfrm>
              <a:off x="2464717" y="3056001"/>
              <a:ext cx="510602" cy="120483"/>
            </a:xfrm>
            <a:custGeom>
              <a:avLst/>
              <a:gdLst>
                <a:gd name="connsiteX0" fmla="*/ 33971 w 510602"/>
                <a:gd name="connsiteY0" fmla="*/ 10018 h 120483"/>
                <a:gd name="connsiteX1" fmla="*/ 269341 w 510602"/>
                <a:gd name="connsiteY1" fmla="*/ 0 h 120483"/>
                <a:gd name="connsiteX2" fmla="*/ 500343 w 510602"/>
                <a:gd name="connsiteY2" fmla="*/ 78689 h 120483"/>
                <a:gd name="connsiteX3" fmla="*/ 445019 w 510602"/>
                <a:gd name="connsiteY3" fmla="*/ 117467 h 120483"/>
                <a:gd name="connsiteX4" fmla="*/ 47236 w 510602"/>
                <a:gd name="connsiteY4" fmla="*/ 117467 h 120483"/>
                <a:gd name="connsiteX5" fmla="*/ 0 w 510602"/>
                <a:gd name="connsiteY5" fmla="*/ 69963 h 120483"/>
                <a:gd name="connsiteX6" fmla="*/ 33971 w 510602"/>
                <a:gd name="connsiteY6" fmla="*/ 10018 h 120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602" h="120483">
                  <a:moveTo>
                    <a:pt x="33971" y="10018"/>
                  </a:moveTo>
                  <a:cubicBezTo>
                    <a:pt x="120678" y="7433"/>
                    <a:pt x="157075" y="2585"/>
                    <a:pt x="269341" y="0"/>
                  </a:cubicBezTo>
                  <a:cubicBezTo>
                    <a:pt x="305900" y="0"/>
                    <a:pt x="463460" y="53967"/>
                    <a:pt x="500343" y="78689"/>
                  </a:cubicBezTo>
                  <a:cubicBezTo>
                    <a:pt x="537226" y="103410"/>
                    <a:pt x="464269" y="114236"/>
                    <a:pt x="445019" y="117467"/>
                  </a:cubicBezTo>
                  <a:cubicBezTo>
                    <a:pt x="403122" y="124254"/>
                    <a:pt x="122457" y="117467"/>
                    <a:pt x="47236" y="117467"/>
                  </a:cubicBezTo>
                  <a:cubicBezTo>
                    <a:pt x="21313" y="116782"/>
                    <a:pt x="510" y="95861"/>
                    <a:pt x="0" y="69963"/>
                  </a:cubicBezTo>
                  <a:cubicBezTo>
                    <a:pt x="0" y="17612"/>
                    <a:pt x="33971" y="10018"/>
                    <a:pt x="33971" y="10018"/>
                  </a:cubicBezTo>
                </a:path>
              </a:pathLst>
            </a:custGeom>
            <a:solidFill>
              <a:srgbClr val="F7C29C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CA757C33-CE05-CF41-AB91-B0254BF70681}"/>
                </a:ext>
              </a:extLst>
            </p:cNvPr>
            <p:cNvSpPr/>
            <p:nvPr/>
          </p:nvSpPr>
          <p:spPr>
            <a:xfrm>
              <a:off x="1869255" y="2261931"/>
              <a:ext cx="265849" cy="572569"/>
            </a:xfrm>
            <a:custGeom>
              <a:avLst/>
              <a:gdLst>
                <a:gd name="connsiteX0" fmla="*/ 255591 w 265849"/>
                <a:gd name="connsiteY0" fmla="*/ 564790 h 572569"/>
                <a:gd name="connsiteX1" fmla="*/ 0 w 265849"/>
                <a:gd name="connsiteY1" fmla="*/ 558812 h 572569"/>
                <a:gd name="connsiteX2" fmla="*/ 21191 w 265849"/>
                <a:gd name="connsiteY2" fmla="*/ 234201 h 572569"/>
                <a:gd name="connsiteX3" fmla="*/ 135398 w 265849"/>
                <a:gd name="connsiteY3" fmla="*/ 2174 h 572569"/>
                <a:gd name="connsiteX4" fmla="*/ 257532 w 265849"/>
                <a:gd name="connsiteY4" fmla="*/ 167954 h 572569"/>
                <a:gd name="connsiteX5" fmla="*/ 255429 w 265849"/>
                <a:gd name="connsiteY5" fmla="*/ 564790 h 57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849" h="572569">
                  <a:moveTo>
                    <a:pt x="255591" y="564790"/>
                  </a:moveTo>
                  <a:cubicBezTo>
                    <a:pt x="170646" y="576884"/>
                    <a:pt x="84284" y="574865"/>
                    <a:pt x="0" y="558812"/>
                  </a:cubicBezTo>
                  <a:cubicBezTo>
                    <a:pt x="0" y="558812"/>
                    <a:pt x="7441" y="391255"/>
                    <a:pt x="21191" y="234201"/>
                  </a:cubicBezTo>
                  <a:cubicBezTo>
                    <a:pt x="36883" y="54041"/>
                    <a:pt x="95280" y="11546"/>
                    <a:pt x="135398" y="2174"/>
                  </a:cubicBezTo>
                  <a:cubicBezTo>
                    <a:pt x="213531" y="-16407"/>
                    <a:pt x="246855" y="87972"/>
                    <a:pt x="257532" y="167954"/>
                  </a:cubicBezTo>
                  <a:cubicBezTo>
                    <a:pt x="275003" y="300771"/>
                    <a:pt x="260282" y="457017"/>
                    <a:pt x="255429" y="564790"/>
                  </a:cubicBezTo>
                </a:path>
              </a:pathLst>
            </a:custGeom>
            <a:solidFill>
              <a:srgbClr val="E4F3FB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4C9802AB-9E60-1F47-B13B-05C17EDC0287}"/>
                </a:ext>
              </a:extLst>
            </p:cNvPr>
            <p:cNvSpPr/>
            <p:nvPr/>
          </p:nvSpPr>
          <p:spPr>
            <a:xfrm>
              <a:off x="2926721" y="3172337"/>
              <a:ext cx="414283" cy="62530"/>
            </a:xfrm>
            <a:custGeom>
              <a:avLst/>
              <a:gdLst>
                <a:gd name="connsiteX0" fmla="*/ 0 w 414283"/>
                <a:gd name="connsiteY0" fmla="*/ 62531 h 62530"/>
                <a:gd name="connsiteX1" fmla="*/ 365754 w 414283"/>
                <a:gd name="connsiteY1" fmla="*/ 62531 h 62530"/>
                <a:gd name="connsiteX2" fmla="*/ 414283 w 414283"/>
                <a:gd name="connsiteY2" fmla="*/ 14057 h 62530"/>
                <a:gd name="connsiteX3" fmla="*/ 414283 w 414283"/>
                <a:gd name="connsiteY3" fmla="*/ 0 h 62530"/>
                <a:gd name="connsiteX4" fmla="*/ 0 w 414283"/>
                <a:gd name="connsiteY4" fmla="*/ 0 h 6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283" h="62530">
                  <a:moveTo>
                    <a:pt x="0" y="62531"/>
                  </a:moveTo>
                  <a:lnTo>
                    <a:pt x="365754" y="62531"/>
                  </a:lnTo>
                  <a:cubicBezTo>
                    <a:pt x="392557" y="62531"/>
                    <a:pt x="414283" y="40829"/>
                    <a:pt x="414283" y="14057"/>
                  </a:cubicBezTo>
                  <a:lnTo>
                    <a:pt x="4142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43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A641495-C45C-FA45-A572-460A0D5D0421}"/>
                </a:ext>
              </a:extLst>
            </p:cNvPr>
            <p:cNvSpPr/>
            <p:nvPr/>
          </p:nvSpPr>
          <p:spPr>
            <a:xfrm>
              <a:off x="2983292" y="2568680"/>
              <a:ext cx="587469" cy="603979"/>
            </a:xfrm>
            <a:custGeom>
              <a:avLst/>
              <a:gdLst>
                <a:gd name="connsiteX0" fmla="*/ 241726 w 587469"/>
                <a:gd name="connsiteY0" fmla="*/ 0 h 603979"/>
                <a:gd name="connsiteX1" fmla="*/ 575450 w 587469"/>
                <a:gd name="connsiteY1" fmla="*/ 0 h 603979"/>
                <a:gd name="connsiteX2" fmla="*/ 587469 w 587469"/>
                <a:gd name="connsiteY2" fmla="*/ 12233 h 603979"/>
                <a:gd name="connsiteX3" fmla="*/ 586774 w 587469"/>
                <a:gd name="connsiteY3" fmla="*/ 16158 h 603979"/>
                <a:gd name="connsiteX4" fmla="*/ 356904 w 587469"/>
                <a:gd name="connsiteY4" fmla="*/ 596224 h 603979"/>
                <a:gd name="connsiteX5" fmla="*/ 345742 w 587469"/>
                <a:gd name="connsiteY5" fmla="*/ 603980 h 603979"/>
                <a:gd name="connsiteX6" fmla="*/ 12018 w 587469"/>
                <a:gd name="connsiteY6" fmla="*/ 603980 h 603979"/>
                <a:gd name="connsiteX7" fmla="*/ 1 w 587469"/>
                <a:gd name="connsiteY7" fmla="*/ 591747 h 603979"/>
                <a:gd name="connsiteX8" fmla="*/ 695 w 587469"/>
                <a:gd name="connsiteY8" fmla="*/ 587822 h 603979"/>
                <a:gd name="connsiteX9" fmla="*/ 230403 w 587469"/>
                <a:gd name="connsiteY9" fmla="*/ 8079 h 603979"/>
                <a:gd name="connsiteX10" fmla="*/ 241726 w 587469"/>
                <a:gd name="connsiteY10" fmla="*/ 485 h 60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469" h="603979">
                  <a:moveTo>
                    <a:pt x="241726" y="0"/>
                  </a:moveTo>
                  <a:lnTo>
                    <a:pt x="575450" y="0"/>
                  </a:lnTo>
                  <a:cubicBezTo>
                    <a:pt x="582147" y="63"/>
                    <a:pt x="587534" y="5541"/>
                    <a:pt x="587469" y="12233"/>
                  </a:cubicBezTo>
                  <a:cubicBezTo>
                    <a:pt x="587453" y="13571"/>
                    <a:pt x="587227" y="14896"/>
                    <a:pt x="586774" y="16158"/>
                  </a:cubicBezTo>
                  <a:lnTo>
                    <a:pt x="356904" y="596224"/>
                  </a:lnTo>
                  <a:cubicBezTo>
                    <a:pt x="355157" y="600874"/>
                    <a:pt x="350715" y="603961"/>
                    <a:pt x="345742" y="603980"/>
                  </a:cubicBezTo>
                  <a:lnTo>
                    <a:pt x="12018" y="603980"/>
                  </a:lnTo>
                  <a:cubicBezTo>
                    <a:pt x="5318" y="603917"/>
                    <a:pt x="-63" y="598439"/>
                    <a:pt x="1" y="591747"/>
                  </a:cubicBezTo>
                  <a:cubicBezTo>
                    <a:pt x="14" y="590409"/>
                    <a:pt x="248" y="589084"/>
                    <a:pt x="695" y="587822"/>
                  </a:cubicBezTo>
                  <a:lnTo>
                    <a:pt x="230403" y="8079"/>
                  </a:lnTo>
                  <a:cubicBezTo>
                    <a:pt x="232297" y="3497"/>
                    <a:pt x="236763" y="501"/>
                    <a:pt x="241726" y="485"/>
                  </a:cubicBezTo>
                </a:path>
              </a:pathLst>
            </a:custGeom>
            <a:solidFill>
              <a:srgbClr val="5A5A5C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4511B15D-CA14-5A4A-8505-8E80BD69E8FF}"/>
                </a:ext>
              </a:extLst>
            </p:cNvPr>
            <p:cNvSpPr/>
            <p:nvPr/>
          </p:nvSpPr>
          <p:spPr>
            <a:xfrm>
              <a:off x="3003351" y="2568680"/>
              <a:ext cx="587469" cy="603979"/>
            </a:xfrm>
            <a:custGeom>
              <a:avLst/>
              <a:gdLst>
                <a:gd name="connsiteX0" fmla="*/ 241726 w 587469"/>
                <a:gd name="connsiteY0" fmla="*/ 0 h 603979"/>
                <a:gd name="connsiteX1" fmla="*/ 575450 w 587469"/>
                <a:gd name="connsiteY1" fmla="*/ 0 h 603979"/>
                <a:gd name="connsiteX2" fmla="*/ 587469 w 587469"/>
                <a:gd name="connsiteY2" fmla="*/ 12233 h 603979"/>
                <a:gd name="connsiteX3" fmla="*/ 586774 w 587469"/>
                <a:gd name="connsiteY3" fmla="*/ 16158 h 603979"/>
                <a:gd name="connsiteX4" fmla="*/ 356904 w 587469"/>
                <a:gd name="connsiteY4" fmla="*/ 596224 h 603979"/>
                <a:gd name="connsiteX5" fmla="*/ 345742 w 587469"/>
                <a:gd name="connsiteY5" fmla="*/ 603980 h 603979"/>
                <a:gd name="connsiteX6" fmla="*/ 12018 w 587469"/>
                <a:gd name="connsiteY6" fmla="*/ 603980 h 603979"/>
                <a:gd name="connsiteX7" fmla="*/ 1 w 587469"/>
                <a:gd name="connsiteY7" fmla="*/ 591747 h 603979"/>
                <a:gd name="connsiteX8" fmla="*/ 695 w 587469"/>
                <a:gd name="connsiteY8" fmla="*/ 587822 h 603979"/>
                <a:gd name="connsiteX9" fmla="*/ 230726 w 587469"/>
                <a:gd name="connsiteY9" fmla="*/ 7594 h 603979"/>
                <a:gd name="connsiteX10" fmla="*/ 242050 w 587469"/>
                <a:gd name="connsiteY10" fmla="*/ 0 h 60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469" h="603979">
                  <a:moveTo>
                    <a:pt x="241726" y="0"/>
                  </a:moveTo>
                  <a:lnTo>
                    <a:pt x="575450" y="0"/>
                  </a:lnTo>
                  <a:cubicBezTo>
                    <a:pt x="582147" y="63"/>
                    <a:pt x="587534" y="5541"/>
                    <a:pt x="587469" y="12233"/>
                  </a:cubicBezTo>
                  <a:cubicBezTo>
                    <a:pt x="587453" y="13571"/>
                    <a:pt x="587227" y="14896"/>
                    <a:pt x="586774" y="16158"/>
                  </a:cubicBezTo>
                  <a:lnTo>
                    <a:pt x="356904" y="596224"/>
                  </a:lnTo>
                  <a:cubicBezTo>
                    <a:pt x="355157" y="600874"/>
                    <a:pt x="350715" y="603961"/>
                    <a:pt x="345742" y="603980"/>
                  </a:cubicBezTo>
                  <a:lnTo>
                    <a:pt x="12018" y="603980"/>
                  </a:lnTo>
                  <a:cubicBezTo>
                    <a:pt x="5318" y="603917"/>
                    <a:pt x="-63" y="598439"/>
                    <a:pt x="1" y="591747"/>
                  </a:cubicBezTo>
                  <a:cubicBezTo>
                    <a:pt x="14" y="590409"/>
                    <a:pt x="248" y="589084"/>
                    <a:pt x="695" y="587822"/>
                  </a:cubicBezTo>
                  <a:lnTo>
                    <a:pt x="230726" y="7594"/>
                  </a:lnTo>
                  <a:cubicBezTo>
                    <a:pt x="232621" y="3012"/>
                    <a:pt x="237087" y="16"/>
                    <a:pt x="242050" y="0"/>
                  </a:cubicBezTo>
                </a:path>
              </a:pathLst>
            </a:custGeom>
            <a:solidFill>
              <a:srgbClr val="38383B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F4DA80E2-20F3-094A-A879-97B711D4F8CF}"/>
                </a:ext>
              </a:extLst>
            </p:cNvPr>
            <p:cNvSpPr/>
            <p:nvPr/>
          </p:nvSpPr>
          <p:spPr>
            <a:xfrm>
              <a:off x="2410364" y="3172337"/>
              <a:ext cx="575726" cy="62853"/>
            </a:xfrm>
            <a:custGeom>
              <a:avLst/>
              <a:gdLst>
                <a:gd name="connsiteX0" fmla="*/ 527682 w 575726"/>
                <a:gd name="connsiteY0" fmla="*/ 62531 h 62853"/>
                <a:gd name="connsiteX1" fmla="*/ 48530 w 575726"/>
                <a:gd name="connsiteY1" fmla="*/ 62531 h 62853"/>
                <a:gd name="connsiteX2" fmla="*/ 0 w 575726"/>
                <a:gd name="connsiteY2" fmla="*/ 14057 h 62853"/>
                <a:gd name="connsiteX3" fmla="*/ 0 w 575726"/>
                <a:gd name="connsiteY3" fmla="*/ 0 h 62853"/>
                <a:gd name="connsiteX4" fmla="*/ 575726 w 575726"/>
                <a:gd name="connsiteY4" fmla="*/ 0 h 62853"/>
                <a:gd name="connsiteX5" fmla="*/ 575726 w 575726"/>
                <a:gd name="connsiteY5" fmla="*/ 14380 h 62853"/>
                <a:gd name="connsiteX6" fmla="*/ 527196 w 575726"/>
                <a:gd name="connsiteY6" fmla="*/ 62854 h 6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5726" h="62853">
                  <a:moveTo>
                    <a:pt x="527682" y="62531"/>
                  </a:moveTo>
                  <a:lnTo>
                    <a:pt x="48530" y="62531"/>
                  </a:lnTo>
                  <a:cubicBezTo>
                    <a:pt x="21727" y="62531"/>
                    <a:pt x="0" y="40829"/>
                    <a:pt x="0" y="14057"/>
                  </a:cubicBezTo>
                  <a:lnTo>
                    <a:pt x="0" y="0"/>
                  </a:lnTo>
                  <a:lnTo>
                    <a:pt x="575726" y="0"/>
                  </a:lnTo>
                  <a:lnTo>
                    <a:pt x="575726" y="14380"/>
                  </a:lnTo>
                  <a:cubicBezTo>
                    <a:pt x="575726" y="41152"/>
                    <a:pt x="553999" y="62854"/>
                    <a:pt x="527196" y="62854"/>
                  </a:cubicBezTo>
                </a:path>
              </a:pathLst>
            </a:custGeom>
            <a:solidFill>
              <a:srgbClr val="5A5A5C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57AD8790-DB3A-C84B-831F-264CBD309C39}"/>
                </a:ext>
              </a:extLst>
            </p:cNvPr>
            <p:cNvSpPr/>
            <p:nvPr/>
          </p:nvSpPr>
          <p:spPr>
            <a:xfrm>
              <a:off x="2835971" y="3236484"/>
              <a:ext cx="218822" cy="107996"/>
            </a:xfrm>
            <a:custGeom>
              <a:avLst/>
              <a:gdLst>
                <a:gd name="connsiteX0" fmla="*/ 150928 w 218822"/>
                <a:gd name="connsiteY0" fmla="*/ 105349 h 107996"/>
                <a:gd name="connsiteX1" fmla="*/ 218061 w 218822"/>
                <a:gd name="connsiteY1" fmla="*/ 0 h 107996"/>
                <a:gd name="connsiteX2" fmla="*/ 0 w 218822"/>
                <a:gd name="connsiteY2" fmla="*/ 0 h 107996"/>
                <a:gd name="connsiteX3" fmla="*/ 150928 w 218822"/>
                <a:gd name="connsiteY3" fmla="*/ 105349 h 10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822" h="107996">
                  <a:moveTo>
                    <a:pt x="150928" y="105349"/>
                  </a:moveTo>
                  <a:cubicBezTo>
                    <a:pt x="210296" y="95978"/>
                    <a:pt x="222267" y="33285"/>
                    <a:pt x="218061" y="0"/>
                  </a:cubicBezTo>
                  <a:lnTo>
                    <a:pt x="0" y="0"/>
                  </a:lnTo>
                  <a:cubicBezTo>
                    <a:pt x="0" y="0"/>
                    <a:pt x="9706" y="127808"/>
                    <a:pt x="150928" y="105349"/>
                  </a:cubicBezTo>
                </a:path>
              </a:pathLst>
            </a:custGeom>
            <a:solidFill>
              <a:srgbClr val="DCA682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FFFE3165-0671-C34B-A71F-194F2E1F6D7F}"/>
                </a:ext>
              </a:extLst>
            </p:cNvPr>
            <p:cNvSpPr/>
            <p:nvPr/>
          </p:nvSpPr>
          <p:spPr>
            <a:xfrm>
              <a:off x="2742169" y="3172901"/>
              <a:ext cx="381182" cy="139882"/>
            </a:xfrm>
            <a:custGeom>
              <a:avLst/>
              <a:gdLst>
                <a:gd name="connsiteX0" fmla="*/ 6609 w 381182"/>
                <a:gd name="connsiteY0" fmla="*/ 47910 h 139882"/>
                <a:gd name="connsiteX1" fmla="*/ 42036 w 381182"/>
                <a:gd name="connsiteY1" fmla="*/ 54535 h 139882"/>
                <a:gd name="connsiteX2" fmla="*/ 63066 w 381182"/>
                <a:gd name="connsiteY2" fmla="*/ 63099 h 139882"/>
                <a:gd name="connsiteX3" fmla="*/ 48183 w 381182"/>
                <a:gd name="connsiteY3" fmla="*/ 42740 h 139882"/>
                <a:gd name="connsiteX4" fmla="*/ 55139 w 381182"/>
                <a:gd name="connsiteY4" fmla="*/ 13817 h 139882"/>
                <a:gd name="connsiteX5" fmla="*/ 82963 w 381182"/>
                <a:gd name="connsiteY5" fmla="*/ 12363 h 139882"/>
                <a:gd name="connsiteX6" fmla="*/ 90889 w 381182"/>
                <a:gd name="connsiteY6" fmla="*/ 3961 h 139882"/>
                <a:gd name="connsiteX7" fmla="*/ 142493 w 381182"/>
                <a:gd name="connsiteY7" fmla="*/ 15918 h 139882"/>
                <a:gd name="connsiteX8" fmla="*/ 152199 w 381182"/>
                <a:gd name="connsiteY8" fmla="*/ 8162 h 139882"/>
                <a:gd name="connsiteX9" fmla="*/ 218200 w 381182"/>
                <a:gd name="connsiteY9" fmla="*/ 32075 h 139882"/>
                <a:gd name="connsiteX10" fmla="*/ 262038 w 381182"/>
                <a:gd name="connsiteY10" fmla="*/ 61967 h 139882"/>
                <a:gd name="connsiteX11" fmla="*/ 307333 w 381182"/>
                <a:gd name="connsiteY11" fmla="*/ 61967 h 139882"/>
                <a:gd name="connsiteX12" fmla="*/ 329333 w 381182"/>
                <a:gd name="connsiteY12" fmla="*/ 32560 h 139882"/>
                <a:gd name="connsiteX13" fmla="*/ 380613 w 381182"/>
                <a:gd name="connsiteY13" fmla="*/ 30621 h 139882"/>
                <a:gd name="connsiteX14" fmla="*/ 351171 w 381182"/>
                <a:gd name="connsiteY14" fmla="*/ 88789 h 139882"/>
                <a:gd name="connsiteX15" fmla="*/ 280156 w 381182"/>
                <a:gd name="connsiteY15" fmla="*/ 119328 h 139882"/>
                <a:gd name="connsiteX16" fmla="*/ 193935 w 381182"/>
                <a:gd name="connsiteY16" fmla="*/ 138879 h 139882"/>
                <a:gd name="connsiteX17" fmla="*/ 94934 w 381182"/>
                <a:gd name="connsiteY17" fmla="*/ 128861 h 139882"/>
                <a:gd name="connsiteX18" fmla="*/ 6609 w 381182"/>
                <a:gd name="connsiteY18" fmla="*/ 75863 h 139882"/>
                <a:gd name="connsiteX19" fmla="*/ 4126 w 381182"/>
                <a:gd name="connsiteY19" fmla="*/ 50390 h 139882"/>
                <a:gd name="connsiteX20" fmla="*/ 6609 w 381182"/>
                <a:gd name="connsiteY20" fmla="*/ 47910 h 13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1182" h="139882">
                  <a:moveTo>
                    <a:pt x="6609" y="47910"/>
                  </a:moveTo>
                  <a:cubicBezTo>
                    <a:pt x="16477" y="39670"/>
                    <a:pt x="26345" y="45810"/>
                    <a:pt x="42036" y="54535"/>
                  </a:cubicBezTo>
                  <a:cubicBezTo>
                    <a:pt x="48788" y="57984"/>
                    <a:pt x="55823" y="60849"/>
                    <a:pt x="63066" y="63099"/>
                  </a:cubicBezTo>
                  <a:cubicBezTo>
                    <a:pt x="57247" y="56981"/>
                    <a:pt x="52245" y="50138"/>
                    <a:pt x="48183" y="42740"/>
                  </a:cubicBezTo>
                  <a:cubicBezTo>
                    <a:pt x="42455" y="32782"/>
                    <a:pt x="45508" y="20090"/>
                    <a:pt x="55139" y="13817"/>
                  </a:cubicBezTo>
                  <a:cubicBezTo>
                    <a:pt x="63218" y="7624"/>
                    <a:pt x="74281" y="7045"/>
                    <a:pt x="82963" y="12363"/>
                  </a:cubicBezTo>
                  <a:cubicBezTo>
                    <a:pt x="85139" y="9157"/>
                    <a:pt x="87814" y="6320"/>
                    <a:pt x="90889" y="3961"/>
                  </a:cubicBezTo>
                  <a:cubicBezTo>
                    <a:pt x="105125" y="-5734"/>
                    <a:pt x="127449" y="3961"/>
                    <a:pt x="142493" y="15918"/>
                  </a:cubicBezTo>
                  <a:cubicBezTo>
                    <a:pt x="145343" y="12885"/>
                    <a:pt x="148611" y="10274"/>
                    <a:pt x="152199" y="8162"/>
                  </a:cubicBezTo>
                  <a:cubicBezTo>
                    <a:pt x="161258" y="2183"/>
                    <a:pt x="179214" y="4446"/>
                    <a:pt x="218200" y="32075"/>
                  </a:cubicBezTo>
                  <a:cubicBezTo>
                    <a:pt x="247156" y="52434"/>
                    <a:pt x="262038" y="61967"/>
                    <a:pt x="262038" y="61967"/>
                  </a:cubicBezTo>
                  <a:lnTo>
                    <a:pt x="307333" y="61967"/>
                  </a:lnTo>
                  <a:cubicBezTo>
                    <a:pt x="307333" y="61967"/>
                    <a:pt x="313156" y="59544"/>
                    <a:pt x="329333" y="32560"/>
                  </a:cubicBezTo>
                  <a:cubicBezTo>
                    <a:pt x="352627" y="-6057"/>
                    <a:pt x="385951" y="8000"/>
                    <a:pt x="380613" y="30621"/>
                  </a:cubicBezTo>
                  <a:cubicBezTo>
                    <a:pt x="369613" y="76833"/>
                    <a:pt x="358127" y="84750"/>
                    <a:pt x="351171" y="88789"/>
                  </a:cubicBezTo>
                  <a:cubicBezTo>
                    <a:pt x="328807" y="101767"/>
                    <a:pt x="304965" y="112020"/>
                    <a:pt x="280156" y="119328"/>
                  </a:cubicBezTo>
                  <a:cubicBezTo>
                    <a:pt x="252515" y="129981"/>
                    <a:pt x="223471" y="136567"/>
                    <a:pt x="193935" y="138879"/>
                  </a:cubicBezTo>
                  <a:cubicBezTo>
                    <a:pt x="134728" y="141626"/>
                    <a:pt x="121463" y="138879"/>
                    <a:pt x="94934" y="128861"/>
                  </a:cubicBezTo>
                  <a:cubicBezTo>
                    <a:pt x="62975" y="115765"/>
                    <a:pt x="33194" y="97896"/>
                    <a:pt x="6609" y="75863"/>
                  </a:cubicBezTo>
                  <a:cubicBezTo>
                    <a:pt x="-1118" y="69515"/>
                    <a:pt x="-2231" y="58111"/>
                    <a:pt x="4126" y="50390"/>
                  </a:cubicBezTo>
                  <a:cubicBezTo>
                    <a:pt x="4870" y="49486"/>
                    <a:pt x="5703" y="48655"/>
                    <a:pt x="6609" y="47910"/>
                  </a:cubicBezTo>
                </a:path>
              </a:pathLst>
            </a:custGeom>
            <a:solidFill>
              <a:srgbClr val="F7C29C"/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79" name="Oval 578">
            <a:extLst>
              <a:ext uri="{FF2B5EF4-FFF2-40B4-BE49-F238E27FC236}">
                <a16:creationId xmlns:a16="http://schemas.microsoft.com/office/drawing/2014/main" id="{65237305-CD07-5B43-809C-04C38721EE34}"/>
              </a:ext>
            </a:extLst>
          </p:cNvPr>
          <p:cNvSpPr/>
          <p:nvPr/>
        </p:nvSpPr>
        <p:spPr>
          <a:xfrm>
            <a:off x="4286375" y="1668190"/>
            <a:ext cx="180056" cy="180056"/>
          </a:xfrm>
          <a:prstGeom prst="ellipse">
            <a:avLst/>
          </a:prstGeom>
          <a:noFill/>
          <a:ln w="28575" cap="rnd" cmpd="sng">
            <a:solidFill>
              <a:schemeClr val="accent1"/>
            </a:solidFill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776899B0-9DAB-9E4B-AC94-59C0E4E1E834}"/>
              </a:ext>
            </a:extLst>
          </p:cNvPr>
          <p:cNvSpPr/>
          <p:nvPr/>
        </p:nvSpPr>
        <p:spPr>
          <a:xfrm>
            <a:off x="4585920" y="1409901"/>
            <a:ext cx="388277" cy="388277"/>
          </a:xfrm>
          <a:prstGeom prst="ellipse">
            <a:avLst/>
          </a:prstGeom>
          <a:noFill/>
          <a:ln w="28575" cap="rnd" cmpd="sng">
            <a:solidFill>
              <a:schemeClr val="accent1"/>
            </a:solidFill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CAE1E673-0341-2944-8BB4-2395AAF7EFF4}"/>
              </a:ext>
            </a:extLst>
          </p:cNvPr>
          <p:cNvSpPr/>
          <p:nvPr/>
        </p:nvSpPr>
        <p:spPr>
          <a:xfrm>
            <a:off x="6348379" y="817412"/>
            <a:ext cx="3066920" cy="3066920"/>
          </a:xfrm>
          <a:prstGeom prst="ellipse">
            <a:avLst/>
          </a:prstGeom>
          <a:noFill/>
          <a:ln w="28575" cap="rnd" cmpd="sng">
            <a:solidFill>
              <a:schemeClr val="accent1"/>
            </a:solidFill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AF623D3F-9C5D-4D4D-ACEF-CFF71C4A909D}"/>
              </a:ext>
            </a:extLst>
          </p:cNvPr>
          <p:cNvSpPr/>
          <p:nvPr/>
        </p:nvSpPr>
        <p:spPr>
          <a:xfrm>
            <a:off x="5264415" y="1184404"/>
            <a:ext cx="740177" cy="740177"/>
          </a:xfrm>
          <a:prstGeom prst="ellipse">
            <a:avLst/>
          </a:prstGeom>
          <a:noFill/>
          <a:ln w="28575" cap="rnd" cmpd="sng">
            <a:solidFill>
              <a:schemeClr val="accent1"/>
            </a:solidFill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B7FE5893-92F7-FB45-A4DD-A7DB5C5DF1B7}"/>
              </a:ext>
            </a:extLst>
          </p:cNvPr>
          <p:cNvGrpSpPr/>
          <p:nvPr/>
        </p:nvGrpSpPr>
        <p:grpSpPr>
          <a:xfrm>
            <a:off x="7329083" y="1109934"/>
            <a:ext cx="1089832" cy="1125407"/>
            <a:chOff x="4128567" y="909006"/>
            <a:chExt cx="3670463" cy="3790276"/>
          </a:xfrm>
        </p:grpSpPr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4FF63A2C-A6FB-D846-804E-0D74006EB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43145" t="33043" r="42177" b="45520"/>
            <a:stretch/>
          </p:blipFill>
          <p:spPr>
            <a:xfrm>
              <a:off x="5095121" y="2184682"/>
              <a:ext cx="1789471" cy="1470136"/>
            </a:xfrm>
            <a:prstGeom prst="rect">
              <a:avLst/>
            </a:prstGeom>
          </p:spPr>
        </p:pic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8F10D5AF-12EA-2E4F-8DA6-083DE8250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37581" t="14050" r="37555" b="66957"/>
            <a:stretch/>
          </p:blipFill>
          <p:spPr>
            <a:xfrm>
              <a:off x="4403354" y="909006"/>
              <a:ext cx="3031435" cy="1302570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10916AF7-E7D8-D544-8306-3518259A0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/>
            <a:srcRect l="54783" t="19420" r="34457" b="30290"/>
            <a:stretch/>
          </p:blipFill>
          <p:spPr>
            <a:xfrm>
              <a:off x="6487065" y="1250402"/>
              <a:ext cx="1311965" cy="3448880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3F593557-A87D-A642-9624-DEAFDF6BC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l="39128" t="52463" r="37556" b="30290"/>
            <a:stretch/>
          </p:blipFill>
          <p:spPr>
            <a:xfrm>
              <a:off x="4592200" y="3516524"/>
              <a:ext cx="2842589" cy="1182757"/>
            </a:xfrm>
            <a:prstGeom prst="rect">
              <a:avLst/>
            </a:prstGeom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BC457A01-1E79-EA48-9166-77D2471CC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/>
            <a:srcRect l="35217" t="19421" r="56143" b="36812"/>
            <a:stretch/>
          </p:blipFill>
          <p:spPr>
            <a:xfrm>
              <a:off x="4128567" y="1263849"/>
              <a:ext cx="1053549" cy="3001618"/>
            </a:xfrm>
            <a:prstGeom prst="rect">
              <a:avLst/>
            </a:prstGeom>
          </p:spPr>
        </p:pic>
      </p:grpSp>
      <p:pic>
        <p:nvPicPr>
          <p:cNvPr id="144" name="Picture 143">
            <a:extLst>
              <a:ext uri="{FF2B5EF4-FFF2-40B4-BE49-F238E27FC236}">
                <a16:creationId xmlns:a16="http://schemas.microsoft.com/office/drawing/2014/main" id="{D09204E9-C2C1-9443-BC9F-0A4CA860520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122" y="2594697"/>
            <a:ext cx="2548540" cy="432540"/>
          </a:xfrm>
          <a:prstGeom prst="rect">
            <a:avLst/>
          </a:prstGeom>
        </p:spPr>
      </p:pic>
      <p:pic>
        <p:nvPicPr>
          <p:cNvPr id="581" name="Graphic 580">
            <a:extLst>
              <a:ext uri="{FF2B5EF4-FFF2-40B4-BE49-F238E27FC236}">
                <a16:creationId xmlns:a16="http://schemas.microsoft.com/office/drawing/2014/main" id="{242C84E3-85A8-6746-ACB8-89C8373760F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821251" y="2223049"/>
            <a:ext cx="1562100" cy="1714500"/>
          </a:xfrm>
          <a:prstGeom prst="rect">
            <a:avLst/>
          </a:prstGeom>
        </p:spPr>
      </p:pic>
      <p:grpSp>
        <p:nvGrpSpPr>
          <p:cNvPr id="148" name="Group 147">
            <a:extLst>
              <a:ext uri="{FF2B5EF4-FFF2-40B4-BE49-F238E27FC236}">
                <a16:creationId xmlns:a16="http://schemas.microsoft.com/office/drawing/2014/main" id="{56A235BB-AA0A-3D49-8118-B6DCF9E83486}"/>
              </a:ext>
            </a:extLst>
          </p:cNvPr>
          <p:cNvGrpSpPr/>
          <p:nvPr/>
        </p:nvGrpSpPr>
        <p:grpSpPr>
          <a:xfrm>
            <a:off x="2180706" y="1486598"/>
            <a:ext cx="3655917" cy="3616343"/>
            <a:chOff x="2180706" y="1486598"/>
            <a:chExt cx="3655917" cy="3616343"/>
          </a:xfrm>
        </p:grpSpPr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A84B283F-845C-4846-A4B4-5CA1C2F38DA9}"/>
                </a:ext>
              </a:extLst>
            </p:cNvPr>
            <p:cNvSpPr/>
            <p:nvPr/>
          </p:nvSpPr>
          <p:spPr>
            <a:xfrm>
              <a:off x="2180706" y="4793196"/>
              <a:ext cx="3655917" cy="309745"/>
            </a:xfrm>
            <a:custGeom>
              <a:avLst/>
              <a:gdLst>
                <a:gd name="connsiteX0" fmla="*/ 3655917 w 3655917"/>
                <a:gd name="connsiteY0" fmla="*/ 154954 h 309745"/>
                <a:gd name="connsiteX1" fmla="*/ 1827959 w 3655917"/>
                <a:gd name="connsiteY1" fmla="*/ 309746 h 309745"/>
                <a:gd name="connsiteX2" fmla="*/ 0 w 3655917"/>
                <a:gd name="connsiteY2" fmla="*/ 154954 h 309745"/>
                <a:gd name="connsiteX3" fmla="*/ 1827959 w 3655917"/>
                <a:gd name="connsiteY3" fmla="*/ 0 h 309745"/>
                <a:gd name="connsiteX4" fmla="*/ 3655917 w 3655917"/>
                <a:gd name="connsiteY4" fmla="*/ 154954 h 309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5917" h="309745">
                  <a:moveTo>
                    <a:pt x="3655917" y="154954"/>
                  </a:moveTo>
                  <a:cubicBezTo>
                    <a:pt x="3655917" y="240428"/>
                    <a:pt x="2837218" y="309746"/>
                    <a:pt x="1827959" y="309746"/>
                  </a:cubicBezTo>
                  <a:cubicBezTo>
                    <a:pt x="818699" y="309746"/>
                    <a:pt x="0" y="240428"/>
                    <a:pt x="0" y="154954"/>
                  </a:cubicBezTo>
                  <a:cubicBezTo>
                    <a:pt x="0" y="69479"/>
                    <a:pt x="818699" y="0"/>
                    <a:pt x="1827959" y="0"/>
                  </a:cubicBezTo>
                  <a:cubicBezTo>
                    <a:pt x="2837218" y="0"/>
                    <a:pt x="3655917" y="69317"/>
                    <a:pt x="3655917" y="154954"/>
                  </a:cubicBezTo>
                </a:path>
              </a:pathLst>
            </a:custGeom>
            <a:solidFill>
              <a:srgbClr val="724B1E">
                <a:alpha val="23000"/>
              </a:srgbClr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5DC1FA5A-4DE7-D747-8FAC-8C552707912A}"/>
                </a:ext>
              </a:extLst>
            </p:cNvPr>
            <p:cNvSpPr/>
            <p:nvPr/>
          </p:nvSpPr>
          <p:spPr>
            <a:xfrm>
              <a:off x="4123910" y="4022945"/>
              <a:ext cx="473840" cy="750535"/>
            </a:xfrm>
            <a:custGeom>
              <a:avLst/>
              <a:gdLst>
                <a:gd name="connsiteX0" fmla="*/ 473840 w 473840"/>
                <a:gd name="connsiteY0" fmla="*/ 713964 h 750535"/>
                <a:gd name="connsiteX1" fmla="*/ 241110 w 473840"/>
                <a:gd name="connsiteY1" fmla="*/ 217527 h 750535"/>
                <a:gd name="connsiteX2" fmla="*/ 123785 w 473840"/>
                <a:gd name="connsiteY2" fmla="*/ 15 h 750535"/>
                <a:gd name="connsiteX3" fmla="*/ 14554 w 473840"/>
                <a:gd name="connsiteY3" fmla="*/ 106642 h 750535"/>
                <a:gd name="connsiteX4" fmla="*/ 397153 w 473840"/>
                <a:gd name="connsiteY4" fmla="*/ 750536 h 75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840" h="750535">
                  <a:moveTo>
                    <a:pt x="473840" y="713964"/>
                  </a:moveTo>
                  <a:cubicBezTo>
                    <a:pt x="473840" y="713964"/>
                    <a:pt x="256881" y="298896"/>
                    <a:pt x="241110" y="217527"/>
                  </a:cubicBezTo>
                  <a:cubicBezTo>
                    <a:pt x="212404" y="67732"/>
                    <a:pt x="123785" y="15"/>
                    <a:pt x="123785" y="15"/>
                  </a:cubicBezTo>
                  <a:cubicBezTo>
                    <a:pt x="123785" y="15"/>
                    <a:pt x="-50534" y="-3701"/>
                    <a:pt x="14554" y="106642"/>
                  </a:cubicBezTo>
                  <a:cubicBezTo>
                    <a:pt x="79642" y="216984"/>
                    <a:pt x="397153" y="750536"/>
                    <a:pt x="397153" y="750536"/>
                  </a:cubicBezTo>
                  <a:close/>
                </a:path>
              </a:pathLst>
            </a:custGeom>
            <a:solidFill>
              <a:srgbClr val="E2BF88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DCE5DE31-D27F-D641-A572-7A919FBF7DBC}"/>
                </a:ext>
              </a:extLst>
            </p:cNvPr>
            <p:cNvSpPr/>
            <p:nvPr/>
          </p:nvSpPr>
          <p:spPr>
            <a:xfrm>
              <a:off x="4474499" y="4701407"/>
              <a:ext cx="107521" cy="270966"/>
            </a:xfrm>
            <a:custGeom>
              <a:avLst/>
              <a:gdLst>
                <a:gd name="connsiteX0" fmla="*/ 62544 w 107521"/>
                <a:gd name="connsiteY0" fmla="*/ 58 h 270966"/>
                <a:gd name="connsiteX1" fmla="*/ 24994 w 107521"/>
                <a:gd name="connsiteY1" fmla="*/ 1978 h 270966"/>
                <a:gd name="connsiteX2" fmla="*/ 43644 w 107521"/>
                <a:gd name="connsiteY2" fmla="*/ 196820 h 270966"/>
                <a:gd name="connsiteX3" fmla="*/ 11893 w 107521"/>
                <a:gd name="connsiteY3" fmla="*/ 223665 h 270966"/>
                <a:gd name="connsiteX4" fmla="*/ 4132 w 107521"/>
                <a:gd name="connsiteY4" fmla="*/ 270967 h 270966"/>
                <a:gd name="connsiteX5" fmla="*/ 4132 w 107521"/>
                <a:gd name="connsiteY5" fmla="*/ 270967 h 270966"/>
                <a:gd name="connsiteX6" fmla="*/ 82655 w 107521"/>
                <a:gd name="connsiteY6" fmla="*/ 222830 h 270966"/>
                <a:gd name="connsiteX7" fmla="*/ 98676 w 107521"/>
                <a:gd name="connsiteY7" fmla="*/ 184922 h 270966"/>
                <a:gd name="connsiteX8" fmla="*/ 107522 w 107521"/>
                <a:gd name="connsiteY8" fmla="*/ 40846 h 270966"/>
                <a:gd name="connsiteX9" fmla="*/ 62690 w 107521"/>
                <a:gd name="connsiteY9" fmla="*/ 49 h 270966"/>
                <a:gd name="connsiteX10" fmla="*/ 62544 w 107521"/>
                <a:gd name="connsiteY10" fmla="*/ 58 h 27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521" h="270966">
                  <a:moveTo>
                    <a:pt x="62544" y="58"/>
                  </a:moveTo>
                  <a:lnTo>
                    <a:pt x="24994" y="1978"/>
                  </a:lnTo>
                  <a:cubicBezTo>
                    <a:pt x="24994" y="1978"/>
                    <a:pt x="19152" y="113448"/>
                    <a:pt x="43644" y="196820"/>
                  </a:cubicBezTo>
                  <a:cubicBezTo>
                    <a:pt x="32262" y="204778"/>
                    <a:pt x="21635" y="213766"/>
                    <a:pt x="11893" y="223665"/>
                  </a:cubicBezTo>
                  <a:cubicBezTo>
                    <a:pt x="-382" y="236227"/>
                    <a:pt x="-3486" y="255135"/>
                    <a:pt x="4132" y="270967"/>
                  </a:cubicBezTo>
                  <a:lnTo>
                    <a:pt x="4132" y="270967"/>
                  </a:lnTo>
                  <a:lnTo>
                    <a:pt x="82655" y="222830"/>
                  </a:lnTo>
                  <a:cubicBezTo>
                    <a:pt x="91625" y="217361"/>
                    <a:pt x="99344" y="195443"/>
                    <a:pt x="98676" y="184922"/>
                  </a:cubicBezTo>
                  <a:lnTo>
                    <a:pt x="107522" y="40846"/>
                  </a:lnTo>
                  <a:cubicBezTo>
                    <a:pt x="106399" y="17191"/>
                    <a:pt x="86326" y="-1074"/>
                    <a:pt x="62690" y="49"/>
                  </a:cubicBezTo>
                  <a:cubicBezTo>
                    <a:pt x="62640" y="53"/>
                    <a:pt x="62594" y="53"/>
                    <a:pt x="62544" y="58"/>
                  </a:cubicBezTo>
                  <a:close/>
                </a:path>
              </a:pathLst>
            </a:custGeom>
            <a:solidFill>
              <a:srgbClr val="D78C72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09416245-48FC-1E41-8376-B6492F25E92A}"/>
                </a:ext>
              </a:extLst>
            </p:cNvPr>
            <p:cNvSpPr/>
            <p:nvPr/>
          </p:nvSpPr>
          <p:spPr>
            <a:xfrm>
              <a:off x="4448841" y="4690192"/>
              <a:ext cx="251547" cy="319713"/>
            </a:xfrm>
            <a:custGeom>
              <a:avLst/>
              <a:gdLst>
                <a:gd name="connsiteX0" fmla="*/ 69427 w 251547"/>
                <a:gd name="connsiteY0" fmla="*/ 208035 h 319713"/>
                <a:gd name="connsiteX1" fmla="*/ 91415 w 251547"/>
                <a:gd name="connsiteY1" fmla="*/ 0 h 319713"/>
                <a:gd name="connsiteX2" fmla="*/ 190131 w 251547"/>
                <a:gd name="connsiteY2" fmla="*/ 36405 h 319713"/>
                <a:gd name="connsiteX3" fmla="*/ 251548 w 251547"/>
                <a:gd name="connsiteY3" fmla="*/ 201773 h 319713"/>
                <a:gd name="connsiteX4" fmla="*/ 3171 w 251547"/>
                <a:gd name="connsiteY4" fmla="*/ 319714 h 319713"/>
                <a:gd name="connsiteX5" fmla="*/ 0 w 251547"/>
                <a:gd name="connsiteY5" fmla="*/ 256714 h 319713"/>
                <a:gd name="connsiteX6" fmla="*/ 69427 w 251547"/>
                <a:gd name="connsiteY6" fmla="*/ 208035 h 31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547" h="319713">
                  <a:moveTo>
                    <a:pt x="69427" y="208035"/>
                  </a:moveTo>
                  <a:cubicBezTo>
                    <a:pt x="115322" y="173968"/>
                    <a:pt x="91415" y="0"/>
                    <a:pt x="91415" y="0"/>
                  </a:cubicBezTo>
                  <a:lnTo>
                    <a:pt x="190131" y="36405"/>
                  </a:lnTo>
                  <a:lnTo>
                    <a:pt x="251548" y="201773"/>
                  </a:lnTo>
                  <a:lnTo>
                    <a:pt x="3171" y="319714"/>
                  </a:lnTo>
                  <a:lnTo>
                    <a:pt x="0" y="256714"/>
                  </a:lnTo>
                  <a:cubicBezTo>
                    <a:pt x="0" y="256714"/>
                    <a:pt x="23407" y="242144"/>
                    <a:pt x="69427" y="208035"/>
                  </a:cubicBezTo>
                  <a:close/>
                </a:path>
              </a:pathLst>
            </a:custGeom>
            <a:solidFill>
              <a:srgbClr val="FFFFFF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DF9032A9-862C-4941-8059-61C5261A2F10}"/>
                </a:ext>
              </a:extLst>
            </p:cNvPr>
            <p:cNvSpPr/>
            <p:nvPr/>
          </p:nvSpPr>
          <p:spPr>
            <a:xfrm rot="19732200">
              <a:off x="4599329" y="4717424"/>
              <a:ext cx="18566" cy="159021"/>
            </a:xfrm>
            <a:custGeom>
              <a:avLst/>
              <a:gdLst>
                <a:gd name="connsiteX0" fmla="*/ 0 w 18566"/>
                <a:gd name="connsiteY0" fmla="*/ 0 h 159021"/>
                <a:gd name="connsiteX1" fmla="*/ 18567 w 18566"/>
                <a:gd name="connsiteY1" fmla="*/ 0 h 159021"/>
                <a:gd name="connsiteX2" fmla="*/ 18567 w 18566"/>
                <a:gd name="connsiteY2" fmla="*/ 159022 h 159021"/>
                <a:gd name="connsiteX3" fmla="*/ 0 w 18566"/>
                <a:gd name="connsiteY3" fmla="*/ 159022 h 159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66" h="159021">
                  <a:moveTo>
                    <a:pt x="0" y="0"/>
                  </a:moveTo>
                  <a:lnTo>
                    <a:pt x="18567" y="0"/>
                  </a:lnTo>
                  <a:lnTo>
                    <a:pt x="18567" y="159022"/>
                  </a:lnTo>
                  <a:lnTo>
                    <a:pt x="0" y="159022"/>
                  </a:lnTo>
                  <a:close/>
                </a:path>
              </a:pathLst>
            </a:custGeom>
            <a:solidFill>
              <a:srgbClr val="FFFFFF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ADE813F8-A19B-3849-9378-ABB5BF47FE90}"/>
                </a:ext>
              </a:extLst>
            </p:cNvPr>
            <p:cNvSpPr/>
            <p:nvPr/>
          </p:nvSpPr>
          <p:spPr>
            <a:xfrm rot="10800000">
              <a:off x="3412277" y="4681091"/>
              <a:ext cx="112902" cy="173759"/>
            </a:xfrm>
            <a:custGeom>
              <a:avLst/>
              <a:gdLst>
                <a:gd name="connsiteX0" fmla="*/ 0 w 112902"/>
                <a:gd name="connsiteY0" fmla="*/ 0 h 173759"/>
                <a:gd name="connsiteX1" fmla="*/ 112902 w 112902"/>
                <a:gd name="connsiteY1" fmla="*/ 0 h 173759"/>
                <a:gd name="connsiteX2" fmla="*/ 112902 w 112902"/>
                <a:gd name="connsiteY2" fmla="*/ 173759 h 173759"/>
                <a:gd name="connsiteX3" fmla="*/ 0 w 112902"/>
                <a:gd name="connsiteY3" fmla="*/ 173759 h 173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902" h="173759">
                  <a:moveTo>
                    <a:pt x="0" y="0"/>
                  </a:moveTo>
                  <a:lnTo>
                    <a:pt x="112902" y="0"/>
                  </a:lnTo>
                  <a:lnTo>
                    <a:pt x="112902" y="173759"/>
                  </a:lnTo>
                  <a:lnTo>
                    <a:pt x="0" y="173759"/>
                  </a:lnTo>
                  <a:close/>
                </a:path>
              </a:pathLst>
            </a:custGeom>
            <a:solidFill>
              <a:srgbClr val="E2BF88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23D290D8-39C0-D144-87DB-A1B35AAD185F}"/>
                </a:ext>
              </a:extLst>
            </p:cNvPr>
            <p:cNvSpPr/>
            <p:nvPr/>
          </p:nvSpPr>
          <p:spPr>
            <a:xfrm>
              <a:off x="3258138" y="3184140"/>
              <a:ext cx="415855" cy="950420"/>
            </a:xfrm>
            <a:custGeom>
              <a:avLst/>
              <a:gdLst>
                <a:gd name="connsiteX0" fmla="*/ 415700 w 415855"/>
                <a:gd name="connsiteY0" fmla="*/ 811474 h 950420"/>
                <a:gd name="connsiteX1" fmla="*/ 395130 w 415855"/>
                <a:gd name="connsiteY1" fmla="*/ 0 h 950420"/>
                <a:gd name="connsiteX2" fmla="*/ 13949 w 415855"/>
                <a:gd name="connsiteY2" fmla="*/ 2672 h 950420"/>
                <a:gd name="connsiteX3" fmla="*/ 17079 w 415855"/>
                <a:gd name="connsiteY3" fmla="*/ 257132 h 950420"/>
                <a:gd name="connsiteX4" fmla="*/ 172872 w 415855"/>
                <a:gd name="connsiteY4" fmla="*/ 787970 h 950420"/>
                <a:gd name="connsiteX5" fmla="*/ 415700 w 415855"/>
                <a:gd name="connsiteY5" fmla="*/ 811474 h 95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5855" h="950420">
                  <a:moveTo>
                    <a:pt x="415700" y="811474"/>
                  </a:moveTo>
                  <a:cubicBezTo>
                    <a:pt x="409232" y="602730"/>
                    <a:pt x="395130" y="0"/>
                    <a:pt x="395130" y="0"/>
                  </a:cubicBezTo>
                  <a:lnTo>
                    <a:pt x="13949" y="2672"/>
                  </a:lnTo>
                  <a:cubicBezTo>
                    <a:pt x="13949" y="2672"/>
                    <a:pt x="-19429" y="153469"/>
                    <a:pt x="17079" y="257132"/>
                  </a:cubicBezTo>
                  <a:cubicBezTo>
                    <a:pt x="53586" y="360794"/>
                    <a:pt x="120259" y="597553"/>
                    <a:pt x="172872" y="787970"/>
                  </a:cubicBezTo>
                  <a:cubicBezTo>
                    <a:pt x="225485" y="978387"/>
                    <a:pt x="422167" y="1020261"/>
                    <a:pt x="415700" y="811474"/>
                  </a:cubicBezTo>
                  <a:close/>
                </a:path>
              </a:pathLst>
            </a:custGeom>
            <a:solidFill>
              <a:srgbClr val="4C4C4D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ADEED5D3-1CC3-4A43-8C71-986BE2E74AB6}"/>
                </a:ext>
              </a:extLst>
            </p:cNvPr>
            <p:cNvSpPr/>
            <p:nvPr/>
          </p:nvSpPr>
          <p:spPr>
            <a:xfrm>
              <a:off x="3380317" y="3891194"/>
              <a:ext cx="293609" cy="876275"/>
            </a:xfrm>
            <a:custGeom>
              <a:avLst/>
              <a:gdLst>
                <a:gd name="connsiteX0" fmla="*/ 53948 w 293609"/>
                <a:gd name="connsiteY0" fmla="*/ 64300 h 876275"/>
                <a:gd name="connsiteX1" fmla="*/ 40096 w 293609"/>
                <a:gd name="connsiteY1" fmla="*/ 267910 h 876275"/>
                <a:gd name="connsiteX2" fmla="*/ 0 w 293609"/>
                <a:gd name="connsiteY2" fmla="*/ 848220 h 876275"/>
                <a:gd name="connsiteX3" fmla="*/ 172065 w 293609"/>
                <a:gd name="connsiteY3" fmla="*/ 876275 h 876275"/>
                <a:gd name="connsiteX4" fmla="*/ 292102 w 293609"/>
                <a:gd name="connsiteY4" fmla="*/ 135941 h 876275"/>
                <a:gd name="connsiteX5" fmla="*/ 53948 w 293609"/>
                <a:gd name="connsiteY5" fmla="*/ 64300 h 8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3609" h="876275">
                  <a:moveTo>
                    <a:pt x="53948" y="64300"/>
                  </a:moveTo>
                  <a:cubicBezTo>
                    <a:pt x="46605" y="181197"/>
                    <a:pt x="49775" y="147798"/>
                    <a:pt x="40096" y="267910"/>
                  </a:cubicBezTo>
                  <a:cubicBezTo>
                    <a:pt x="30416" y="388021"/>
                    <a:pt x="0" y="848220"/>
                    <a:pt x="0" y="848220"/>
                  </a:cubicBezTo>
                  <a:lnTo>
                    <a:pt x="172065" y="876275"/>
                  </a:lnTo>
                  <a:cubicBezTo>
                    <a:pt x="172065" y="876275"/>
                    <a:pt x="268821" y="271166"/>
                    <a:pt x="292102" y="135941"/>
                  </a:cubicBezTo>
                  <a:cubicBezTo>
                    <a:pt x="315384" y="716"/>
                    <a:pt x="61333" y="-52430"/>
                    <a:pt x="53948" y="64300"/>
                  </a:cubicBezTo>
                  <a:close/>
                </a:path>
              </a:pathLst>
            </a:custGeom>
            <a:solidFill>
              <a:srgbClr val="4C4C4D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72DC1CFA-3897-4B47-9E21-A5555AA2ECF9}"/>
                </a:ext>
              </a:extLst>
            </p:cNvPr>
            <p:cNvSpPr/>
            <p:nvPr/>
          </p:nvSpPr>
          <p:spPr>
            <a:xfrm>
              <a:off x="3382153" y="4783417"/>
              <a:ext cx="453063" cy="163321"/>
            </a:xfrm>
            <a:custGeom>
              <a:avLst/>
              <a:gdLst>
                <a:gd name="connsiteX0" fmla="*/ 0 w 453063"/>
                <a:gd name="connsiteY0" fmla="*/ 142614 h 163321"/>
                <a:gd name="connsiteX1" fmla="*/ 107645 w 453063"/>
                <a:gd name="connsiteY1" fmla="*/ 142614 h 163321"/>
                <a:gd name="connsiteX2" fmla="*/ 325355 w 453063"/>
                <a:gd name="connsiteY2" fmla="*/ 160942 h 163321"/>
                <a:gd name="connsiteX3" fmla="*/ 437131 w 453063"/>
                <a:gd name="connsiteY3" fmla="*/ 163322 h 163321"/>
                <a:gd name="connsiteX4" fmla="*/ 443682 w 453063"/>
                <a:gd name="connsiteY4" fmla="*/ 129464 h 163321"/>
                <a:gd name="connsiteX5" fmla="*/ 326607 w 453063"/>
                <a:gd name="connsiteY5" fmla="*/ 108589 h 163321"/>
                <a:gd name="connsiteX6" fmla="*/ 142567 w 453063"/>
                <a:gd name="connsiteY6" fmla="*/ 3799 h 163321"/>
                <a:gd name="connsiteX7" fmla="*/ 86617 w 453063"/>
                <a:gd name="connsiteY7" fmla="*/ 53439 h 163321"/>
                <a:gd name="connsiteX8" fmla="*/ 30166 w 453063"/>
                <a:gd name="connsiteY8" fmla="*/ 0 h 163321"/>
                <a:gd name="connsiteX9" fmla="*/ 0 w 453063"/>
                <a:gd name="connsiteY9" fmla="*/ 63500 h 16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063" h="163321">
                  <a:moveTo>
                    <a:pt x="0" y="142614"/>
                  </a:moveTo>
                  <a:lnTo>
                    <a:pt x="107645" y="142614"/>
                  </a:lnTo>
                  <a:lnTo>
                    <a:pt x="325355" y="160942"/>
                  </a:lnTo>
                  <a:lnTo>
                    <a:pt x="437131" y="163322"/>
                  </a:lnTo>
                  <a:cubicBezTo>
                    <a:pt x="454154" y="162988"/>
                    <a:pt x="459370" y="136185"/>
                    <a:pt x="443682" y="129464"/>
                  </a:cubicBezTo>
                  <a:lnTo>
                    <a:pt x="326607" y="108589"/>
                  </a:lnTo>
                  <a:lnTo>
                    <a:pt x="142567" y="3799"/>
                  </a:lnTo>
                  <a:cubicBezTo>
                    <a:pt x="142567" y="3799"/>
                    <a:pt x="138395" y="53898"/>
                    <a:pt x="86617" y="53439"/>
                  </a:cubicBezTo>
                  <a:cubicBezTo>
                    <a:pt x="35923" y="53105"/>
                    <a:pt x="30166" y="0"/>
                    <a:pt x="30166" y="0"/>
                  </a:cubicBezTo>
                  <a:cubicBezTo>
                    <a:pt x="30166" y="0"/>
                    <a:pt x="0" y="17409"/>
                    <a:pt x="0" y="63500"/>
                  </a:cubicBezTo>
                  <a:close/>
                </a:path>
              </a:pathLst>
            </a:custGeom>
            <a:solidFill>
              <a:srgbClr val="4A494A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B610113D-1F4F-EA46-983B-A09CC72924BC}"/>
                </a:ext>
              </a:extLst>
            </p:cNvPr>
            <p:cNvSpPr/>
            <p:nvPr/>
          </p:nvSpPr>
          <p:spPr>
            <a:xfrm>
              <a:off x="3382153" y="4923109"/>
              <a:ext cx="445726" cy="39619"/>
            </a:xfrm>
            <a:custGeom>
              <a:avLst/>
              <a:gdLst>
                <a:gd name="connsiteX0" fmla="*/ 0 w 445726"/>
                <a:gd name="connsiteY0" fmla="*/ 39620 h 39619"/>
                <a:gd name="connsiteX1" fmla="*/ 109064 w 445726"/>
                <a:gd name="connsiteY1" fmla="*/ 39620 h 39619"/>
                <a:gd name="connsiteX2" fmla="*/ 109064 w 445726"/>
                <a:gd name="connsiteY2" fmla="*/ 17618 h 39619"/>
                <a:gd name="connsiteX3" fmla="*/ 322977 w 445726"/>
                <a:gd name="connsiteY3" fmla="*/ 39620 h 39619"/>
                <a:gd name="connsiteX4" fmla="*/ 445726 w 445726"/>
                <a:gd name="connsiteY4" fmla="*/ 39620 h 39619"/>
                <a:gd name="connsiteX5" fmla="*/ 445726 w 445726"/>
                <a:gd name="connsiteY5" fmla="*/ 21250 h 39619"/>
                <a:gd name="connsiteX6" fmla="*/ 325522 w 445726"/>
                <a:gd name="connsiteY6" fmla="*/ 21250 h 39619"/>
                <a:gd name="connsiteX7" fmla="*/ 105726 w 445726"/>
                <a:gd name="connsiteY7" fmla="*/ 0 h 39619"/>
                <a:gd name="connsiteX8" fmla="*/ 0 w 445726"/>
                <a:gd name="connsiteY8" fmla="*/ 0 h 39619"/>
                <a:gd name="connsiteX9" fmla="*/ 0 w 445726"/>
                <a:gd name="connsiteY9" fmla="*/ 39620 h 39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5726" h="39619">
                  <a:moveTo>
                    <a:pt x="0" y="39620"/>
                  </a:moveTo>
                  <a:lnTo>
                    <a:pt x="109064" y="39620"/>
                  </a:lnTo>
                  <a:lnTo>
                    <a:pt x="109064" y="17618"/>
                  </a:lnTo>
                  <a:lnTo>
                    <a:pt x="322977" y="39620"/>
                  </a:lnTo>
                  <a:lnTo>
                    <a:pt x="445726" y="39620"/>
                  </a:lnTo>
                  <a:lnTo>
                    <a:pt x="445726" y="21250"/>
                  </a:lnTo>
                  <a:lnTo>
                    <a:pt x="325522" y="21250"/>
                  </a:lnTo>
                  <a:lnTo>
                    <a:pt x="105726" y="0"/>
                  </a:lnTo>
                  <a:lnTo>
                    <a:pt x="0" y="0"/>
                  </a:lnTo>
                  <a:lnTo>
                    <a:pt x="0" y="39620"/>
                  </a:lnTo>
                  <a:close/>
                </a:path>
              </a:pathLst>
            </a:custGeom>
            <a:solidFill>
              <a:srgbClr val="4C4C4D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35B1831D-ADE2-2545-BA41-7420592F525E}"/>
                </a:ext>
              </a:extLst>
            </p:cNvPr>
            <p:cNvSpPr/>
            <p:nvPr/>
          </p:nvSpPr>
          <p:spPr>
            <a:xfrm>
              <a:off x="3470146" y="2050930"/>
              <a:ext cx="255427" cy="369496"/>
            </a:xfrm>
            <a:custGeom>
              <a:avLst/>
              <a:gdLst>
                <a:gd name="connsiteX0" fmla="*/ 255428 w 255427"/>
                <a:gd name="connsiteY0" fmla="*/ 181961 h 369496"/>
                <a:gd name="connsiteX1" fmla="*/ 143777 w 255427"/>
                <a:gd name="connsiteY1" fmla="*/ 369497 h 369496"/>
                <a:gd name="connsiteX2" fmla="*/ 0 w 255427"/>
                <a:gd name="connsiteY2" fmla="*/ 284830 h 369496"/>
                <a:gd name="connsiteX3" fmla="*/ 131135 w 255427"/>
                <a:gd name="connsiteY3" fmla="*/ 19056 h 369496"/>
                <a:gd name="connsiteX4" fmla="*/ 255428 w 255427"/>
                <a:gd name="connsiteY4" fmla="*/ 181961 h 36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427" h="369496">
                  <a:moveTo>
                    <a:pt x="255428" y="181961"/>
                  </a:moveTo>
                  <a:lnTo>
                    <a:pt x="143777" y="369497"/>
                  </a:lnTo>
                  <a:lnTo>
                    <a:pt x="0" y="284830"/>
                  </a:lnTo>
                  <a:cubicBezTo>
                    <a:pt x="0" y="284830"/>
                    <a:pt x="128840" y="108107"/>
                    <a:pt x="131135" y="19056"/>
                  </a:cubicBezTo>
                  <a:cubicBezTo>
                    <a:pt x="133430" y="-69994"/>
                    <a:pt x="255428" y="181961"/>
                    <a:pt x="255428" y="181961"/>
                  </a:cubicBezTo>
                  <a:close/>
                </a:path>
              </a:pathLst>
            </a:custGeom>
            <a:solidFill>
              <a:srgbClr val="AB7942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7BA6A3DC-8461-B04D-ABC0-3B8BCDD99177}"/>
                </a:ext>
              </a:extLst>
            </p:cNvPr>
            <p:cNvSpPr/>
            <p:nvPr/>
          </p:nvSpPr>
          <p:spPr>
            <a:xfrm>
              <a:off x="3388077" y="4685433"/>
              <a:ext cx="108980" cy="159814"/>
            </a:xfrm>
            <a:custGeom>
              <a:avLst/>
              <a:gdLst>
                <a:gd name="connsiteX0" fmla="*/ 0 w 108980"/>
                <a:gd name="connsiteY0" fmla="*/ 158855 h 159814"/>
                <a:gd name="connsiteX1" fmla="*/ 106811 w 108980"/>
                <a:gd name="connsiteY1" fmla="*/ 159815 h 159814"/>
                <a:gd name="connsiteX2" fmla="*/ 108980 w 108980"/>
                <a:gd name="connsiteY2" fmla="*/ 960 h 159814"/>
                <a:gd name="connsiteX3" fmla="*/ 2128 w 108980"/>
                <a:gd name="connsiteY3" fmla="*/ 0 h 159814"/>
                <a:gd name="connsiteX4" fmla="*/ 0 w 108980"/>
                <a:gd name="connsiteY4" fmla="*/ 158855 h 159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980" h="159814">
                  <a:moveTo>
                    <a:pt x="0" y="158855"/>
                  </a:moveTo>
                  <a:lnTo>
                    <a:pt x="106811" y="159815"/>
                  </a:lnTo>
                  <a:lnTo>
                    <a:pt x="108980" y="960"/>
                  </a:lnTo>
                  <a:lnTo>
                    <a:pt x="2128" y="0"/>
                  </a:lnTo>
                  <a:lnTo>
                    <a:pt x="0" y="158855"/>
                  </a:lnTo>
                  <a:close/>
                </a:path>
              </a:pathLst>
            </a:custGeom>
            <a:solidFill>
              <a:srgbClr val="AB7942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30484B9F-95E6-FE4E-A602-3F00769B40D8}"/>
                </a:ext>
              </a:extLst>
            </p:cNvPr>
            <p:cNvSpPr/>
            <p:nvPr/>
          </p:nvSpPr>
          <p:spPr>
            <a:xfrm>
              <a:off x="3350902" y="4780578"/>
              <a:ext cx="453086" cy="172089"/>
            </a:xfrm>
            <a:custGeom>
              <a:avLst/>
              <a:gdLst>
                <a:gd name="connsiteX0" fmla="*/ 0 w 453086"/>
                <a:gd name="connsiteY0" fmla="*/ 142072 h 172089"/>
                <a:gd name="connsiteX1" fmla="*/ 107812 w 453086"/>
                <a:gd name="connsiteY1" fmla="*/ 144368 h 172089"/>
                <a:gd name="connsiteX2" fmla="*/ 325022 w 453086"/>
                <a:gd name="connsiteY2" fmla="*/ 167330 h 172089"/>
                <a:gd name="connsiteX3" fmla="*/ 436756 w 453086"/>
                <a:gd name="connsiteY3" fmla="*/ 172089 h 172089"/>
                <a:gd name="connsiteX4" fmla="*/ 444016 w 453086"/>
                <a:gd name="connsiteY4" fmla="*/ 138314 h 172089"/>
                <a:gd name="connsiteX5" fmla="*/ 327400 w 453086"/>
                <a:gd name="connsiteY5" fmla="*/ 114935 h 172089"/>
                <a:gd name="connsiteX6" fmla="*/ 145446 w 453086"/>
                <a:gd name="connsiteY6" fmla="*/ 6387 h 172089"/>
                <a:gd name="connsiteX7" fmla="*/ 88453 w 453086"/>
                <a:gd name="connsiteY7" fmla="*/ 54775 h 172089"/>
                <a:gd name="connsiteX8" fmla="*/ 33170 w 453086"/>
                <a:gd name="connsiteY8" fmla="*/ 0 h 172089"/>
                <a:gd name="connsiteX9" fmla="*/ 1669 w 453086"/>
                <a:gd name="connsiteY9" fmla="*/ 62874 h 17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086" h="172089">
                  <a:moveTo>
                    <a:pt x="0" y="142072"/>
                  </a:moveTo>
                  <a:lnTo>
                    <a:pt x="107812" y="144368"/>
                  </a:lnTo>
                  <a:lnTo>
                    <a:pt x="325022" y="167330"/>
                  </a:lnTo>
                  <a:lnTo>
                    <a:pt x="436756" y="172089"/>
                  </a:lnTo>
                  <a:cubicBezTo>
                    <a:pt x="453779" y="172089"/>
                    <a:pt x="459578" y="145370"/>
                    <a:pt x="444016" y="138314"/>
                  </a:cubicBezTo>
                  <a:lnTo>
                    <a:pt x="327400" y="114935"/>
                  </a:lnTo>
                  <a:lnTo>
                    <a:pt x="145446" y="6387"/>
                  </a:lnTo>
                  <a:cubicBezTo>
                    <a:pt x="145446" y="6387"/>
                    <a:pt x="140147" y="56236"/>
                    <a:pt x="88453" y="54775"/>
                  </a:cubicBezTo>
                  <a:cubicBezTo>
                    <a:pt x="37801" y="53397"/>
                    <a:pt x="33170" y="0"/>
                    <a:pt x="33170" y="0"/>
                  </a:cubicBezTo>
                  <a:cubicBezTo>
                    <a:pt x="33170" y="0"/>
                    <a:pt x="2670" y="16700"/>
                    <a:pt x="1669" y="62874"/>
                  </a:cubicBezTo>
                  <a:close/>
                </a:path>
              </a:pathLst>
            </a:custGeom>
            <a:solidFill>
              <a:srgbClr val="4A494A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0DCE72BC-3517-6041-A082-616E49B43DE6}"/>
                </a:ext>
              </a:extLst>
            </p:cNvPr>
            <p:cNvSpPr/>
            <p:nvPr/>
          </p:nvSpPr>
          <p:spPr>
            <a:xfrm>
              <a:off x="3350109" y="4919728"/>
              <a:ext cx="446018" cy="49055"/>
            </a:xfrm>
            <a:custGeom>
              <a:avLst/>
              <a:gdLst>
                <a:gd name="connsiteX0" fmla="*/ 0 w 446018"/>
                <a:gd name="connsiteY0" fmla="*/ 39620 h 49055"/>
                <a:gd name="connsiteX1" fmla="*/ 109064 w 446018"/>
                <a:gd name="connsiteY1" fmla="*/ 41916 h 49055"/>
                <a:gd name="connsiteX2" fmla="*/ 109523 w 446018"/>
                <a:gd name="connsiteY2" fmla="*/ 19914 h 49055"/>
                <a:gd name="connsiteX3" fmla="*/ 322936 w 446018"/>
                <a:gd name="connsiteY3" fmla="*/ 46467 h 49055"/>
                <a:gd name="connsiteX4" fmla="*/ 445643 w 446018"/>
                <a:gd name="connsiteY4" fmla="*/ 49055 h 49055"/>
                <a:gd name="connsiteX5" fmla="*/ 446018 w 446018"/>
                <a:gd name="connsiteY5" fmla="*/ 30727 h 49055"/>
                <a:gd name="connsiteX6" fmla="*/ 325814 w 446018"/>
                <a:gd name="connsiteY6" fmla="*/ 28181 h 49055"/>
                <a:gd name="connsiteX7" fmla="*/ 106560 w 446018"/>
                <a:gd name="connsiteY7" fmla="*/ 2254 h 49055"/>
                <a:gd name="connsiteX8" fmla="*/ 876 w 446018"/>
                <a:gd name="connsiteY8" fmla="*/ 0 h 49055"/>
                <a:gd name="connsiteX9" fmla="*/ 0 w 446018"/>
                <a:gd name="connsiteY9" fmla="*/ 39620 h 4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6018" h="49055">
                  <a:moveTo>
                    <a:pt x="0" y="39620"/>
                  </a:moveTo>
                  <a:lnTo>
                    <a:pt x="109064" y="41916"/>
                  </a:lnTo>
                  <a:lnTo>
                    <a:pt x="109523" y="19914"/>
                  </a:lnTo>
                  <a:lnTo>
                    <a:pt x="322936" y="46467"/>
                  </a:lnTo>
                  <a:lnTo>
                    <a:pt x="445643" y="49055"/>
                  </a:lnTo>
                  <a:lnTo>
                    <a:pt x="446018" y="30727"/>
                  </a:lnTo>
                  <a:lnTo>
                    <a:pt x="325814" y="28181"/>
                  </a:lnTo>
                  <a:lnTo>
                    <a:pt x="106560" y="2254"/>
                  </a:lnTo>
                  <a:lnTo>
                    <a:pt x="876" y="0"/>
                  </a:lnTo>
                  <a:lnTo>
                    <a:pt x="0" y="39620"/>
                  </a:lnTo>
                  <a:close/>
                </a:path>
              </a:pathLst>
            </a:custGeom>
            <a:solidFill>
              <a:srgbClr val="4C4C4D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0F5FDD7A-EA00-9442-BEEA-FE780ADCC8C6}"/>
                </a:ext>
              </a:extLst>
            </p:cNvPr>
            <p:cNvSpPr/>
            <p:nvPr/>
          </p:nvSpPr>
          <p:spPr>
            <a:xfrm>
              <a:off x="3233100" y="3190069"/>
              <a:ext cx="404522" cy="950669"/>
            </a:xfrm>
            <a:custGeom>
              <a:avLst/>
              <a:gdLst>
                <a:gd name="connsiteX0" fmla="*/ 341479 w 404522"/>
                <a:gd name="connsiteY0" fmla="*/ 820576 h 950669"/>
                <a:gd name="connsiteX1" fmla="*/ 404522 w 404522"/>
                <a:gd name="connsiteY1" fmla="*/ 52061 h 950669"/>
                <a:gd name="connsiteX2" fmla="*/ 31644 w 404522"/>
                <a:gd name="connsiteY2" fmla="*/ 0 h 950669"/>
                <a:gd name="connsiteX3" fmla="*/ 6611 w 404522"/>
                <a:gd name="connsiteY3" fmla="*/ 246319 h 950669"/>
                <a:gd name="connsiteX4" fmla="*/ 100529 w 404522"/>
                <a:gd name="connsiteY4" fmla="*/ 781415 h 950669"/>
                <a:gd name="connsiteX5" fmla="*/ 341479 w 404522"/>
                <a:gd name="connsiteY5" fmla="*/ 820576 h 950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4522" h="950669">
                  <a:moveTo>
                    <a:pt x="341479" y="820576"/>
                  </a:moveTo>
                  <a:cubicBezTo>
                    <a:pt x="358168" y="617926"/>
                    <a:pt x="404522" y="52061"/>
                    <a:pt x="404522" y="52061"/>
                  </a:cubicBezTo>
                  <a:lnTo>
                    <a:pt x="31644" y="0"/>
                  </a:lnTo>
                  <a:cubicBezTo>
                    <a:pt x="31644" y="0"/>
                    <a:pt x="-17380" y="140903"/>
                    <a:pt x="6611" y="246319"/>
                  </a:cubicBezTo>
                  <a:cubicBezTo>
                    <a:pt x="30601" y="351735"/>
                    <a:pt x="70029" y="589913"/>
                    <a:pt x="100529" y="781415"/>
                  </a:cubicBezTo>
                  <a:cubicBezTo>
                    <a:pt x="131028" y="972918"/>
                    <a:pt x="324831" y="1023183"/>
                    <a:pt x="341479" y="820576"/>
                  </a:cubicBezTo>
                  <a:close/>
                </a:path>
              </a:pathLst>
            </a:custGeom>
            <a:solidFill>
              <a:srgbClr val="4A494A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0B012A71-90F1-834D-9A50-B476CA7193AC}"/>
                </a:ext>
              </a:extLst>
            </p:cNvPr>
            <p:cNvSpPr/>
            <p:nvPr/>
          </p:nvSpPr>
          <p:spPr>
            <a:xfrm>
              <a:off x="3338530" y="3918484"/>
              <a:ext cx="234964" cy="843223"/>
            </a:xfrm>
            <a:custGeom>
              <a:avLst/>
              <a:gdLst>
                <a:gd name="connsiteX0" fmla="*/ 64 w 234964"/>
                <a:gd name="connsiteY0" fmla="*/ 76880 h 843223"/>
                <a:gd name="connsiteX1" fmla="*/ 4445 w 234964"/>
                <a:gd name="connsiteY1" fmla="*/ 322071 h 843223"/>
                <a:gd name="connsiteX2" fmla="*/ 13207 w 234964"/>
                <a:gd name="connsiteY2" fmla="*/ 843224 h 843223"/>
                <a:gd name="connsiteX3" fmla="*/ 193658 w 234964"/>
                <a:gd name="connsiteY3" fmla="*/ 841220 h 843223"/>
                <a:gd name="connsiteX4" fmla="*/ 234714 w 234964"/>
                <a:gd name="connsiteY4" fmla="*/ 105478 h 843223"/>
                <a:gd name="connsiteX5" fmla="*/ 64 w 234964"/>
                <a:gd name="connsiteY5" fmla="*/ 76880 h 84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64" h="843223">
                  <a:moveTo>
                    <a:pt x="64" y="76880"/>
                  </a:moveTo>
                  <a:cubicBezTo>
                    <a:pt x="4737" y="188391"/>
                    <a:pt x="1608" y="207262"/>
                    <a:pt x="4445" y="322071"/>
                  </a:cubicBezTo>
                  <a:cubicBezTo>
                    <a:pt x="7282" y="436881"/>
                    <a:pt x="13207" y="843224"/>
                    <a:pt x="13207" y="843224"/>
                  </a:cubicBezTo>
                  <a:lnTo>
                    <a:pt x="193658" y="841220"/>
                  </a:lnTo>
                  <a:cubicBezTo>
                    <a:pt x="193658" y="841220"/>
                    <a:pt x="225493" y="235568"/>
                    <a:pt x="234714" y="105478"/>
                  </a:cubicBezTo>
                  <a:cubicBezTo>
                    <a:pt x="243935" y="-24612"/>
                    <a:pt x="-4567" y="-34631"/>
                    <a:pt x="64" y="76880"/>
                  </a:cubicBezTo>
                  <a:close/>
                </a:path>
              </a:pathLst>
            </a:custGeom>
            <a:solidFill>
              <a:srgbClr val="4A494A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CF4824BF-ABA2-F34E-A0A2-0AE5C6D5B8F6}"/>
                </a:ext>
              </a:extLst>
            </p:cNvPr>
            <p:cNvSpPr/>
            <p:nvPr/>
          </p:nvSpPr>
          <p:spPr>
            <a:xfrm>
              <a:off x="3239794" y="2224917"/>
              <a:ext cx="506254" cy="1083176"/>
            </a:xfrm>
            <a:custGeom>
              <a:avLst/>
              <a:gdLst>
                <a:gd name="connsiteX0" fmla="*/ 230185 w 506254"/>
                <a:gd name="connsiteY0" fmla="*/ 55651 h 1083176"/>
                <a:gd name="connsiteX1" fmla="*/ 246875 w 506254"/>
                <a:gd name="connsiteY1" fmla="*/ 0 h 1083176"/>
                <a:gd name="connsiteX2" fmla="*/ 395575 w 506254"/>
                <a:gd name="connsiteY2" fmla="*/ 186576 h 1083176"/>
                <a:gd name="connsiteX3" fmla="*/ 506099 w 506254"/>
                <a:gd name="connsiteY3" fmla="*/ 408680 h 1083176"/>
                <a:gd name="connsiteX4" fmla="*/ 422194 w 506254"/>
                <a:gd name="connsiteY4" fmla="*/ 1083177 h 1083176"/>
                <a:gd name="connsiteX5" fmla="*/ 0 w 506254"/>
                <a:gd name="connsiteY5" fmla="*/ 1006233 h 1083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6254" h="1083176">
                  <a:moveTo>
                    <a:pt x="230185" y="55651"/>
                  </a:moveTo>
                  <a:lnTo>
                    <a:pt x="246875" y="0"/>
                  </a:lnTo>
                  <a:cubicBezTo>
                    <a:pt x="288598" y="77653"/>
                    <a:pt x="395575" y="186576"/>
                    <a:pt x="395575" y="186576"/>
                  </a:cubicBezTo>
                  <a:cubicBezTo>
                    <a:pt x="395575" y="186576"/>
                    <a:pt x="501760" y="296919"/>
                    <a:pt x="506099" y="408680"/>
                  </a:cubicBezTo>
                  <a:cubicBezTo>
                    <a:pt x="510438" y="520442"/>
                    <a:pt x="422194" y="1083177"/>
                    <a:pt x="422194" y="1083177"/>
                  </a:cubicBezTo>
                  <a:lnTo>
                    <a:pt x="0" y="1006233"/>
                  </a:lnTo>
                  <a:close/>
                </a:path>
              </a:pathLst>
            </a:custGeom>
            <a:solidFill>
              <a:srgbClr val="4C4C4D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DA51422F-6DBB-3A40-9C10-6916F4478975}"/>
                </a:ext>
              </a:extLst>
            </p:cNvPr>
            <p:cNvSpPr/>
            <p:nvPr/>
          </p:nvSpPr>
          <p:spPr>
            <a:xfrm>
              <a:off x="3472327" y="2208054"/>
              <a:ext cx="212442" cy="244895"/>
            </a:xfrm>
            <a:custGeom>
              <a:avLst/>
              <a:gdLst>
                <a:gd name="connsiteX0" fmla="*/ 194376 w 212442"/>
                <a:gd name="connsiteY0" fmla="*/ 163192 h 244895"/>
                <a:gd name="connsiteX1" fmla="*/ 212442 w 212442"/>
                <a:gd name="connsiteY1" fmla="*/ 244895 h 244895"/>
                <a:gd name="connsiteX2" fmla="*/ 15677 w 212442"/>
                <a:gd name="connsiteY2" fmla="*/ 99943 h 244895"/>
                <a:gd name="connsiteX3" fmla="*/ 782 w 212442"/>
                <a:gd name="connsiteY3" fmla="*/ 55772 h 244895"/>
                <a:gd name="connsiteX4" fmla="*/ 9419 w 212442"/>
                <a:gd name="connsiteY4" fmla="*/ 7803 h 244895"/>
                <a:gd name="connsiteX5" fmla="*/ 20416 w 212442"/>
                <a:gd name="connsiteY5" fmla="*/ 150 h 244895"/>
                <a:gd name="connsiteX6" fmla="*/ 25148 w 212442"/>
                <a:gd name="connsiteY6" fmla="*/ 2501 h 244895"/>
                <a:gd name="connsiteX7" fmla="*/ 165170 w 212442"/>
                <a:gd name="connsiteY7" fmla="*/ 120942 h 244895"/>
                <a:gd name="connsiteX8" fmla="*/ 194376 w 212442"/>
                <a:gd name="connsiteY8" fmla="*/ 163192 h 24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442" h="244895">
                  <a:moveTo>
                    <a:pt x="194376" y="163192"/>
                  </a:moveTo>
                  <a:lnTo>
                    <a:pt x="212442" y="244895"/>
                  </a:lnTo>
                  <a:cubicBezTo>
                    <a:pt x="80473" y="176343"/>
                    <a:pt x="15677" y="99943"/>
                    <a:pt x="15677" y="99943"/>
                  </a:cubicBezTo>
                  <a:cubicBezTo>
                    <a:pt x="3436" y="88771"/>
                    <a:pt x="-2193" y="72079"/>
                    <a:pt x="782" y="55772"/>
                  </a:cubicBezTo>
                  <a:lnTo>
                    <a:pt x="9419" y="7803"/>
                  </a:lnTo>
                  <a:cubicBezTo>
                    <a:pt x="10344" y="2651"/>
                    <a:pt x="15268" y="-772"/>
                    <a:pt x="20416" y="150"/>
                  </a:cubicBezTo>
                  <a:cubicBezTo>
                    <a:pt x="22184" y="472"/>
                    <a:pt x="23825" y="1286"/>
                    <a:pt x="25148" y="2501"/>
                  </a:cubicBezTo>
                  <a:cubicBezTo>
                    <a:pt x="25148" y="2501"/>
                    <a:pt x="79388" y="38655"/>
                    <a:pt x="165170" y="120942"/>
                  </a:cubicBezTo>
                  <a:cubicBezTo>
                    <a:pt x="177979" y="133050"/>
                    <a:pt x="190538" y="145825"/>
                    <a:pt x="194376" y="163192"/>
                  </a:cubicBezTo>
                  <a:close/>
                </a:path>
              </a:pathLst>
            </a:custGeom>
            <a:solidFill>
              <a:srgbClr val="FFFFFF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BA2CBFF3-AA86-AC48-8CB7-B607249C5D5E}"/>
                </a:ext>
              </a:extLst>
            </p:cNvPr>
            <p:cNvSpPr/>
            <p:nvPr/>
          </p:nvSpPr>
          <p:spPr>
            <a:xfrm>
              <a:off x="3201910" y="2280568"/>
              <a:ext cx="551370" cy="1098839"/>
            </a:xfrm>
            <a:custGeom>
              <a:avLst/>
              <a:gdLst>
                <a:gd name="connsiteX0" fmla="*/ 549575 w 551370"/>
                <a:gd name="connsiteY0" fmla="*/ 440869 h 1098839"/>
                <a:gd name="connsiteX1" fmla="*/ 483068 w 551370"/>
                <a:gd name="connsiteY1" fmla="*/ 1082592 h 1098839"/>
                <a:gd name="connsiteX2" fmla="*/ 0 w 551370"/>
                <a:gd name="connsiteY2" fmla="*/ 1005064 h 1098839"/>
                <a:gd name="connsiteX3" fmla="*/ 97757 w 551370"/>
                <a:gd name="connsiteY3" fmla="*/ 621517 h 1098839"/>
                <a:gd name="connsiteX4" fmla="*/ 146489 w 551370"/>
                <a:gd name="connsiteY4" fmla="*/ 201564 h 1098839"/>
                <a:gd name="connsiteX5" fmla="*/ 268070 w 551370"/>
                <a:gd name="connsiteY5" fmla="*/ 0 h 1098839"/>
                <a:gd name="connsiteX6" fmla="*/ 549575 w 551370"/>
                <a:gd name="connsiteY6" fmla="*/ 440869 h 109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1370" h="1098839">
                  <a:moveTo>
                    <a:pt x="549575" y="440869"/>
                  </a:moveTo>
                  <a:cubicBezTo>
                    <a:pt x="530215" y="612666"/>
                    <a:pt x="483068" y="1082592"/>
                    <a:pt x="483068" y="1082592"/>
                  </a:cubicBezTo>
                  <a:cubicBezTo>
                    <a:pt x="251047" y="1145591"/>
                    <a:pt x="0" y="1005064"/>
                    <a:pt x="0" y="1005064"/>
                  </a:cubicBezTo>
                  <a:cubicBezTo>
                    <a:pt x="0" y="1005064"/>
                    <a:pt x="65505" y="734907"/>
                    <a:pt x="97757" y="621517"/>
                  </a:cubicBezTo>
                  <a:cubicBezTo>
                    <a:pt x="130009" y="508126"/>
                    <a:pt x="141399" y="303765"/>
                    <a:pt x="146489" y="201564"/>
                  </a:cubicBezTo>
                  <a:cubicBezTo>
                    <a:pt x="151579" y="99363"/>
                    <a:pt x="268070" y="0"/>
                    <a:pt x="268070" y="0"/>
                  </a:cubicBezTo>
                  <a:cubicBezTo>
                    <a:pt x="268070" y="0"/>
                    <a:pt x="577612" y="191920"/>
                    <a:pt x="549575" y="440869"/>
                  </a:cubicBezTo>
                  <a:close/>
                </a:path>
              </a:pathLst>
            </a:custGeom>
            <a:solidFill>
              <a:srgbClr val="4C4C4D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E0671107-48BC-2A4B-BC08-2A8C60FDCE08}"/>
                </a:ext>
              </a:extLst>
            </p:cNvPr>
            <p:cNvSpPr/>
            <p:nvPr/>
          </p:nvSpPr>
          <p:spPr>
            <a:xfrm>
              <a:off x="3863427" y="3226223"/>
              <a:ext cx="394600" cy="931972"/>
            </a:xfrm>
            <a:custGeom>
              <a:avLst/>
              <a:gdLst>
                <a:gd name="connsiteX0" fmla="*/ 228767 w 394600"/>
                <a:gd name="connsiteY0" fmla="*/ 824667 h 931972"/>
                <a:gd name="connsiteX1" fmla="*/ 0 w 394600"/>
                <a:gd name="connsiteY1" fmla="*/ 98527 h 931972"/>
                <a:gd name="connsiteX2" fmla="*/ 309584 w 394600"/>
                <a:gd name="connsiteY2" fmla="*/ 0 h 931972"/>
                <a:gd name="connsiteX3" fmla="*/ 394365 w 394600"/>
                <a:gd name="connsiteY3" fmla="*/ 221937 h 931972"/>
                <a:gd name="connsiteX4" fmla="*/ 386980 w 394600"/>
                <a:gd name="connsiteY4" fmla="*/ 756742 h 931972"/>
                <a:gd name="connsiteX5" fmla="*/ 228767 w 394600"/>
                <a:gd name="connsiteY5" fmla="*/ 824667 h 93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4600" h="931972">
                  <a:moveTo>
                    <a:pt x="228767" y="824667"/>
                  </a:moveTo>
                  <a:cubicBezTo>
                    <a:pt x="162636" y="641222"/>
                    <a:pt x="0" y="98527"/>
                    <a:pt x="0" y="98527"/>
                  </a:cubicBezTo>
                  <a:lnTo>
                    <a:pt x="309584" y="0"/>
                  </a:lnTo>
                  <a:cubicBezTo>
                    <a:pt x="309584" y="0"/>
                    <a:pt x="390235" y="119444"/>
                    <a:pt x="394365" y="221937"/>
                  </a:cubicBezTo>
                  <a:cubicBezTo>
                    <a:pt x="398496" y="324431"/>
                    <a:pt x="346259" y="567201"/>
                    <a:pt x="386980" y="756742"/>
                  </a:cubicBezTo>
                  <a:cubicBezTo>
                    <a:pt x="425741" y="937055"/>
                    <a:pt x="294939" y="1008112"/>
                    <a:pt x="228767" y="824667"/>
                  </a:cubicBezTo>
                  <a:close/>
                </a:path>
              </a:pathLst>
            </a:custGeom>
            <a:solidFill>
              <a:srgbClr val="E2BF88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FF72766D-F241-B24C-9C3F-C7DEBF7679B1}"/>
                </a:ext>
              </a:extLst>
            </p:cNvPr>
            <p:cNvSpPr/>
            <p:nvPr/>
          </p:nvSpPr>
          <p:spPr>
            <a:xfrm>
              <a:off x="3860297" y="3196164"/>
              <a:ext cx="393431" cy="992110"/>
            </a:xfrm>
            <a:custGeom>
              <a:avLst/>
              <a:gdLst>
                <a:gd name="connsiteX0" fmla="*/ 105601 w 393431"/>
                <a:gd name="connsiteY0" fmla="*/ 856981 h 992110"/>
                <a:gd name="connsiteX1" fmla="*/ 0 w 393431"/>
                <a:gd name="connsiteY1" fmla="*/ 86921 h 992110"/>
                <a:gd name="connsiteX2" fmla="*/ 282172 w 393431"/>
                <a:gd name="connsiteY2" fmla="*/ 0 h 992110"/>
                <a:gd name="connsiteX3" fmla="*/ 392154 w 393431"/>
                <a:gd name="connsiteY3" fmla="*/ 266692 h 992110"/>
                <a:gd name="connsiteX4" fmla="*/ 285677 w 393431"/>
                <a:gd name="connsiteY4" fmla="*/ 828550 h 992110"/>
                <a:gd name="connsiteX5" fmla="*/ 105601 w 393431"/>
                <a:gd name="connsiteY5" fmla="*/ 856981 h 992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3431" h="992110">
                  <a:moveTo>
                    <a:pt x="105601" y="856981"/>
                  </a:moveTo>
                  <a:cubicBezTo>
                    <a:pt x="72514" y="654916"/>
                    <a:pt x="0" y="86921"/>
                    <a:pt x="0" y="86921"/>
                  </a:cubicBezTo>
                  <a:lnTo>
                    <a:pt x="282172" y="0"/>
                  </a:lnTo>
                  <a:cubicBezTo>
                    <a:pt x="282172" y="0"/>
                    <a:pt x="407341" y="160149"/>
                    <a:pt x="392154" y="266692"/>
                  </a:cubicBezTo>
                  <a:cubicBezTo>
                    <a:pt x="376967" y="373236"/>
                    <a:pt x="280378" y="603523"/>
                    <a:pt x="285677" y="828550"/>
                  </a:cubicBezTo>
                  <a:cubicBezTo>
                    <a:pt x="290350" y="1022098"/>
                    <a:pt x="138520" y="1059004"/>
                    <a:pt x="105601" y="856981"/>
                  </a:cubicBezTo>
                  <a:close/>
                </a:path>
              </a:pathLst>
            </a:custGeom>
            <a:solidFill>
              <a:srgbClr val="E2BF88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71FDB453-3ACB-B24B-8DB3-34A4FD6902F1}"/>
                </a:ext>
              </a:extLst>
            </p:cNvPr>
            <p:cNvSpPr/>
            <p:nvPr/>
          </p:nvSpPr>
          <p:spPr>
            <a:xfrm>
              <a:off x="3962547" y="3984174"/>
              <a:ext cx="189225" cy="875894"/>
            </a:xfrm>
            <a:custGeom>
              <a:avLst/>
              <a:gdLst>
                <a:gd name="connsiteX0" fmla="*/ 153095 w 189225"/>
                <a:gd name="connsiteY0" fmla="*/ 63460 h 875894"/>
                <a:gd name="connsiteX1" fmla="*/ 1015 w 189225"/>
                <a:gd name="connsiteY1" fmla="*/ 57991 h 875894"/>
                <a:gd name="connsiteX2" fmla="*/ 100191 w 189225"/>
                <a:gd name="connsiteY2" fmla="*/ 875894 h 875894"/>
                <a:gd name="connsiteX3" fmla="*/ 151301 w 189225"/>
                <a:gd name="connsiteY3" fmla="*/ 874517 h 875894"/>
                <a:gd name="connsiteX4" fmla="*/ 184679 w 189225"/>
                <a:gd name="connsiteY4" fmla="*/ 250328 h 875894"/>
                <a:gd name="connsiteX5" fmla="*/ 153095 w 189225"/>
                <a:gd name="connsiteY5" fmla="*/ 63460 h 87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225" h="875894">
                  <a:moveTo>
                    <a:pt x="153095" y="63460"/>
                  </a:moveTo>
                  <a:cubicBezTo>
                    <a:pt x="153095" y="63460"/>
                    <a:pt x="-14506" y="-75606"/>
                    <a:pt x="1015" y="57991"/>
                  </a:cubicBezTo>
                  <a:cubicBezTo>
                    <a:pt x="16536" y="191587"/>
                    <a:pt x="100191" y="875894"/>
                    <a:pt x="100191" y="875894"/>
                  </a:cubicBezTo>
                  <a:lnTo>
                    <a:pt x="151301" y="874517"/>
                  </a:lnTo>
                  <a:cubicBezTo>
                    <a:pt x="151301" y="874517"/>
                    <a:pt x="167782" y="349148"/>
                    <a:pt x="184679" y="250328"/>
                  </a:cubicBezTo>
                  <a:cubicBezTo>
                    <a:pt x="204498" y="133974"/>
                    <a:pt x="153095" y="63460"/>
                    <a:pt x="153095" y="63460"/>
                  </a:cubicBezTo>
                  <a:close/>
                </a:path>
              </a:pathLst>
            </a:custGeom>
            <a:solidFill>
              <a:srgbClr val="D78C72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0659714D-86BF-B54C-9AFF-BED85583262C}"/>
                </a:ext>
              </a:extLst>
            </p:cNvPr>
            <p:cNvSpPr/>
            <p:nvPr/>
          </p:nvSpPr>
          <p:spPr>
            <a:xfrm>
              <a:off x="3827844" y="2406756"/>
              <a:ext cx="428821" cy="1055858"/>
            </a:xfrm>
            <a:custGeom>
              <a:avLst/>
              <a:gdLst>
                <a:gd name="connsiteX0" fmla="*/ 6627 w 428821"/>
                <a:gd name="connsiteY0" fmla="*/ 365782 h 1055858"/>
                <a:gd name="connsiteX1" fmla="*/ 57612 w 428821"/>
                <a:gd name="connsiteY1" fmla="*/ 494786 h 1055858"/>
                <a:gd name="connsiteX2" fmla="*/ 34665 w 428821"/>
                <a:gd name="connsiteY2" fmla="*/ 1011262 h 1055858"/>
                <a:gd name="connsiteX3" fmla="*/ 428821 w 428821"/>
                <a:gd name="connsiteY3" fmla="*/ 1006294 h 1055858"/>
                <a:gd name="connsiteX4" fmla="*/ 263682 w 428821"/>
                <a:gd name="connsiteY4" fmla="*/ 660780 h 1055858"/>
                <a:gd name="connsiteX5" fmla="*/ 374832 w 428821"/>
                <a:gd name="connsiteY5" fmla="*/ 284330 h 1055858"/>
                <a:gd name="connsiteX6" fmla="*/ 326684 w 428821"/>
                <a:gd name="connsiteY6" fmla="*/ 12669 h 1055858"/>
                <a:gd name="connsiteX7" fmla="*/ 177441 w 428821"/>
                <a:gd name="connsiteY7" fmla="*/ 93203 h 1055858"/>
                <a:gd name="connsiteX8" fmla="*/ 6627 w 428821"/>
                <a:gd name="connsiteY8" fmla="*/ 365782 h 105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8821" h="1055858">
                  <a:moveTo>
                    <a:pt x="6627" y="365782"/>
                  </a:moveTo>
                  <a:cubicBezTo>
                    <a:pt x="-10062" y="386364"/>
                    <a:pt x="3998" y="443894"/>
                    <a:pt x="57612" y="494786"/>
                  </a:cubicBezTo>
                  <a:cubicBezTo>
                    <a:pt x="62244" y="698563"/>
                    <a:pt x="24484" y="908101"/>
                    <a:pt x="34665" y="1011262"/>
                  </a:cubicBezTo>
                  <a:cubicBezTo>
                    <a:pt x="44845" y="1114424"/>
                    <a:pt x="428821" y="1006294"/>
                    <a:pt x="428821" y="1006294"/>
                  </a:cubicBezTo>
                  <a:cubicBezTo>
                    <a:pt x="428154" y="819008"/>
                    <a:pt x="279453" y="787864"/>
                    <a:pt x="263682" y="660780"/>
                  </a:cubicBezTo>
                  <a:cubicBezTo>
                    <a:pt x="247911" y="533696"/>
                    <a:pt x="379380" y="330086"/>
                    <a:pt x="374832" y="284330"/>
                  </a:cubicBezTo>
                  <a:cubicBezTo>
                    <a:pt x="370284" y="238573"/>
                    <a:pt x="326684" y="12669"/>
                    <a:pt x="326684" y="12669"/>
                  </a:cubicBezTo>
                  <a:cubicBezTo>
                    <a:pt x="326684" y="12669"/>
                    <a:pt x="216869" y="-47157"/>
                    <a:pt x="177441" y="93203"/>
                  </a:cubicBezTo>
                  <a:cubicBezTo>
                    <a:pt x="154284" y="175448"/>
                    <a:pt x="41340" y="322613"/>
                    <a:pt x="6627" y="365782"/>
                  </a:cubicBezTo>
                  <a:close/>
                </a:path>
              </a:pathLst>
            </a:custGeom>
            <a:solidFill>
              <a:srgbClr val="D78C72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7A57C76D-A5B4-D447-BC6A-FCEE64A331A2}"/>
                </a:ext>
              </a:extLst>
            </p:cNvPr>
            <p:cNvSpPr/>
            <p:nvPr/>
          </p:nvSpPr>
          <p:spPr>
            <a:xfrm>
              <a:off x="3824061" y="2590303"/>
              <a:ext cx="432604" cy="872310"/>
            </a:xfrm>
            <a:custGeom>
              <a:avLst/>
              <a:gdLst>
                <a:gd name="connsiteX0" fmla="*/ 21884 w 432604"/>
                <a:gd name="connsiteY0" fmla="*/ 164574 h 872310"/>
                <a:gd name="connsiteX1" fmla="*/ 61396 w 432604"/>
                <a:gd name="connsiteY1" fmla="*/ 311238 h 872310"/>
                <a:gd name="connsiteX2" fmla="*/ 38448 w 432604"/>
                <a:gd name="connsiteY2" fmla="*/ 827715 h 872310"/>
                <a:gd name="connsiteX3" fmla="*/ 432605 w 432604"/>
                <a:gd name="connsiteY3" fmla="*/ 822747 h 872310"/>
                <a:gd name="connsiteX4" fmla="*/ 267465 w 432604"/>
                <a:gd name="connsiteY4" fmla="*/ 477232 h 872310"/>
                <a:gd name="connsiteX5" fmla="*/ 378615 w 432604"/>
                <a:gd name="connsiteY5" fmla="*/ 100782 h 872310"/>
                <a:gd name="connsiteX6" fmla="*/ 368643 w 432604"/>
                <a:gd name="connsiteY6" fmla="*/ 0 h 872310"/>
                <a:gd name="connsiteX7" fmla="*/ 218232 w 432604"/>
                <a:gd name="connsiteY7" fmla="*/ 127752 h 872310"/>
                <a:gd name="connsiteX8" fmla="*/ 21884 w 432604"/>
                <a:gd name="connsiteY8" fmla="*/ 164574 h 872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2604" h="872310">
                  <a:moveTo>
                    <a:pt x="21884" y="164574"/>
                  </a:moveTo>
                  <a:cubicBezTo>
                    <a:pt x="-23594" y="194425"/>
                    <a:pt x="7782" y="260346"/>
                    <a:pt x="61396" y="311238"/>
                  </a:cubicBezTo>
                  <a:cubicBezTo>
                    <a:pt x="66027" y="515015"/>
                    <a:pt x="28268" y="724553"/>
                    <a:pt x="38448" y="827715"/>
                  </a:cubicBezTo>
                  <a:cubicBezTo>
                    <a:pt x="48629" y="930876"/>
                    <a:pt x="432605" y="822747"/>
                    <a:pt x="432605" y="822747"/>
                  </a:cubicBezTo>
                  <a:cubicBezTo>
                    <a:pt x="431937" y="635461"/>
                    <a:pt x="283237" y="604316"/>
                    <a:pt x="267465" y="477232"/>
                  </a:cubicBezTo>
                  <a:cubicBezTo>
                    <a:pt x="251694" y="350148"/>
                    <a:pt x="383163" y="146539"/>
                    <a:pt x="378615" y="100782"/>
                  </a:cubicBezTo>
                  <a:lnTo>
                    <a:pt x="368643" y="0"/>
                  </a:lnTo>
                  <a:cubicBezTo>
                    <a:pt x="368643" y="0"/>
                    <a:pt x="313277" y="83498"/>
                    <a:pt x="218232" y="127752"/>
                  </a:cubicBezTo>
                  <a:cubicBezTo>
                    <a:pt x="155564" y="156934"/>
                    <a:pt x="50548" y="145704"/>
                    <a:pt x="21884" y="164574"/>
                  </a:cubicBezTo>
                  <a:close/>
                </a:path>
              </a:pathLst>
            </a:custGeom>
            <a:solidFill>
              <a:srgbClr val="F2DFD3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3CADCA39-E412-9B46-8B40-38B5FC2AC6B2}"/>
                </a:ext>
              </a:extLst>
            </p:cNvPr>
            <p:cNvSpPr/>
            <p:nvPr/>
          </p:nvSpPr>
          <p:spPr>
            <a:xfrm>
              <a:off x="3838399" y="2561789"/>
              <a:ext cx="432576" cy="872133"/>
            </a:xfrm>
            <a:custGeom>
              <a:avLst/>
              <a:gdLst>
                <a:gd name="connsiteX0" fmla="*/ 21856 w 432576"/>
                <a:gd name="connsiteY0" fmla="*/ 164366 h 872133"/>
                <a:gd name="connsiteX1" fmla="*/ 61368 w 432576"/>
                <a:gd name="connsiteY1" fmla="*/ 311071 h 872133"/>
                <a:gd name="connsiteX2" fmla="*/ 38462 w 432576"/>
                <a:gd name="connsiteY2" fmla="*/ 827548 h 872133"/>
                <a:gd name="connsiteX3" fmla="*/ 432577 w 432576"/>
                <a:gd name="connsiteY3" fmla="*/ 822538 h 872133"/>
                <a:gd name="connsiteX4" fmla="*/ 267479 w 432576"/>
                <a:gd name="connsiteY4" fmla="*/ 477149 h 872133"/>
                <a:gd name="connsiteX5" fmla="*/ 378629 w 432576"/>
                <a:gd name="connsiteY5" fmla="*/ 100782 h 872133"/>
                <a:gd name="connsiteX6" fmla="*/ 368657 w 432576"/>
                <a:gd name="connsiteY6" fmla="*/ 0 h 872133"/>
                <a:gd name="connsiteX7" fmla="*/ 218204 w 432576"/>
                <a:gd name="connsiteY7" fmla="*/ 127752 h 872133"/>
                <a:gd name="connsiteX8" fmla="*/ 21856 w 432576"/>
                <a:gd name="connsiteY8" fmla="*/ 164366 h 87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2576" h="872133">
                  <a:moveTo>
                    <a:pt x="21856" y="164366"/>
                  </a:moveTo>
                  <a:cubicBezTo>
                    <a:pt x="-23580" y="194258"/>
                    <a:pt x="7796" y="260179"/>
                    <a:pt x="61368" y="311071"/>
                  </a:cubicBezTo>
                  <a:cubicBezTo>
                    <a:pt x="66041" y="514848"/>
                    <a:pt x="28282" y="724386"/>
                    <a:pt x="38462" y="827548"/>
                  </a:cubicBezTo>
                  <a:cubicBezTo>
                    <a:pt x="48642" y="930709"/>
                    <a:pt x="432577" y="822538"/>
                    <a:pt x="432577" y="822538"/>
                  </a:cubicBezTo>
                  <a:cubicBezTo>
                    <a:pt x="431951" y="635294"/>
                    <a:pt x="283292" y="604107"/>
                    <a:pt x="267479" y="477149"/>
                  </a:cubicBezTo>
                  <a:cubicBezTo>
                    <a:pt x="251666" y="350190"/>
                    <a:pt x="383135" y="146455"/>
                    <a:pt x="378629" y="100782"/>
                  </a:cubicBezTo>
                  <a:lnTo>
                    <a:pt x="368657" y="0"/>
                  </a:lnTo>
                  <a:cubicBezTo>
                    <a:pt x="368657" y="0"/>
                    <a:pt x="313291" y="83498"/>
                    <a:pt x="218204" y="127752"/>
                  </a:cubicBezTo>
                  <a:cubicBezTo>
                    <a:pt x="155578" y="156767"/>
                    <a:pt x="50562" y="145495"/>
                    <a:pt x="21856" y="164366"/>
                  </a:cubicBezTo>
                  <a:close/>
                </a:path>
              </a:pathLst>
            </a:custGeom>
            <a:solidFill>
              <a:srgbClr val="FFFFFF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54971F57-6BF3-0F4D-85CE-8A87C2C61836}"/>
                </a:ext>
              </a:extLst>
            </p:cNvPr>
            <p:cNvSpPr/>
            <p:nvPr/>
          </p:nvSpPr>
          <p:spPr>
            <a:xfrm>
              <a:off x="3451788" y="2238455"/>
              <a:ext cx="299586" cy="596956"/>
            </a:xfrm>
            <a:custGeom>
              <a:avLst/>
              <a:gdLst>
                <a:gd name="connsiteX0" fmla="*/ 7844 w 299586"/>
                <a:gd name="connsiteY0" fmla="*/ 9423 h 596956"/>
                <a:gd name="connsiteX1" fmla="*/ 0 w 299586"/>
                <a:gd name="connsiteY1" fmla="*/ 72255 h 596956"/>
                <a:gd name="connsiteX2" fmla="*/ 152831 w 299586"/>
                <a:gd name="connsiteY2" fmla="*/ 226392 h 596956"/>
                <a:gd name="connsiteX3" fmla="*/ 227932 w 299586"/>
                <a:gd name="connsiteY3" fmla="*/ 241380 h 596956"/>
                <a:gd name="connsiteX4" fmla="*/ 194554 w 299586"/>
                <a:gd name="connsiteY4" fmla="*/ 285968 h 596956"/>
                <a:gd name="connsiteX5" fmla="*/ 247375 w 299586"/>
                <a:gd name="connsiteY5" fmla="*/ 386541 h 596956"/>
                <a:gd name="connsiteX6" fmla="*/ 289098 w 299586"/>
                <a:gd name="connsiteY6" fmla="*/ 596956 h 596956"/>
                <a:gd name="connsiteX7" fmla="*/ 266318 w 299586"/>
                <a:gd name="connsiteY7" fmla="*/ 251901 h 596956"/>
                <a:gd name="connsiteX8" fmla="*/ 24867 w 299586"/>
                <a:gd name="connsiteY8" fmla="*/ 2034 h 596956"/>
                <a:gd name="connsiteX9" fmla="*/ 9785 w 299586"/>
                <a:gd name="connsiteY9" fmla="*/ 4505 h 596956"/>
                <a:gd name="connsiteX10" fmla="*/ 7844 w 299586"/>
                <a:gd name="connsiteY10" fmla="*/ 9423 h 596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9586" h="596956">
                  <a:moveTo>
                    <a:pt x="7844" y="9423"/>
                  </a:moveTo>
                  <a:lnTo>
                    <a:pt x="0" y="72255"/>
                  </a:lnTo>
                  <a:cubicBezTo>
                    <a:pt x="55039" y="119398"/>
                    <a:pt x="106151" y="170950"/>
                    <a:pt x="152831" y="226392"/>
                  </a:cubicBezTo>
                  <a:lnTo>
                    <a:pt x="227932" y="241380"/>
                  </a:lnTo>
                  <a:lnTo>
                    <a:pt x="194554" y="285968"/>
                  </a:lnTo>
                  <a:cubicBezTo>
                    <a:pt x="215816" y="317439"/>
                    <a:pt x="233532" y="351172"/>
                    <a:pt x="247375" y="386541"/>
                  </a:cubicBezTo>
                  <a:cubicBezTo>
                    <a:pt x="304744" y="538800"/>
                    <a:pt x="289098" y="596956"/>
                    <a:pt x="289098" y="596956"/>
                  </a:cubicBezTo>
                  <a:cubicBezTo>
                    <a:pt x="289098" y="596956"/>
                    <a:pt x="324062" y="358444"/>
                    <a:pt x="266318" y="251901"/>
                  </a:cubicBezTo>
                  <a:cubicBezTo>
                    <a:pt x="209241" y="146777"/>
                    <a:pt x="70595" y="36602"/>
                    <a:pt x="24867" y="2034"/>
                  </a:cubicBezTo>
                  <a:cubicBezTo>
                    <a:pt x="20020" y="-1452"/>
                    <a:pt x="13268" y="-346"/>
                    <a:pt x="9785" y="4505"/>
                  </a:cubicBezTo>
                  <a:cubicBezTo>
                    <a:pt x="8741" y="5958"/>
                    <a:pt x="8074" y="7649"/>
                    <a:pt x="7844" y="9423"/>
                  </a:cubicBezTo>
                  <a:close/>
                </a:path>
              </a:pathLst>
            </a:custGeom>
            <a:solidFill>
              <a:srgbClr val="787878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3DC0991D-B387-DE46-A04A-B9E6C2051034}"/>
                </a:ext>
              </a:extLst>
            </p:cNvPr>
            <p:cNvSpPr/>
            <p:nvPr/>
          </p:nvSpPr>
          <p:spPr>
            <a:xfrm>
              <a:off x="3747625" y="3209941"/>
              <a:ext cx="1671900" cy="1768986"/>
            </a:xfrm>
            <a:custGeom>
              <a:avLst/>
              <a:gdLst>
                <a:gd name="connsiteX0" fmla="*/ 25346 w 1671900"/>
                <a:gd name="connsiteY0" fmla="*/ 1148681 h 1768986"/>
                <a:gd name="connsiteX1" fmla="*/ 115802 w 1671900"/>
                <a:gd name="connsiteY1" fmla="*/ 128587 h 1768986"/>
                <a:gd name="connsiteX2" fmla="*/ 413912 w 1671900"/>
                <a:gd name="connsiteY2" fmla="*/ 0 h 1768986"/>
                <a:gd name="connsiteX3" fmla="*/ 776234 w 1671900"/>
                <a:gd name="connsiteY3" fmla="*/ 496061 h 1768986"/>
                <a:gd name="connsiteX4" fmla="*/ 1007504 w 1671900"/>
                <a:gd name="connsiteY4" fmla="*/ 1287037 h 1768986"/>
                <a:gd name="connsiteX5" fmla="*/ 1671900 w 1671900"/>
                <a:gd name="connsiteY5" fmla="*/ 1768987 h 1768986"/>
                <a:gd name="connsiteX6" fmla="*/ 613306 w 1671900"/>
                <a:gd name="connsiteY6" fmla="*/ 1371077 h 1768986"/>
                <a:gd name="connsiteX7" fmla="*/ 25346 w 1671900"/>
                <a:gd name="connsiteY7" fmla="*/ 1148681 h 176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1900" h="1768986">
                  <a:moveTo>
                    <a:pt x="25346" y="1148681"/>
                  </a:moveTo>
                  <a:cubicBezTo>
                    <a:pt x="25346" y="1148681"/>
                    <a:pt x="-72327" y="772105"/>
                    <a:pt x="115802" y="128587"/>
                  </a:cubicBezTo>
                  <a:lnTo>
                    <a:pt x="413912" y="0"/>
                  </a:lnTo>
                  <a:cubicBezTo>
                    <a:pt x="413912" y="0"/>
                    <a:pt x="711480" y="319588"/>
                    <a:pt x="776234" y="496061"/>
                  </a:cubicBezTo>
                  <a:cubicBezTo>
                    <a:pt x="897606" y="826796"/>
                    <a:pt x="890012" y="1077791"/>
                    <a:pt x="1007504" y="1287037"/>
                  </a:cubicBezTo>
                  <a:cubicBezTo>
                    <a:pt x="1158207" y="1555399"/>
                    <a:pt x="1671900" y="1768987"/>
                    <a:pt x="1671900" y="1768987"/>
                  </a:cubicBezTo>
                  <a:cubicBezTo>
                    <a:pt x="1671900" y="1768987"/>
                    <a:pt x="941749" y="1742726"/>
                    <a:pt x="613306" y="1371077"/>
                  </a:cubicBezTo>
                  <a:cubicBezTo>
                    <a:pt x="387960" y="1116117"/>
                    <a:pt x="25346" y="1148681"/>
                    <a:pt x="25346" y="1148681"/>
                  </a:cubicBezTo>
                  <a:close/>
                </a:path>
              </a:pathLst>
            </a:custGeom>
            <a:solidFill>
              <a:srgbClr val="F2DFD3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FE7E719E-C806-FA48-97D5-34BD1006FFE6}"/>
                </a:ext>
              </a:extLst>
            </p:cNvPr>
            <p:cNvSpPr/>
            <p:nvPr/>
          </p:nvSpPr>
          <p:spPr>
            <a:xfrm>
              <a:off x="3761875" y="3196582"/>
              <a:ext cx="1671794" cy="1748111"/>
            </a:xfrm>
            <a:custGeom>
              <a:avLst/>
              <a:gdLst>
                <a:gd name="connsiteX0" fmla="*/ 25324 w 1671794"/>
                <a:gd name="connsiteY0" fmla="*/ 1148681 h 1748111"/>
                <a:gd name="connsiteX1" fmla="*/ 115946 w 1671794"/>
                <a:gd name="connsiteY1" fmla="*/ 128587 h 1748111"/>
                <a:gd name="connsiteX2" fmla="*/ 413973 w 1671794"/>
                <a:gd name="connsiteY2" fmla="*/ 0 h 1748111"/>
                <a:gd name="connsiteX3" fmla="*/ 776295 w 1671794"/>
                <a:gd name="connsiteY3" fmla="*/ 496061 h 1748111"/>
                <a:gd name="connsiteX4" fmla="*/ 1007566 w 1671794"/>
                <a:gd name="connsiteY4" fmla="*/ 1287037 h 1748111"/>
                <a:gd name="connsiteX5" fmla="*/ 1671795 w 1671794"/>
                <a:gd name="connsiteY5" fmla="*/ 1748112 h 1748111"/>
                <a:gd name="connsiteX6" fmla="*/ 613200 w 1671794"/>
                <a:gd name="connsiteY6" fmla="*/ 1371077 h 1748111"/>
                <a:gd name="connsiteX7" fmla="*/ 25324 w 1671794"/>
                <a:gd name="connsiteY7" fmla="*/ 1148681 h 174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1794" h="1748111">
                  <a:moveTo>
                    <a:pt x="25324" y="1148681"/>
                  </a:moveTo>
                  <a:cubicBezTo>
                    <a:pt x="25324" y="1148681"/>
                    <a:pt x="-72349" y="772105"/>
                    <a:pt x="115946" y="128587"/>
                  </a:cubicBezTo>
                  <a:lnTo>
                    <a:pt x="413973" y="0"/>
                  </a:lnTo>
                  <a:cubicBezTo>
                    <a:pt x="413973" y="0"/>
                    <a:pt x="711541" y="319588"/>
                    <a:pt x="776295" y="496061"/>
                  </a:cubicBezTo>
                  <a:cubicBezTo>
                    <a:pt x="897667" y="826796"/>
                    <a:pt x="892911" y="1076371"/>
                    <a:pt x="1007566" y="1287037"/>
                  </a:cubicBezTo>
                  <a:cubicBezTo>
                    <a:pt x="1122220" y="1497702"/>
                    <a:pt x="1671795" y="1748112"/>
                    <a:pt x="1671795" y="1748112"/>
                  </a:cubicBezTo>
                  <a:cubicBezTo>
                    <a:pt x="1671795" y="1748112"/>
                    <a:pt x="891284" y="1697721"/>
                    <a:pt x="613200" y="1371077"/>
                  </a:cubicBezTo>
                  <a:cubicBezTo>
                    <a:pt x="392611" y="1112025"/>
                    <a:pt x="25324" y="1148681"/>
                    <a:pt x="25324" y="1148681"/>
                  </a:cubicBezTo>
                  <a:close/>
                </a:path>
              </a:pathLst>
            </a:custGeom>
            <a:solidFill>
              <a:srgbClr val="FFFFFF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583A4099-0E26-904E-96F0-5D90AD62E2DF}"/>
                </a:ext>
              </a:extLst>
            </p:cNvPr>
            <p:cNvSpPr/>
            <p:nvPr/>
          </p:nvSpPr>
          <p:spPr>
            <a:xfrm>
              <a:off x="3429032" y="2964109"/>
              <a:ext cx="410237" cy="378594"/>
            </a:xfrm>
            <a:custGeom>
              <a:avLst/>
              <a:gdLst>
                <a:gd name="connsiteX0" fmla="*/ 123350 w 410237"/>
                <a:gd name="connsiteY0" fmla="*/ 23686 h 378594"/>
                <a:gd name="connsiteX1" fmla="*/ 410237 w 410237"/>
                <a:gd name="connsiteY1" fmla="*/ 344819 h 378594"/>
                <a:gd name="connsiteX2" fmla="*/ 377360 w 410237"/>
                <a:gd name="connsiteY2" fmla="*/ 378594 h 378594"/>
                <a:gd name="connsiteX3" fmla="*/ 23507 w 410237"/>
                <a:gd name="connsiteY3" fmla="*/ 105932 h 378594"/>
                <a:gd name="connsiteX4" fmla="*/ 123350 w 410237"/>
                <a:gd name="connsiteY4" fmla="*/ 23686 h 37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237" h="378594">
                  <a:moveTo>
                    <a:pt x="123350" y="23686"/>
                  </a:moveTo>
                  <a:lnTo>
                    <a:pt x="410237" y="344819"/>
                  </a:lnTo>
                  <a:lnTo>
                    <a:pt x="377360" y="378594"/>
                  </a:lnTo>
                  <a:cubicBezTo>
                    <a:pt x="377360" y="378594"/>
                    <a:pt x="96064" y="166593"/>
                    <a:pt x="23507" y="105932"/>
                  </a:cubicBezTo>
                  <a:cubicBezTo>
                    <a:pt x="-49049" y="45270"/>
                    <a:pt x="64104" y="-42695"/>
                    <a:pt x="123350" y="23686"/>
                  </a:cubicBezTo>
                  <a:close/>
                </a:path>
              </a:pathLst>
            </a:custGeom>
            <a:solidFill>
              <a:srgbClr val="E2BF88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843369C0-8B22-2447-AA83-D74A34966B86}"/>
                </a:ext>
              </a:extLst>
            </p:cNvPr>
            <p:cNvSpPr/>
            <p:nvPr/>
          </p:nvSpPr>
          <p:spPr>
            <a:xfrm>
              <a:off x="3778562" y="3282417"/>
              <a:ext cx="241253" cy="229535"/>
            </a:xfrm>
            <a:custGeom>
              <a:avLst/>
              <a:gdLst>
                <a:gd name="connsiteX0" fmla="*/ 0 w 241253"/>
                <a:gd name="connsiteY0" fmla="*/ 37992 h 229535"/>
                <a:gd name="connsiteX1" fmla="*/ 37008 w 241253"/>
                <a:gd name="connsiteY1" fmla="*/ 0 h 229535"/>
                <a:gd name="connsiteX2" fmla="*/ 160925 w 241253"/>
                <a:gd name="connsiteY2" fmla="*/ 70013 h 229535"/>
                <a:gd name="connsiteX3" fmla="*/ 235568 w 241253"/>
                <a:gd name="connsiteY3" fmla="*/ 170670 h 229535"/>
                <a:gd name="connsiteX4" fmla="*/ 229610 w 241253"/>
                <a:gd name="connsiteY4" fmla="*/ 211028 h 229535"/>
                <a:gd name="connsiteX5" fmla="*/ 222759 w 241253"/>
                <a:gd name="connsiteY5" fmla="*/ 214798 h 229535"/>
                <a:gd name="connsiteX6" fmla="*/ 197725 w 241253"/>
                <a:gd name="connsiteY6" fmla="*/ 224401 h 229535"/>
                <a:gd name="connsiteX7" fmla="*/ 114279 w 241253"/>
                <a:gd name="connsiteY7" fmla="*/ 205655 h 229535"/>
                <a:gd name="connsiteX8" fmla="*/ 57786 w 241253"/>
                <a:gd name="connsiteY8" fmla="*/ 146539 h 22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253" h="229535">
                  <a:moveTo>
                    <a:pt x="0" y="37992"/>
                  </a:moveTo>
                  <a:lnTo>
                    <a:pt x="37008" y="0"/>
                  </a:lnTo>
                  <a:lnTo>
                    <a:pt x="160925" y="70013"/>
                  </a:lnTo>
                  <a:lnTo>
                    <a:pt x="235568" y="170670"/>
                  </a:lnTo>
                  <a:cubicBezTo>
                    <a:pt x="245060" y="183462"/>
                    <a:pt x="242394" y="201531"/>
                    <a:pt x="229610" y="211028"/>
                  </a:cubicBezTo>
                  <a:cubicBezTo>
                    <a:pt x="227507" y="212590"/>
                    <a:pt x="225204" y="213859"/>
                    <a:pt x="222759" y="214798"/>
                  </a:cubicBezTo>
                  <a:lnTo>
                    <a:pt x="197725" y="224401"/>
                  </a:lnTo>
                  <a:cubicBezTo>
                    <a:pt x="168677" y="235564"/>
                    <a:pt x="135771" y="228170"/>
                    <a:pt x="114279" y="205655"/>
                  </a:cubicBezTo>
                  <a:lnTo>
                    <a:pt x="57786" y="146539"/>
                  </a:lnTo>
                  <a:close/>
                </a:path>
              </a:pathLst>
            </a:custGeom>
            <a:solidFill>
              <a:srgbClr val="AB7942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AEFF6D8B-4A90-0A42-8683-2650B8B709C5}"/>
                </a:ext>
              </a:extLst>
            </p:cNvPr>
            <p:cNvSpPr/>
            <p:nvPr/>
          </p:nvSpPr>
          <p:spPr>
            <a:xfrm>
              <a:off x="3407086" y="2420415"/>
              <a:ext cx="174088" cy="663811"/>
            </a:xfrm>
            <a:custGeom>
              <a:avLst/>
              <a:gdLst>
                <a:gd name="connsiteX0" fmla="*/ 136368 w 174088"/>
                <a:gd name="connsiteY0" fmla="*/ 592848 h 663811"/>
                <a:gd name="connsiteX1" fmla="*/ 173918 w 174088"/>
                <a:gd name="connsiteY1" fmla="*/ 125885 h 663811"/>
                <a:gd name="connsiteX2" fmla="*/ 6192 w 174088"/>
                <a:gd name="connsiteY2" fmla="*/ 110104 h 663811"/>
                <a:gd name="connsiteX3" fmla="*/ 7777 w 174088"/>
                <a:gd name="connsiteY3" fmla="*/ 582536 h 663811"/>
                <a:gd name="connsiteX4" fmla="*/ 136368 w 174088"/>
                <a:gd name="connsiteY4" fmla="*/ 592848 h 66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088" h="663811">
                  <a:moveTo>
                    <a:pt x="136368" y="592848"/>
                  </a:moveTo>
                  <a:cubicBezTo>
                    <a:pt x="148884" y="477537"/>
                    <a:pt x="167284" y="300605"/>
                    <a:pt x="173918" y="125885"/>
                  </a:cubicBezTo>
                  <a:cubicBezTo>
                    <a:pt x="180051" y="-41110"/>
                    <a:pt x="18625" y="-37436"/>
                    <a:pt x="6192" y="110104"/>
                  </a:cubicBezTo>
                  <a:cubicBezTo>
                    <a:pt x="-4698" y="239526"/>
                    <a:pt x="685" y="498370"/>
                    <a:pt x="7777" y="582536"/>
                  </a:cubicBezTo>
                  <a:cubicBezTo>
                    <a:pt x="14870" y="666701"/>
                    <a:pt x="123767" y="708367"/>
                    <a:pt x="136368" y="592848"/>
                  </a:cubicBezTo>
                  <a:close/>
                </a:path>
              </a:pathLst>
            </a:custGeom>
            <a:solidFill>
              <a:srgbClr val="4A494A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1478C9B1-8386-014D-9C7E-913F649226F8}"/>
                </a:ext>
              </a:extLst>
            </p:cNvPr>
            <p:cNvSpPr/>
            <p:nvPr/>
          </p:nvSpPr>
          <p:spPr>
            <a:xfrm>
              <a:off x="3452539" y="2963163"/>
              <a:ext cx="370291" cy="392356"/>
            </a:xfrm>
            <a:custGeom>
              <a:avLst/>
              <a:gdLst>
                <a:gd name="connsiteX0" fmla="*/ 285510 w 370291"/>
                <a:gd name="connsiteY0" fmla="*/ 392357 h 392356"/>
                <a:gd name="connsiteX1" fmla="*/ 370291 w 370291"/>
                <a:gd name="connsiteY1" fmla="*/ 301427 h 392356"/>
                <a:gd name="connsiteX2" fmla="*/ 82862 w 370291"/>
                <a:gd name="connsiteY2" fmla="*/ 0 h 392356"/>
                <a:gd name="connsiteX3" fmla="*/ 0 w 370291"/>
                <a:gd name="connsiteY3" fmla="*/ 106877 h 392356"/>
                <a:gd name="connsiteX4" fmla="*/ 285510 w 370291"/>
                <a:gd name="connsiteY4" fmla="*/ 392357 h 392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291" h="392356">
                  <a:moveTo>
                    <a:pt x="285510" y="392357"/>
                  </a:moveTo>
                  <a:lnTo>
                    <a:pt x="370291" y="301427"/>
                  </a:lnTo>
                  <a:lnTo>
                    <a:pt x="82862" y="0"/>
                  </a:lnTo>
                  <a:lnTo>
                    <a:pt x="0" y="106877"/>
                  </a:lnTo>
                  <a:lnTo>
                    <a:pt x="285510" y="392357"/>
                  </a:lnTo>
                  <a:close/>
                </a:path>
              </a:pathLst>
            </a:custGeom>
            <a:solidFill>
              <a:srgbClr val="4A494A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5DBC5E12-65C7-1B4C-80B9-38ADA007C844}"/>
                </a:ext>
              </a:extLst>
            </p:cNvPr>
            <p:cNvSpPr/>
            <p:nvPr/>
          </p:nvSpPr>
          <p:spPr>
            <a:xfrm>
              <a:off x="3939112" y="4751980"/>
              <a:ext cx="212631" cy="219516"/>
            </a:xfrm>
            <a:custGeom>
              <a:avLst/>
              <a:gdLst>
                <a:gd name="connsiteX0" fmla="*/ 189965 w 212631"/>
                <a:gd name="connsiteY0" fmla="*/ 17785 h 219516"/>
                <a:gd name="connsiteX1" fmla="*/ 156795 w 212631"/>
                <a:gd name="connsiteY1" fmla="*/ 0 h 219516"/>
                <a:gd name="connsiteX2" fmla="*/ 72097 w 212631"/>
                <a:gd name="connsiteY2" fmla="*/ 176473 h 219516"/>
                <a:gd name="connsiteX3" fmla="*/ 31042 w 212631"/>
                <a:gd name="connsiteY3" fmla="*/ 182986 h 219516"/>
                <a:gd name="connsiteX4" fmla="*/ 0 w 212631"/>
                <a:gd name="connsiteY4" fmla="*/ 219516 h 219516"/>
                <a:gd name="connsiteX5" fmla="*/ 0 w 212631"/>
                <a:gd name="connsiteY5" fmla="*/ 219516 h 219516"/>
                <a:gd name="connsiteX6" fmla="*/ 92082 w 212631"/>
                <a:gd name="connsiteY6" fmla="*/ 218932 h 219516"/>
                <a:gd name="connsiteX7" fmla="*/ 125461 w 212631"/>
                <a:gd name="connsiteY7" fmla="*/ 194759 h 219516"/>
                <a:gd name="connsiteX8" fmla="*/ 207488 w 212631"/>
                <a:gd name="connsiteY8" fmla="*/ 76025 h 219516"/>
                <a:gd name="connsiteX9" fmla="*/ 190048 w 212631"/>
                <a:gd name="connsiteY9" fmla="*/ 17831 h 219516"/>
                <a:gd name="connsiteX10" fmla="*/ 189965 w 212631"/>
                <a:gd name="connsiteY10" fmla="*/ 17785 h 219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31" h="219516">
                  <a:moveTo>
                    <a:pt x="189965" y="17785"/>
                  </a:moveTo>
                  <a:lnTo>
                    <a:pt x="156795" y="0"/>
                  </a:lnTo>
                  <a:cubicBezTo>
                    <a:pt x="156795" y="0"/>
                    <a:pt x="94210" y="92432"/>
                    <a:pt x="72097" y="176473"/>
                  </a:cubicBezTo>
                  <a:cubicBezTo>
                    <a:pt x="58245" y="177408"/>
                    <a:pt x="44506" y="179588"/>
                    <a:pt x="31042" y="182986"/>
                  </a:cubicBezTo>
                  <a:cubicBezTo>
                    <a:pt x="14040" y="187411"/>
                    <a:pt x="1631" y="202015"/>
                    <a:pt x="0" y="219516"/>
                  </a:cubicBezTo>
                  <a:lnTo>
                    <a:pt x="0" y="219516"/>
                  </a:lnTo>
                  <a:lnTo>
                    <a:pt x="92082" y="218932"/>
                  </a:lnTo>
                  <a:cubicBezTo>
                    <a:pt x="102597" y="218932"/>
                    <a:pt x="120371" y="204027"/>
                    <a:pt x="125461" y="194759"/>
                  </a:cubicBezTo>
                  <a:lnTo>
                    <a:pt x="207488" y="76025"/>
                  </a:lnTo>
                  <a:cubicBezTo>
                    <a:pt x="218733" y="55138"/>
                    <a:pt x="210926" y="29082"/>
                    <a:pt x="190048" y="17831"/>
                  </a:cubicBezTo>
                  <a:cubicBezTo>
                    <a:pt x="190023" y="17814"/>
                    <a:pt x="189994" y="17802"/>
                    <a:pt x="189965" y="17785"/>
                  </a:cubicBezTo>
                  <a:close/>
                </a:path>
              </a:pathLst>
            </a:custGeom>
            <a:solidFill>
              <a:srgbClr val="E2BF88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85BCD4E4-3EF2-7C4F-8721-2A4042230666}"/>
                </a:ext>
              </a:extLst>
            </p:cNvPr>
            <p:cNvSpPr/>
            <p:nvPr/>
          </p:nvSpPr>
          <p:spPr>
            <a:xfrm>
              <a:off x="3896805" y="4761708"/>
              <a:ext cx="306454" cy="255503"/>
            </a:xfrm>
            <a:custGeom>
              <a:avLst/>
              <a:gdLst>
                <a:gd name="connsiteX0" fmla="*/ 114529 w 306454"/>
                <a:gd name="connsiteY0" fmla="*/ 166745 h 255503"/>
                <a:gd name="connsiteX1" fmla="*/ 240825 w 306454"/>
                <a:gd name="connsiteY1" fmla="*/ 0 h 255503"/>
                <a:gd name="connsiteX2" fmla="*/ 306455 w 306454"/>
                <a:gd name="connsiteY2" fmla="*/ 82245 h 255503"/>
                <a:gd name="connsiteX3" fmla="*/ 273536 w 306454"/>
                <a:gd name="connsiteY3" fmla="*/ 255504 h 255503"/>
                <a:gd name="connsiteX4" fmla="*/ 0 w 306454"/>
                <a:gd name="connsiteY4" fmla="*/ 228033 h 255503"/>
                <a:gd name="connsiteX5" fmla="*/ 29832 w 306454"/>
                <a:gd name="connsiteY5" fmla="*/ 172465 h 255503"/>
                <a:gd name="connsiteX6" fmla="*/ 114529 w 306454"/>
                <a:gd name="connsiteY6" fmla="*/ 166745 h 25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454" h="255503">
                  <a:moveTo>
                    <a:pt x="114529" y="166745"/>
                  </a:moveTo>
                  <a:cubicBezTo>
                    <a:pt x="171523" y="161402"/>
                    <a:pt x="240825" y="0"/>
                    <a:pt x="240825" y="0"/>
                  </a:cubicBezTo>
                  <a:lnTo>
                    <a:pt x="306455" y="82245"/>
                  </a:lnTo>
                  <a:lnTo>
                    <a:pt x="273536" y="255504"/>
                  </a:lnTo>
                  <a:lnTo>
                    <a:pt x="0" y="228033"/>
                  </a:lnTo>
                  <a:lnTo>
                    <a:pt x="29832" y="172465"/>
                  </a:lnTo>
                  <a:cubicBezTo>
                    <a:pt x="29832" y="172465"/>
                    <a:pt x="57411" y="172006"/>
                    <a:pt x="114529" y="166745"/>
                  </a:cubicBezTo>
                  <a:close/>
                </a:path>
              </a:pathLst>
            </a:custGeom>
            <a:solidFill>
              <a:srgbClr val="FFFFFF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B60CF6A8-CE6D-E449-810B-854CC57B9A3A}"/>
                </a:ext>
              </a:extLst>
            </p:cNvPr>
            <p:cNvSpPr/>
            <p:nvPr/>
          </p:nvSpPr>
          <p:spPr>
            <a:xfrm>
              <a:off x="4131330" y="4809093"/>
              <a:ext cx="18566" cy="159021"/>
            </a:xfrm>
            <a:custGeom>
              <a:avLst/>
              <a:gdLst>
                <a:gd name="connsiteX0" fmla="*/ 0 w 18566"/>
                <a:gd name="connsiteY0" fmla="*/ 0 h 159021"/>
                <a:gd name="connsiteX1" fmla="*/ 18567 w 18566"/>
                <a:gd name="connsiteY1" fmla="*/ 0 h 159021"/>
                <a:gd name="connsiteX2" fmla="*/ 18567 w 18566"/>
                <a:gd name="connsiteY2" fmla="*/ 159022 h 159021"/>
                <a:gd name="connsiteX3" fmla="*/ 0 w 18566"/>
                <a:gd name="connsiteY3" fmla="*/ 159022 h 159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66" h="159021">
                  <a:moveTo>
                    <a:pt x="0" y="0"/>
                  </a:moveTo>
                  <a:lnTo>
                    <a:pt x="18567" y="0"/>
                  </a:lnTo>
                  <a:lnTo>
                    <a:pt x="18567" y="159022"/>
                  </a:lnTo>
                  <a:lnTo>
                    <a:pt x="0" y="159022"/>
                  </a:lnTo>
                  <a:close/>
                </a:path>
              </a:pathLst>
            </a:custGeom>
            <a:solidFill>
              <a:srgbClr val="FFFFFF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5D744446-D1CC-B047-B488-BC1E2621B70C}"/>
                </a:ext>
              </a:extLst>
            </p:cNvPr>
            <p:cNvSpPr/>
            <p:nvPr/>
          </p:nvSpPr>
          <p:spPr>
            <a:xfrm>
              <a:off x="3727160" y="3033448"/>
              <a:ext cx="303388" cy="413627"/>
            </a:xfrm>
            <a:custGeom>
              <a:avLst/>
              <a:gdLst>
                <a:gd name="connsiteX0" fmla="*/ 209616 w 303388"/>
                <a:gd name="connsiteY0" fmla="*/ 28953 h 413627"/>
                <a:gd name="connsiteX1" fmla="*/ 0 w 303388"/>
                <a:gd name="connsiteY1" fmla="*/ 391042 h 413627"/>
                <a:gd name="connsiteX2" fmla="*/ 35965 w 303388"/>
                <a:gd name="connsiteY2" fmla="*/ 413628 h 413627"/>
                <a:gd name="connsiteX3" fmla="*/ 288431 w 303388"/>
                <a:gd name="connsiteY3" fmla="*/ 99467 h 413627"/>
                <a:gd name="connsiteX4" fmla="*/ 209616 w 303388"/>
                <a:gd name="connsiteY4" fmla="*/ 28953 h 413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388" h="413627">
                  <a:moveTo>
                    <a:pt x="209616" y="28953"/>
                  </a:moveTo>
                  <a:cubicBezTo>
                    <a:pt x="171732" y="99676"/>
                    <a:pt x="0" y="391042"/>
                    <a:pt x="0" y="391042"/>
                  </a:cubicBezTo>
                  <a:lnTo>
                    <a:pt x="35965" y="413628"/>
                  </a:lnTo>
                  <a:cubicBezTo>
                    <a:pt x="35965" y="413628"/>
                    <a:pt x="237654" y="168060"/>
                    <a:pt x="288431" y="99467"/>
                  </a:cubicBezTo>
                  <a:cubicBezTo>
                    <a:pt x="339207" y="30873"/>
                    <a:pt x="247500" y="-41770"/>
                    <a:pt x="209616" y="28953"/>
                  </a:cubicBezTo>
                  <a:close/>
                </a:path>
              </a:pathLst>
            </a:custGeom>
            <a:solidFill>
              <a:srgbClr val="D78C72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BB36342A-53B9-FD4F-AE45-CF8313096C63}"/>
                </a:ext>
              </a:extLst>
            </p:cNvPr>
            <p:cNvSpPr/>
            <p:nvPr/>
          </p:nvSpPr>
          <p:spPr>
            <a:xfrm>
              <a:off x="3560700" y="3365289"/>
              <a:ext cx="248111" cy="140173"/>
            </a:xfrm>
            <a:custGeom>
              <a:avLst/>
              <a:gdLst>
                <a:gd name="connsiteX0" fmla="*/ 248111 w 248111"/>
                <a:gd name="connsiteY0" fmla="*/ 41749 h 140173"/>
                <a:gd name="connsiteX1" fmla="*/ 224747 w 248111"/>
                <a:gd name="connsiteY1" fmla="*/ 0 h 140173"/>
                <a:gd name="connsiteX2" fmla="*/ 85309 w 248111"/>
                <a:gd name="connsiteY2" fmla="*/ 46341 h 140173"/>
                <a:gd name="connsiteX3" fmla="*/ 7579 w 248111"/>
                <a:gd name="connsiteY3" fmla="*/ 119402 h 140173"/>
                <a:gd name="connsiteX4" fmla="*/ 49844 w 248111"/>
                <a:gd name="connsiteY4" fmla="*/ 126082 h 140173"/>
                <a:gd name="connsiteX5" fmla="*/ 106712 w 248111"/>
                <a:gd name="connsiteY5" fmla="*/ 80784 h 140173"/>
                <a:gd name="connsiteX6" fmla="*/ 175055 w 248111"/>
                <a:gd name="connsiteY6" fmla="*/ 79490 h 140173"/>
                <a:gd name="connsiteX7" fmla="*/ 248111 w 248111"/>
                <a:gd name="connsiteY7" fmla="*/ 41749 h 140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111" h="140173">
                  <a:moveTo>
                    <a:pt x="248111" y="41749"/>
                  </a:moveTo>
                  <a:lnTo>
                    <a:pt x="224747" y="0"/>
                  </a:lnTo>
                  <a:lnTo>
                    <a:pt x="85309" y="46341"/>
                  </a:lnTo>
                  <a:cubicBezTo>
                    <a:pt x="85309" y="46341"/>
                    <a:pt x="30526" y="96691"/>
                    <a:pt x="7579" y="119402"/>
                  </a:cubicBezTo>
                  <a:cubicBezTo>
                    <a:pt x="-15369" y="142113"/>
                    <a:pt x="18176" y="148877"/>
                    <a:pt x="49844" y="126082"/>
                  </a:cubicBezTo>
                  <a:cubicBezTo>
                    <a:pt x="81512" y="103287"/>
                    <a:pt x="106712" y="80784"/>
                    <a:pt x="106712" y="80784"/>
                  </a:cubicBezTo>
                  <a:cubicBezTo>
                    <a:pt x="106712" y="80784"/>
                    <a:pt x="134792" y="81494"/>
                    <a:pt x="175055" y="79490"/>
                  </a:cubicBezTo>
                  <a:cubicBezTo>
                    <a:pt x="215317" y="77486"/>
                    <a:pt x="248111" y="41749"/>
                    <a:pt x="248111" y="41749"/>
                  </a:cubicBezTo>
                  <a:close/>
                </a:path>
              </a:pathLst>
            </a:custGeom>
            <a:solidFill>
              <a:srgbClr val="D78C72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5EC1776A-3ED2-6242-B353-0723EEB55FFA}"/>
                </a:ext>
              </a:extLst>
            </p:cNvPr>
            <p:cNvSpPr/>
            <p:nvPr/>
          </p:nvSpPr>
          <p:spPr>
            <a:xfrm>
              <a:off x="3940061" y="2571073"/>
              <a:ext cx="180475" cy="589538"/>
            </a:xfrm>
            <a:custGeom>
              <a:avLst/>
              <a:gdLst>
                <a:gd name="connsiteX0" fmla="*/ 1346 w 180475"/>
                <a:gd name="connsiteY0" fmla="*/ 516711 h 589538"/>
                <a:gd name="connsiteX1" fmla="*/ 62178 w 180475"/>
                <a:gd name="connsiteY1" fmla="*/ 98511 h 589538"/>
                <a:gd name="connsiteX2" fmla="*/ 178293 w 180475"/>
                <a:gd name="connsiteY2" fmla="*/ 113249 h 589538"/>
                <a:gd name="connsiteX3" fmla="*/ 90174 w 180475"/>
                <a:gd name="connsiteY3" fmla="*/ 529611 h 589538"/>
                <a:gd name="connsiteX4" fmla="*/ 1346 w 180475"/>
                <a:gd name="connsiteY4" fmla="*/ 516711 h 58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475" h="589538">
                  <a:moveTo>
                    <a:pt x="1346" y="516711"/>
                  </a:moveTo>
                  <a:cubicBezTo>
                    <a:pt x="14113" y="412839"/>
                    <a:pt x="34349" y="253692"/>
                    <a:pt x="62178" y="98511"/>
                  </a:cubicBezTo>
                  <a:cubicBezTo>
                    <a:pt x="88839" y="-49781"/>
                    <a:pt x="197110" y="-18970"/>
                    <a:pt x="178293" y="113249"/>
                  </a:cubicBezTo>
                  <a:cubicBezTo>
                    <a:pt x="161604" y="229227"/>
                    <a:pt x="110535" y="456467"/>
                    <a:pt x="90174" y="529611"/>
                  </a:cubicBezTo>
                  <a:cubicBezTo>
                    <a:pt x="69813" y="602755"/>
                    <a:pt x="-11380" y="620540"/>
                    <a:pt x="1346" y="516711"/>
                  </a:cubicBezTo>
                  <a:close/>
                </a:path>
              </a:pathLst>
            </a:custGeom>
            <a:solidFill>
              <a:srgbClr val="D78C72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7B420A86-43C3-D844-AB25-55B45F9F42FC}"/>
                </a:ext>
              </a:extLst>
            </p:cNvPr>
            <p:cNvSpPr/>
            <p:nvPr/>
          </p:nvSpPr>
          <p:spPr>
            <a:xfrm>
              <a:off x="3669875" y="2529530"/>
              <a:ext cx="59327" cy="68005"/>
            </a:xfrm>
            <a:custGeom>
              <a:avLst/>
              <a:gdLst>
                <a:gd name="connsiteX0" fmla="*/ 6382 w 59327"/>
                <a:gd name="connsiteY0" fmla="*/ 32468 h 68005"/>
                <a:gd name="connsiteX1" fmla="*/ 4463 w 59327"/>
                <a:gd name="connsiteY1" fmla="*/ 29754 h 68005"/>
                <a:gd name="connsiteX2" fmla="*/ 3253 w 59327"/>
                <a:gd name="connsiteY2" fmla="*/ 22156 h 68005"/>
                <a:gd name="connsiteX3" fmla="*/ 8301 w 59327"/>
                <a:gd name="connsiteY3" fmla="*/ 18774 h 68005"/>
                <a:gd name="connsiteX4" fmla="*/ 23989 w 59327"/>
                <a:gd name="connsiteY4" fmla="*/ 26456 h 68005"/>
                <a:gd name="connsiteX5" fmla="*/ 20610 w 59327"/>
                <a:gd name="connsiteY5" fmla="*/ 14892 h 68005"/>
                <a:gd name="connsiteX6" fmla="*/ 23948 w 59327"/>
                <a:gd name="connsiteY6" fmla="*/ 3828 h 68005"/>
                <a:gd name="connsiteX7" fmla="*/ 37257 w 59327"/>
                <a:gd name="connsiteY7" fmla="*/ 1156 h 68005"/>
                <a:gd name="connsiteX8" fmla="*/ 42765 w 59327"/>
                <a:gd name="connsiteY8" fmla="*/ 12971 h 68005"/>
                <a:gd name="connsiteX9" fmla="*/ 38300 w 59327"/>
                <a:gd name="connsiteY9" fmla="*/ 25872 h 68005"/>
                <a:gd name="connsiteX10" fmla="*/ 46937 w 59327"/>
                <a:gd name="connsiteY10" fmla="*/ 18065 h 68005"/>
                <a:gd name="connsiteX11" fmla="*/ 57743 w 59327"/>
                <a:gd name="connsiteY11" fmla="*/ 19609 h 68005"/>
                <a:gd name="connsiteX12" fmla="*/ 57201 w 59327"/>
                <a:gd name="connsiteY12" fmla="*/ 30923 h 68005"/>
                <a:gd name="connsiteX13" fmla="*/ 44684 w 59327"/>
                <a:gd name="connsiteY13" fmla="*/ 37353 h 68005"/>
                <a:gd name="connsiteX14" fmla="*/ 54072 w 59327"/>
                <a:gd name="connsiteY14" fmla="*/ 60356 h 68005"/>
                <a:gd name="connsiteX15" fmla="*/ 41096 w 59327"/>
                <a:gd name="connsiteY15" fmla="*/ 67829 h 68005"/>
                <a:gd name="connsiteX16" fmla="*/ 33836 w 59327"/>
                <a:gd name="connsiteY16" fmla="*/ 59480 h 68005"/>
                <a:gd name="connsiteX17" fmla="*/ 33377 w 59327"/>
                <a:gd name="connsiteY17" fmla="*/ 47999 h 68005"/>
                <a:gd name="connsiteX18" fmla="*/ 15728 w 59327"/>
                <a:gd name="connsiteY18" fmla="*/ 66410 h 68005"/>
                <a:gd name="connsiteX19" fmla="*/ 1334 w 59327"/>
                <a:gd name="connsiteY19" fmla="*/ 62736 h 68005"/>
                <a:gd name="connsiteX20" fmla="*/ 21528 w 59327"/>
                <a:gd name="connsiteY20" fmla="*/ 41486 h 68005"/>
                <a:gd name="connsiteX21" fmla="*/ 13433 w 59327"/>
                <a:gd name="connsiteY21" fmla="*/ 38021 h 68005"/>
                <a:gd name="connsiteX22" fmla="*/ 6382 w 59327"/>
                <a:gd name="connsiteY22" fmla="*/ 32468 h 6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9327" h="68005">
                  <a:moveTo>
                    <a:pt x="6382" y="32468"/>
                  </a:moveTo>
                  <a:cubicBezTo>
                    <a:pt x="5660" y="31625"/>
                    <a:pt x="5018" y="30719"/>
                    <a:pt x="4463" y="29754"/>
                  </a:cubicBezTo>
                  <a:cubicBezTo>
                    <a:pt x="2848" y="27571"/>
                    <a:pt x="2398" y="24736"/>
                    <a:pt x="3253" y="22156"/>
                  </a:cubicBezTo>
                  <a:cubicBezTo>
                    <a:pt x="4317" y="20302"/>
                    <a:pt x="6182" y="19050"/>
                    <a:pt x="8301" y="18774"/>
                  </a:cubicBezTo>
                  <a:cubicBezTo>
                    <a:pt x="16062" y="17438"/>
                    <a:pt x="17981" y="24327"/>
                    <a:pt x="23989" y="26456"/>
                  </a:cubicBezTo>
                  <a:cubicBezTo>
                    <a:pt x="22153" y="25788"/>
                    <a:pt x="20777" y="16812"/>
                    <a:pt x="20610" y="14892"/>
                  </a:cubicBezTo>
                  <a:cubicBezTo>
                    <a:pt x="20172" y="10905"/>
                    <a:pt x="21377" y="6909"/>
                    <a:pt x="23948" y="3828"/>
                  </a:cubicBezTo>
                  <a:cubicBezTo>
                    <a:pt x="27260" y="8"/>
                    <a:pt x="32730" y="-1090"/>
                    <a:pt x="37257" y="1156"/>
                  </a:cubicBezTo>
                  <a:cubicBezTo>
                    <a:pt x="41158" y="3753"/>
                    <a:pt x="43282" y="8312"/>
                    <a:pt x="42765" y="12971"/>
                  </a:cubicBezTo>
                  <a:cubicBezTo>
                    <a:pt x="42197" y="17538"/>
                    <a:pt x="40674" y="21930"/>
                    <a:pt x="38300" y="25872"/>
                  </a:cubicBezTo>
                  <a:cubicBezTo>
                    <a:pt x="40570" y="22665"/>
                    <a:pt x="43520" y="19998"/>
                    <a:pt x="46937" y="18065"/>
                  </a:cubicBezTo>
                  <a:cubicBezTo>
                    <a:pt x="50488" y="16161"/>
                    <a:pt x="54864" y="16787"/>
                    <a:pt x="57743" y="19609"/>
                  </a:cubicBezTo>
                  <a:cubicBezTo>
                    <a:pt x="60042" y="23095"/>
                    <a:pt x="59821" y="27671"/>
                    <a:pt x="57201" y="30923"/>
                  </a:cubicBezTo>
                  <a:cubicBezTo>
                    <a:pt x="54309" y="34960"/>
                    <a:pt x="49649" y="37353"/>
                    <a:pt x="44684" y="37353"/>
                  </a:cubicBezTo>
                  <a:cubicBezTo>
                    <a:pt x="53433" y="41298"/>
                    <a:pt x="57564" y="51409"/>
                    <a:pt x="54072" y="60356"/>
                  </a:cubicBezTo>
                  <a:cubicBezTo>
                    <a:pt x="52119" y="65658"/>
                    <a:pt x="46657" y="68802"/>
                    <a:pt x="41096" y="67829"/>
                  </a:cubicBezTo>
                  <a:cubicBezTo>
                    <a:pt x="37407" y="66472"/>
                    <a:pt x="34666" y="63325"/>
                    <a:pt x="33836" y="59480"/>
                  </a:cubicBezTo>
                  <a:cubicBezTo>
                    <a:pt x="33035" y="55705"/>
                    <a:pt x="32880" y="51823"/>
                    <a:pt x="33377" y="47999"/>
                  </a:cubicBezTo>
                  <a:cubicBezTo>
                    <a:pt x="31003" y="56741"/>
                    <a:pt x="24356" y="63675"/>
                    <a:pt x="15728" y="66410"/>
                  </a:cubicBezTo>
                  <a:cubicBezTo>
                    <a:pt x="10596" y="67996"/>
                    <a:pt x="4004" y="67412"/>
                    <a:pt x="1334" y="62736"/>
                  </a:cubicBezTo>
                  <a:cubicBezTo>
                    <a:pt x="-5175" y="51464"/>
                    <a:pt x="13851" y="43323"/>
                    <a:pt x="21528" y="41486"/>
                  </a:cubicBezTo>
                  <a:cubicBezTo>
                    <a:pt x="19441" y="41987"/>
                    <a:pt x="15311" y="38939"/>
                    <a:pt x="13433" y="38021"/>
                  </a:cubicBezTo>
                  <a:cubicBezTo>
                    <a:pt x="10751" y="36639"/>
                    <a:pt x="8356" y="34752"/>
                    <a:pt x="6382" y="32468"/>
                  </a:cubicBezTo>
                  <a:close/>
                </a:path>
              </a:pathLst>
            </a:custGeom>
            <a:solidFill>
              <a:srgbClr val="FFFFFF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81FE17B6-65CE-D646-A121-AF2E2EF1A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 rot="1020317">
              <a:off x="2970899" y="1486598"/>
              <a:ext cx="1496649" cy="897989"/>
            </a:xfrm>
            <a:prstGeom prst="rect">
              <a:avLst/>
            </a:prstGeom>
          </p:spPr>
        </p:pic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ABD908AE-6D17-0B43-B0FC-3E119625B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 rot="826185">
              <a:off x="3756186" y="1812530"/>
              <a:ext cx="768856" cy="768856"/>
            </a:xfrm>
            <a:prstGeom prst="rect">
              <a:avLst/>
            </a:prstGeom>
          </p:spPr>
        </p:pic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42139D71-C514-3248-9A40-FEA75CDAC971}"/>
                </a:ext>
              </a:extLst>
            </p:cNvPr>
            <p:cNvSpPr/>
            <p:nvPr/>
          </p:nvSpPr>
          <p:spPr>
            <a:xfrm>
              <a:off x="3928978" y="1994889"/>
              <a:ext cx="71511" cy="96584"/>
            </a:xfrm>
            <a:custGeom>
              <a:avLst/>
              <a:gdLst>
                <a:gd name="connsiteX0" fmla="*/ 55290 w 71511"/>
                <a:gd name="connsiteY0" fmla="*/ 68719 h 96584"/>
                <a:gd name="connsiteX1" fmla="*/ 69393 w 71511"/>
                <a:gd name="connsiteY1" fmla="*/ 65755 h 96584"/>
                <a:gd name="connsiteX2" fmla="*/ 69393 w 71511"/>
                <a:gd name="connsiteY2" fmla="*/ 51810 h 96584"/>
                <a:gd name="connsiteX3" fmla="*/ 53830 w 71511"/>
                <a:gd name="connsiteY3" fmla="*/ 44129 h 96584"/>
                <a:gd name="connsiteX4" fmla="*/ 64553 w 71511"/>
                <a:gd name="connsiteY4" fmla="*/ 28932 h 96584"/>
                <a:gd name="connsiteX5" fmla="*/ 66555 w 71511"/>
                <a:gd name="connsiteY5" fmla="*/ 10855 h 96584"/>
                <a:gd name="connsiteX6" fmla="*/ 52912 w 71511"/>
                <a:gd name="connsiteY6" fmla="*/ 0 h 96584"/>
                <a:gd name="connsiteX7" fmla="*/ 36765 w 71511"/>
                <a:gd name="connsiteY7" fmla="*/ 15197 h 96584"/>
                <a:gd name="connsiteX8" fmla="*/ 31842 w 71511"/>
                <a:gd name="connsiteY8" fmla="*/ 38451 h 96584"/>
                <a:gd name="connsiteX9" fmla="*/ 24374 w 71511"/>
                <a:gd name="connsiteY9" fmla="*/ 20916 h 96584"/>
                <a:gd name="connsiteX10" fmla="*/ 5598 w 71511"/>
                <a:gd name="connsiteY10" fmla="*/ 21250 h 96584"/>
                <a:gd name="connsiteX11" fmla="*/ 1426 w 71511"/>
                <a:gd name="connsiteY11" fmla="*/ 39286 h 96584"/>
                <a:gd name="connsiteX12" fmla="*/ 21828 w 71511"/>
                <a:gd name="connsiteY12" fmla="*/ 50850 h 96584"/>
                <a:gd name="connsiteX13" fmla="*/ 1217 w 71511"/>
                <a:gd name="connsiteY13" fmla="*/ 75482 h 96584"/>
                <a:gd name="connsiteX14" fmla="*/ 3220 w 71511"/>
                <a:gd name="connsiteY14" fmla="*/ 88007 h 96584"/>
                <a:gd name="connsiteX15" fmla="*/ 21495 w 71511"/>
                <a:gd name="connsiteY15" fmla="*/ 87464 h 96584"/>
                <a:gd name="connsiteX16" fmla="*/ 30256 w 71511"/>
                <a:gd name="connsiteY16" fmla="*/ 69220 h 96584"/>
                <a:gd name="connsiteX17" fmla="*/ 27044 w 71511"/>
                <a:gd name="connsiteY17" fmla="*/ 82037 h 96584"/>
                <a:gd name="connsiteX18" fmla="*/ 31550 w 71511"/>
                <a:gd name="connsiteY18" fmla="*/ 94019 h 96584"/>
                <a:gd name="connsiteX19" fmla="*/ 48239 w 71511"/>
                <a:gd name="connsiteY19" fmla="*/ 92975 h 96584"/>
                <a:gd name="connsiteX20" fmla="*/ 52662 w 71511"/>
                <a:gd name="connsiteY20" fmla="*/ 76275 h 96584"/>
                <a:gd name="connsiteX21" fmla="*/ 45736 w 71511"/>
                <a:gd name="connsiteY21" fmla="*/ 62749 h 96584"/>
                <a:gd name="connsiteX22" fmla="*/ 55290 w 71511"/>
                <a:gd name="connsiteY22" fmla="*/ 68719 h 9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1511" h="96584">
                  <a:moveTo>
                    <a:pt x="55290" y="68719"/>
                  </a:moveTo>
                  <a:cubicBezTo>
                    <a:pt x="60151" y="70735"/>
                    <a:pt x="65750" y="69558"/>
                    <a:pt x="69393" y="65755"/>
                  </a:cubicBezTo>
                  <a:cubicBezTo>
                    <a:pt x="72217" y="61538"/>
                    <a:pt x="72217" y="56027"/>
                    <a:pt x="69393" y="51810"/>
                  </a:cubicBezTo>
                  <a:cubicBezTo>
                    <a:pt x="65967" y="46634"/>
                    <a:pt x="60022" y="43699"/>
                    <a:pt x="53830" y="44129"/>
                  </a:cubicBezTo>
                  <a:cubicBezTo>
                    <a:pt x="58031" y="39536"/>
                    <a:pt x="61636" y="34430"/>
                    <a:pt x="64553" y="28932"/>
                  </a:cubicBezTo>
                  <a:cubicBezTo>
                    <a:pt x="67503" y="23384"/>
                    <a:pt x="68216" y="16917"/>
                    <a:pt x="66555" y="10855"/>
                  </a:cubicBezTo>
                  <a:cubicBezTo>
                    <a:pt x="64740" y="4726"/>
                    <a:pt x="59287" y="388"/>
                    <a:pt x="52912" y="0"/>
                  </a:cubicBezTo>
                  <a:cubicBezTo>
                    <a:pt x="44985" y="0"/>
                    <a:pt x="39060" y="7598"/>
                    <a:pt x="36765" y="15197"/>
                  </a:cubicBezTo>
                  <a:cubicBezTo>
                    <a:pt x="34470" y="22795"/>
                    <a:pt x="34512" y="30978"/>
                    <a:pt x="31842" y="38451"/>
                  </a:cubicBezTo>
                  <a:cubicBezTo>
                    <a:pt x="32827" y="31667"/>
                    <a:pt x="29944" y="24903"/>
                    <a:pt x="24374" y="20916"/>
                  </a:cubicBezTo>
                  <a:cubicBezTo>
                    <a:pt x="18662" y="17088"/>
                    <a:pt x="11172" y="17221"/>
                    <a:pt x="5598" y="21250"/>
                  </a:cubicBezTo>
                  <a:cubicBezTo>
                    <a:pt x="208" y="25571"/>
                    <a:pt x="-1520" y="33032"/>
                    <a:pt x="1426" y="39286"/>
                  </a:cubicBezTo>
                  <a:cubicBezTo>
                    <a:pt x="5098" y="46508"/>
                    <a:pt x="13943" y="49013"/>
                    <a:pt x="21828" y="50850"/>
                  </a:cubicBezTo>
                  <a:cubicBezTo>
                    <a:pt x="11277" y="55100"/>
                    <a:pt x="3545" y="64343"/>
                    <a:pt x="1217" y="75482"/>
                  </a:cubicBezTo>
                  <a:cubicBezTo>
                    <a:pt x="-14" y="79749"/>
                    <a:pt x="721" y="84337"/>
                    <a:pt x="3220" y="88007"/>
                  </a:cubicBezTo>
                  <a:cubicBezTo>
                    <a:pt x="7392" y="93309"/>
                    <a:pt x="16488" y="92182"/>
                    <a:pt x="21495" y="87464"/>
                  </a:cubicBezTo>
                  <a:cubicBezTo>
                    <a:pt x="26017" y="82291"/>
                    <a:pt x="29047" y="75983"/>
                    <a:pt x="30256" y="69220"/>
                  </a:cubicBezTo>
                  <a:cubicBezTo>
                    <a:pt x="28554" y="73307"/>
                    <a:pt x="27469" y="77628"/>
                    <a:pt x="27044" y="82037"/>
                  </a:cubicBezTo>
                  <a:cubicBezTo>
                    <a:pt x="26660" y="86508"/>
                    <a:pt x="28316" y="90908"/>
                    <a:pt x="31550" y="94019"/>
                  </a:cubicBezTo>
                  <a:cubicBezTo>
                    <a:pt x="36619" y="97801"/>
                    <a:pt x="43679" y="97359"/>
                    <a:pt x="48239" y="92975"/>
                  </a:cubicBezTo>
                  <a:cubicBezTo>
                    <a:pt x="52503" y="88549"/>
                    <a:pt x="54176" y="82233"/>
                    <a:pt x="52662" y="76275"/>
                  </a:cubicBezTo>
                  <a:cubicBezTo>
                    <a:pt x="51619" y="72100"/>
                    <a:pt x="45611" y="66339"/>
                    <a:pt x="45736" y="62749"/>
                  </a:cubicBezTo>
                  <a:cubicBezTo>
                    <a:pt x="48698" y="65074"/>
                    <a:pt x="51902" y="67074"/>
                    <a:pt x="55290" y="68719"/>
                  </a:cubicBezTo>
                  <a:close/>
                </a:path>
              </a:pathLst>
            </a:custGeom>
            <a:solidFill>
              <a:srgbClr val="FFFFFF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147B14F5-CDEE-FB4E-BB0B-02AD8C0663C2}"/>
                </a:ext>
              </a:extLst>
            </p:cNvPr>
            <p:cNvSpPr/>
            <p:nvPr/>
          </p:nvSpPr>
          <p:spPr>
            <a:xfrm>
              <a:off x="4037544" y="1935594"/>
              <a:ext cx="107419" cy="111413"/>
            </a:xfrm>
            <a:custGeom>
              <a:avLst/>
              <a:gdLst>
                <a:gd name="connsiteX0" fmla="*/ 13400 w 107419"/>
                <a:gd name="connsiteY0" fmla="*/ 31129 h 111413"/>
                <a:gd name="connsiteX1" fmla="*/ 11022 w 107419"/>
                <a:gd name="connsiteY1" fmla="*/ 32841 h 111413"/>
                <a:gd name="connsiteX2" fmla="*/ 11022 w 107419"/>
                <a:gd name="connsiteY2" fmla="*/ 49541 h 111413"/>
                <a:gd name="connsiteX3" fmla="*/ 39560 w 107419"/>
                <a:gd name="connsiteY3" fmla="*/ 54509 h 111413"/>
                <a:gd name="connsiteX4" fmla="*/ 17197 w 107419"/>
                <a:gd name="connsiteY4" fmla="*/ 58224 h 111413"/>
                <a:gd name="connsiteX5" fmla="*/ 1217 w 107419"/>
                <a:gd name="connsiteY5" fmla="*/ 73546 h 111413"/>
                <a:gd name="connsiteX6" fmla="*/ 6766 w 107419"/>
                <a:gd name="connsiteY6" fmla="*/ 94003 h 111413"/>
                <a:gd name="connsiteX7" fmla="*/ 31049 w 107419"/>
                <a:gd name="connsiteY7" fmla="*/ 90496 h 111413"/>
                <a:gd name="connsiteX8" fmla="*/ 44275 w 107419"/>
                <a:gd name="connsiteY8" fmla="*/ 67785 h 111413"/>
                <a:gd name="connsiteX9" fmla="*/ 51869 w 107419"/>
                <a:gd name="connsiteY9" fmla="*/ 99055 h 111413"/>
                <a:gd name="connsiteX10" fmla="*/ 62967 w 107419"/>
                <a:gd name="connsiteY10" fmla="*/ 110369 h 111413"/>
                <a:gd name="connsiteX11" fmla="*/ 78571 w 107419"/>
                <a:gd name="connsiteY11" fmla="*/ 95882 h 111413"/>
                <a:gd name="connsiteX12" fmla="*/ 62675 w 107419"/>
                <a:gd name="connsiteY12" fmla="*/ 65155 h 111413"/>
                <a:gd name="connsiteX13" fmla="*/ 90003 w 107419"/>
                <a:gd name="connsiteY13" fmla="*/ 77220 h 111413"/>
                <a:gd name="connsiteX14" fmla="*/ 99808 w 107419"/>
                <a:gd name="connsiteY14" fmla="*/ 77888 h 111413"/>
                <a:gd name="connsiteX15" fmla="*/ 107151 w 107419"/>
                <a:gd name="connsiteY15" fmla="*/ 72043 h 111413"/>
                <a:gd name="connsiteX16" fmla="*/ 98181 w 107419"/>
                <a:gd name="connsiteY16" fmla="*/ 59018 h 111413"/>
                <a:gd name="connsiteX17" fmla="*/ 63217 w 107419"/>
                <a:gd name="connsiteY17" fmla="*/ 46493 h 111413"/>
                <a:gd name="connsiteX18" fmla="*/ 85581 w 107419"/>
                <a:gd name="connsiteY18" fmla="*/ 26370 h 111413"/>
                <a:gd name="connsiteX19" fmla="*/ 74274 w 107419"/>
                <a:gd name="connsiteY19" fmla="*/ 861 h 111413"/>
                <a:gd name="connsiteX20" fmla="*/ 46570 w 107419"/>
                <a:gd name="connsiteY20" fmla="*/ 37517 h 111413"/>
                <a:gd name="connsiteX21" fmla="*/ 29255 w 107419"/>
                <a:gd name="connsiteY21" fmla="*/ 29167 h 111413"/>
                <a:gd name="connsiteX22" fmla="*/ 13400 w 107419"/>
                <a:gd name="connsiteY22" fmla="*/ 31129 h 11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7419" h="111413">
                  <a:moveTo>
                    <a:pt x="13400" y="31129"/>
                  </a:moveTo>
                  <a:cubicBezTo>
                    <a:pt x="12557" y="31622"/>
                    <a:pt x="11760" y="32198"/>
                    <a:pt x="11022" y="32841"/>
                  </a:cubicBezTo>
                  <a:cubicBezTo>
                    <a:pt x="5890" y="37308"/>
                    <a:pt x="4054" y="46451"/>
                    <a:pt x="11022" y="49541"/>
                  </a:cubicBezTo>
                  <a:cubicBezTo>
                    <a:pt x="19074" y="53256"/>
                    <a:pt x="30840" y="53715"/>
                    <a:pt x="39560" y="54509"/>
                  </a:cubicBezTo>
                  <a:cubicBezTo>
                    <a:pt x="31942" y="54375"/>
                    <a:pt x="24365" y="55636"/>
                    <a:pt x="17197" y="58224"/>
                  </a:cubicBezTo>
                  <a:cubicBezTo>
                    <a:pt x="9954" y="60859"/>
                    <a:pt x="4154" y="66420"/>
                    <a:pt x="1217" y="73546"/>
                  </a:cubicBezTo>
                  <a:cubicBezTo>
                    <a:pt x="-1624" y="80844"/>
                    <a:pt x="624" y="89144"/>
                    <a:pt x="6766" y="94003"/>
                  </a:cubicBezTo>
                  <a:cubicBezTo>
                    <a:pt x="14026" y="99055"/>
                    <a:pt x="24498" y="96466"/>
                    <a:pt x="31049" y="90496"/>
                  </a:cubicBezTo>
                  <a:cubicBezTo>
                    <a:pt x="37107" y="84017"/>
                    <a:pt x="41626" y="76252"/>
                    <a:pt x="44275" y="67785"/>
                  </a:cubicBezTo>
                  <a:cubicBezTo>
                    <a:pt x="44200" y="78673"/>
                    <a:pt x="46808" y="89415"/>
                    <a:pt x="51869" y="99055"/>
                  </a:cubicBezTo>
                  <a:cubicBezTo>
                    <a:pt x="54126" y="104015"/>
                    <a:pt x="58056" y="108018"/>
                    <a:pt x="62967" y="110369"/>
                  </a:cubicBezTo>
                  <a:cubicBezTo>
                    <a:pt x="73356" y="114544"/>
                    <a:pt x="81033" y="105484"/>
                    <a:pt x="78571" y="95882"/>
                  </a:cubicBezTo>
                  <a:cubicBezTo>
                    <a:pt x="75659" y="84568"/>
                    <a:pt x="70227" y="74064"/>
                    <a:pt x="62675" y="65155"/>
                  </a:cubicBezTo>
                  <a:cubicBezTo>
                    <a:pt x="69225" y="72920"/>
                    <a:pt x="80032" y="75300"/>
                    <a:pt x="90003" y="77220"/>
                  </a:cubicBezTo>
                  <a:cubicBezTo>
                    <a:pt x="93203" y="78043"/>
                    <a:pt x="96525" y="78268"/>
                    <a:pt x="99808" y="77888"/>
                  </a:cubicBezTo>
                  <a:cubicBezTo>
                    <a:pt x="103150" y="77450"/>
                    <a:pt x="105975" y="75204"/>
                    <a:pt x="107151" y="72043"/>
                  </a:cubicBezTo>
                  <a:cubicBezTo>
                    <a:pt x="108737" y="66532"/>
                    <a:pt x="102979" y="61773"/>
                    <a:pt x="98181" y="59018"/>
                  </a:cubicBezTo>
                  <a:cubicBezTo>
                    <a:pt x="87220" y="53110"/>
                    <a:pt x="75434" y="48889"/>
                    <a:pt x="63217" y="46493"/>
                  </a:cubicBezTo>
                  <a:cubicBezTo>
                    <a:pt x="73331" y="43516"/>
                    <a:pt x="81554" y="36118"/>
                    <a:pt x="85581" y="26370"/>
                  </a:cubicBezTo>
                  <a:cubicBezTo>
                    <a:pt x="88919" y="16517"/>
                    <a:pt x="84246" y="3825"/>
                    <a:pt x="74274" y="861"/>
                  </a:cubicBezTo>
                  <a:cubicBezTo>
                    <a:pt x="53830" y="-5192"/>
                    <a:pt x="43315" y="22112"/>
                    <a:pt x="46570" y="37517"/>
                  </a:cubicBezTo>
                  <a:cubicBezTo>
                    <a:pt x="41275" y="33835"/>
                    <a:pt x="35430" y="31017"/>
                    <a:pt x="29255" y="29167"/>
                  </a:cubicBezTo>
                  <a:cubicBezTo>
                    <a:pt x="23914" y="27789"/>
                    <a:pt x="18244" y="28491"/>
                    <a:pt x="13400" y="31129"/>
                  </a:cubicBezTo>
                  <a:close/>
                </a:path>
              </a:pathLst>
            </a:custGeom>
            <a:solidFill>
              <a:srgbClr val="FFFFFF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9F9546B5-85FE-5448-B6DA-DC677EA9B3D5}"/>
                </a:ext>
              </a:extLst>
            </p:cNvPr>
            <p:cNvSpPr/>
            <p:nvPr/>
          </p:nvSpPr>
          <p:spPr>
            <a:xfrm>
              <a:off x="3965414" y="1907985"/>
              <a:ext cx="121331" cy="101983"/>
            </a:xfrm>
            <a:custGeom>
              <a:avLst/>
              <a:gdLst>
                <a:gd name="connsiteX0" fmla="*/ 79651 w 121331"/>
                <a:gd name="connsiteY0" fmla="*/ 0 h 101983"/>
                <a:gd name="connsiteX1" fmla="*/ 77982 w 121331"/>
                <a:gd name="connsiteY1" fmla="*/ 18912 h 101983"/>
                <a:gd name="connsiteX2" fmla="*/ 64255 w 121331"/>
                <a:gd name="connsiteY2" fmla="*/ 33149 h 101983"/>
                <a:gd name="connsiteX3" fmla="*/ 108231 w 121331"/>
                <a:gd name="connsiteY3" fmla="*/ 33149 h 101983"/>
                <a:gd name="connsiteX4" fmla="*/ 120748 w 121331"/>
                <a:gd name="connsiteY4" fmla="*/ 55526 h 101983"/>
                <a:gd name="connsiteX5" fmla="*/ 70222 w 121331"/>
                <a:gd name="connsiteY5" fmla="*/ 55526 h 101983"/>
                <a:gd name="connsiteX6" fmla="*/ 75520 w 121331"/>
                <a:gd name="connsiteY6" fmla="*/ 69804 h 101983"/>
                <a:gd name="connsiteX7" fmla="*/ 77064 w 121331"/>
                <a:gd name="connsiteY7" fmla="*/ 85418 h 101983"/>
                <a:gd name="connsiteX8" fmla="*/ 76021 w 121331"/>
                <a:gd name="connsiteY8" fmla="*/ 91096 h 101983"/>
                <a:gd name="connsiteX9" fmla="*/ 67968 w 121331"/>
                <a:gd name="connsiteY9" fmla="*/ 101617 h 101983"/>
                <a:gd name="connsiteX10" fmla="*/ 57746 w 121331"/>
                <a:gd name="connsiteY10" fmla="*/ 99404 h 101983"/>
                <a:gd name="connsiteX11" fmla="*/ 48567 w 121331"/>
                <a:gd name="connsiteY11" fmla="*/ 70681 h 101983"/>
                <a:gd name="connsiteX12" fmla="*/ 38220 w 121331"/>
                <a:gd name="connsiteY12" fmla="*/ 88675 h 101983"/>
                <a:gd name="connsiteX13" fmla="*/ 20488 w 121331"/>
                <a:gd name="connsiteY13" fmla="*/ 97693 h 101983"/>
                <a:gd name="connsiteX14" fmla="*/ 1254 w 121331"/>
                <a:gd name="connsiteY14" fmla="*/ 84291 h 101983"/>
                <a:gd name="connsiteX15" fmla="*/ 9598 w 121331"/>
                <a:gd name="connsiteY15" fmla="*/ 63417 h 101983"/>
                <a:gd name="connsiteX16" fmla="*/ 30960 w 121331"/>
                <a:gd name="connsiteY16" fmla="*/ 53647 h 101983"/>
                <a:gd name="connsiteX17" fmla="*/ 10933 w 121331"/>
                <a:gd name="connsiteY17" fmla="*/ 52144 h 101983"/>
                <a:gd name="connsiteX18" fmla="*/ 2 w 121331"/>
                <a:gd name="connsiteY18" fmla="*/ 36823 h 101983"/>
                <a:gd name="connsiteX19" fmla="*/ 14688 w 121331"/>
                <a:gd name="connsiteY19" fmla="*/ 24006 h 101983"/>
                <a:gd name="connsiteX20" fmla="*/ 37511 w 121331"/>
                <a:gd name="connsiteY20" fmla="*/ 31813 h 10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331" h="101983">
                  <a:moveTo>
                    <a:pt x="79651" y="0"/>
                  </a:moveTo>
                  <a:cubicBezTo>
                    <a:pt x="82350" y="6179"/>
                    <a:pt x="81720" y="13305"/>
                    <a:pt x="77982" y="18912"/>
                  </a:cubicBezTo>
                  <a:cubicBezTo>
                    <a:pt x="74235" y="24394"/>
                    <a:pt x="69596" y="29208"/>
                    <a:pt x="64255" y="33149"/>
                  </a:cubicBezTo>
                  <a:cubicBezTo>
                    <a:pt x="77961" y="25663"/>
                    <a:pt x="94525" y="25663"/>
                    <a:pt x="108231" y="33149"/>
                  </a:cubicBezTo>
                  <a:cubicBezTo>
                    <a:pt x="116284" y="37658"/>
                    <a:pt x="123460" y="46634"/>
                    <a:pt x="120748" y="55526"/>
                  </a:cubicBezTo>
                  <a:cubicBezTo>
                    <a:pt x="114448" y="77069"/>
                    <a:pt x="81820" y="63208"/>
                    <a:pt x="70222" y="55526"/>
                  </a:cubicBezTo>
                  <a:cubicBezTo>
                    <a:pt x="73267" y="57530"/>
                    <a:pt x="74394" y="66339"/>
                    <a:pt x="75520" y="69804"/>
                  </a:cubicBezTo>
                  <a:cubicBezTo>
                    <a:pt x="77047" y="74860"/>
                    <a:pt x="77573" y="80162"/>
                    <a:pt x="77064" y="85418"/>
                  </a:cubicBezTo>
                  <a:cubicBezTo>
                    <a:pt x="76864" y="87335"/>
                    <a:pt x="76513" y="89234"/>
                    <a:pt x="76021" y="91096"/>
                  </a:cubicBezTo>
                  <a:cubicBezTo>
                    <a:pt x="75212" y="95705"/>
                    <a:pt x="72208" y="99634"/>
                    <a:pt x="67968" y="101617"/>
                  </a:cubicBezTo>
                  <a:cubicBezTo>
                    <a:pt x="64401" y="102531"/>
                    <a:pt x="60617" y="101713"/>
                    <a:pt x="57746" y="99404"/>
                  </a:cubicBezTo>
                  <a:cubicBezTo>
                    <a:pt x="46773" y="91305"/>
                    <a:pt x="53073" y="80701"/>
                    <a:pt x="48567" y="70681"/>
                  </a:cubicBezTo>
                  <a:cubicBezTo>
                    <a:pt x="49944" y="73770"/>
                    <a:pt x="40223" y="86170"/>
                    <a:pt x="38220" y="88675"/>
                  </a:cubicBezTo>
                  <a:cubicBezTo>
                    <a:pt x="33777" y="93964"/>
                    <a:pt x="27376" y="97217"/>
                    <a:pt x="20488" y="97693"/>
                  </a:cubicBezTo>
                  <a:cubicBezTo>
                    <a:pt x="11763" y="98160"/>
                    <a:pt x="3840" y="92641"/>
                    <a:pt x="1254" y="84291"/>
                  </a:cubicBezTo>
                  <a:cubicBezTo>
                    <a:pt x="-61" y="76321"/>
                    <a:pt x="3152" y="68280"/>
                    <a:pt x="9598" y="63417"/>
                  </a:cubicBezTo>
                  <a:cubicBezTo>
                    <a:pt x="15940" y="58670"/>
                    <a:pt x="23225" y="55338"/>
                    <a:pt x="30960" y="53647"/>
                  </a:cubicBezTo>
                  <a:cubicBezTo>
                    <a:pt x="24255" y="54599"/>
                    <a:pt x="17421" y="54090"/>
                    <a:pt x="10933" y="52144"/>
                  </a:cubicBezTo>
                  <a:cubicBezTo>
                    <a:pt x="4328" y="49986"/>
                    <a:pt x="-102" y="43774"/>
                    <a:pt x="2" y="36823"/>
                  </a:cubicBezTo>
                  <a:cubicBezTo>
                    <a:pt x="753" y="29892"/>
                    <a:pt x="7762" y="25049"/>
                    <a:pt x="14688" y="24006"/>
                  </a:cubicBezTo>
                  <a:cubicBezTo>
                    <a:pt x="23104" y="22803"/>
                    <a:pt x="31590" y="25709"/>
                    <a:pt x="37511" y="31813"/>
                  </a:cubicBezTo>
                </a:path>
              </a:pathLst>
            </a:custGeom>
            <a:solidFill>
              <a:srgbClr val="FFFFFF"/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1682389B-754F-A04C-9B29-6709F0E38A37}"/>
                </a:ext>
              </a:extLst>
            </p:cNvPr>
            <p:cNvSpPr/>
            <p:nvPr/>
          </p:nvSpPr>
          <p:spPr>
            <a:xfrm>
              <a:off x="4260448" y="1846189"/>
              <a:ext cx="210024" cy="744592"/>
            </a:xfrm>
            <a:custGeom>
              <a:avLst/>
              <a:gdLst>
                <a:gd name="connsiteX0" fmla="*/ 99944 w 210024"/>
                <a:gd name="connsiteY0" fmla="*/ 734698 h 744592"/>
                <a:gd name="connsiteX1" fmla="*/ 120138 w 210024"/>
                <a:gd name="connsiteY1" fmla="*/ 744593 h 744592"/>
                <a:gd name="connsiteX2" fmla="*/ 112586 w 210024"/>
                <a:gd name="connsiteY2" fmla="*/ 600600 h 744592"/>
                <a:gd name="connsiteX3" fmla="*/ 171708 w 210024"/>
                <a:gd name="connsiteY3" fmla="*/ 464541 h 744592"/>
                <a:gd name="connsiteX4" fmla="*/ 51087 w 210024"/>
                <a:gd name="connsiteY4" fmla="*/ 0 h 744592"/>
                <a:gd name="connsiteX5" fmla="*/ 8821 w 210024"/>
                <a:gd name="connsiteY5" fmla="*/ 82371 h 744592"/>
                <a:gd name="connsiteX6" fmla="*/ 15288 w 210024"/>
                <a:gd name="connsiteY6" fmla="*/ 171546 h 744592"/>
                <a:gd name="connsiteX7" fmla="*/ 55968 w 210024"/>
                <a:gd name="connsiteY7" fmla="*/ 243605 h 744592"/>
                <a:gd name="connsiteX8" fmla="*/ 18668 w 210024"/>
                <a:gd name="connsiteY8" fmla="*/ 310403 h 744592"/>
                <a:gd name="connsiteX9" fmla="*/ 9906 w 210024"/>
                <a:gd name="connsiteY9" fmla="*/ 381043 h 744592"/>
                <a:gd name="connsiteX10" fmla="*/ 35691 w 210024"/>
                <a:gd name="connsiteY10" fmla="*/ 397742 h 744592"/>
                <a:gd name="connsiteX11" fmla="*/ 34856 w 210024"/>
                <a:gd name="connsiteY11" fmla="*/ 481783 h 744592"/>
                <a:gd name="connsiteX12" fmla="*/ 39821 w 210024"/>
                <a:gd name="connsiteY12" fmla="*/ 633624 h 744592"/>
                <a:gd name="connsiteX13" fmla="*/ 99944 w 210024"/>
                <a:gd name="connsiteY13" fmla="*/ 734698 h 744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0024" h="744592">
                  <a:moveTo>
                    <a:pt x="99944" y="734698"/>
                  </a:moveTo>
                  <a:cubicBezTo>
                    <a:pt x="106015" y="739203"/>
                    <a:pt x="112862" y="742555"/>
                    <a:pt x="120138" y="744593"/>
                  </a:cubicBezTo>
                  <a:cubicBezTo>
                    <a:pt x="95104" y="701925"/>
                    <a:pt x="97900" y="647860"/>
                    <a:pt x="112586" y="600600"/>
                  </a:cubicBezTo>
                  <a:cubicBezTo>
                    <a:pt x="127273" y="553341"/>
                    <a:pt x="152682" y="510214"/>
                    <a:pt x="171708" y="464541"/>
                  </a:cubicBezTo>
                  <a:cubicBezTo>
                    <a:pt x="234292" y="313869"/>
                    <a:pt x="236837" y="67550"/>
                    <a:pt x="51087" y="0"/>
                  </a:cubicBezTo>
                  <a:cubicBezTo>
                    <a:pt x="35274" y="26177"/>
                    <a:pt x="17249" y="52979"/>
                    <a:pt x="8821" y="82371"/>
                  </a:cubicBezTo>
                  <a:cubicBezTo>
                    <a:pt x="393" y="111762"/>
                    <a:pt x="268" y="144994"/>
                    <a:pt x="15288" y="171546"/>
                  </a:cubicBezTo>
                  <a:cubicBezTo>
                    <a:pt x="29015" y="195970"/>
                    <a:pt x="55134" y="215592"/>
                    <a:pt x="55968" y="243605"/>
                  </a:cubicBezTo>
                  <a:cubicBezTo>
                    <a:pt x="56761" y="269740"/>
                    <a:pt x="35107" y="290155"/>
                    <a:pt x="18668" y="310403"/>
                  </a:cubicBezTo>
                  <a:cubicBezTo>
                    <a:pt x="2229" y="330652"/>
                    <a:pt x="-9078" y="363049"/>
                    <a:pt x="9906" y="381043"/>
                  </a:cubicBezTo>
                  <a:cubicBezTo>
                    <a:pt x="17374" y="388140"/>
                    <a:pt x="27972" y="391062"/>
                    <a:pt x="35691" y="397742"/>
                  </a:cubicBezTo>
                  <a:cubicBezTo>
                    <a:pt x="58096" y="417531"/>
                    <a:pt x="44578" y="453519"/>
                    <a:pt x="34856" y="481783"/>
                  </a:cubicBezTo>
                  <a:cubicBezTo>
                    <a:pt x="18167" y="530754"/>
                    <a:pt x="22340" y="585404"/>
                    <a:pt x="39821" y="633624"/>
                  </a:cubicBezTo>
                  <a:cubicBezTo>
                    <a:pt x="51128" y="665270"/>
                    <a:pt x="69653" y="712822"/>
                    <a:pt x="99944" y="734698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4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C057B2B6-13F0-844D-AF4D-E4136BF7AFC7}"/>
              </a:ext>
            </a:extLst>
          </p:cNvPr>
          <p:cNvGrpSpPr/>
          <p:nvPr/>
        </p:nvGrpSpPr>
        <p:grpSpPr>
          <a:xfrm>
            <a:off x="6721338" y="1645673"/>
            <a:ext cx="4765808" cy="3457268"/>
            <a:chOff x="6721338" y="1645673"/>
            <a:chExt cx="4765808" cy="3457268"/>
          </a:xfrm>
        </p:grpSpPr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487C5FF2-2580-9045-92A6-EE3E74CCA0B2}"/>
                </a:ext>
              </a:extLst>
            </p:cNvPr>
            <p:cNvSpPr/>
            <p:nvPr/>
          </p:nvSpPr>
          <p:spPr>
            <a:xfrm>
              <a:off x="7831229" y="4793196"/>
              <a:ext cx="3655917" cy="309745"/>
            </a:xfrm>
            <a:custGeom>
              <a:avLst/>
              <a:gdLst>
                <a:gd name="connsiteX0" fmla="*/ 3655917 w 3655917"/>
                <a:gd name="connsiteY0" fmla="*/ 154954 h 309745"/>
                <a:gd name="connsiteX1" fmla="*/ 1827959 w 3655917"/>
                <a:gd name="connsiteY1" fmla="*/ 309746 h 309745"/>
                <a:gd name="connsiteX2" fmla="*/ 0 w 3655917"/>
                <a:gd name="connsiteY2" fmla="*/ 154954 h 309745"/>
                <a:gd name="connsiteX3" fmla="*/ 1827959 w 3655917"/>
                <a:gd name="connsiteY3" fmla="*/ 0 h 309745"/>
                <a:gd name="connsiteX4" fmla="*/ 3655917 w 3655917"/>
                <a:gd name="connsiteY4" fmla="*/ 154954 h 309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5917" h="309745">
                  <a:moveTo>
                    <a:pt x="3655917" y="154954"/>
                  </a:moveTo>
                  <a:cubicBezTo>
                    <a:pt x="3655917" y="240428"/>
                    <a:pt x="2837218" y="309746"/>
                    <a:pt x="1827959" y="309746"/>
                  </a:cubicBezTo>
                  <a:cubicBezTo>
                    <a:pt x="818699" y="309746"/>
                    <a:pt x="0" y="240428"/>
                    <a:pt x="0" y="154954"/>
                  </a:cubicBezTo>
                  <a:cubicBezTo>
                    <a:pt x="0" y="69479"/>
                    <a:pt x="818699" y="0"/>
                    <a:pt x="1827959" y="0"/>
                  </a:cubicBezTo>
                  <a:cubicBezTo>
                    <a:pt x="2837218" y="0"/>
                    <a:pt x="3655917" y="69317"/>
                    <a:pt x="3655917" y="154954"/>
                  </a:cubicBezTo>
                </a:path>
              </a:pathLst>
            </a:custGeom>
            <a:solidFill>
              <a:srgbClr val="724B1E">
                <a:alpha val="23000"/>
              </a:srgbClr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2593411A-AA73-6E4D-B69D-2E4C0C7C5B36}"/>
                </a:ext>
              </a:extLst>
            </p:cNvPr>
            <p:cNvGrpSpPr/>
            <p:nvPr/>
          </p:nvGrpSpPr>
          <p:grpSpPr>
            <a:xfrm>
              <a:off x="9627132" y="2390186"/>
              <a:ext cx="1845741" cy="2574672"/>
              <a:chOff x="9627132" y="2390186"/>
              <a:chExt cx="1845741" cy="2574672"/>
            </a:xfrm>
          </p:grpSpPr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D1659283-03D0-7346-A559-19D034342F66}"/>
                  </a:ext>
                </a:extLst>
              </p:cNvPr>
              <p:cNvSpPr/>
              <p:nvPr/>
            </p:nvSpPr>
            <p:spPr>
              <a:xfrm>
                <a:off x="10450876" y="3984410"/>
                <a:ext cx="467003" cy="740260"/>
              </a:xfrm>
              <a:custGeom>
                <a:avLst/>
                <a:gdLst>
                  <a:gd name="connsiteX0" fmla="*/ 0 w 467003"/>
                  <a:gd name="connsiteY0" fmla="*/ 703983 h 740260"/>
                  <a:gd name="connsiteX1" fmla="*/ 229434 w 467003"/>
                  <a:gd name="connsiteY1" fmla="*/ 214549 h 740260"/>
                  <a:gd name="connsiteX2" fmla="*/ 345015 w 467003"/>
                  <a:gd name="connsiteY2" fmla="*/ 15 h 740260"/>
                  <a:gd name="connsiteX3" fmla="*/ 452660 w 467003"/>
                  <a:gd name="connsiteY3" fmla="*/ 105182 h 740260"/>
                  <a:gd name="connsiteX4" fmla="*/ 75656 w 467003"/>
                  <a:gd name="connsiteY4" fmla="*/ 740261 h 74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7003" h="740260">
                    <a:moveTo>
                      <a:pt x="0" y="703983"/>
                    </a:moveTo>
                    <a:cubicBezTo>
                      <a:pt x="0" y="703983"/>
                      <a:pt x="214016" y="294598"/>
                      <a:pt x="229434" y="214549"/>
                    </a:cubicBezTo>
                    <a:cubicBezTo>
                      <a:pt x="257723" y="66804"/>
                      <a:pt x="345015" y="15"/>
                      <a:pt x="345015" y="15"/>
                    </a:cubicBezTo>
                    <a:cubicBezTo>
                      <a:pt x="345015" y="15"/>
                      <a:pt x="516803" y="-3650"/>
                      <a:pt x="452660" y="105182"/>
                    </a:cubicBezTo>
                    <a:cubicBezTo>
                      <a:pt x="388517" y="214013"/>
                      <a:pt x="75656" y="740261"/>
                      <a:pt x="75656" y="740261"/>
                    </a:cubicBezTo>
                    <a:close/>
                  </a:path>
                </a:pathLst>
              </a:custGeom>
              <a:solidFill>
                <a:srgbClr val="E2BF88"/>
              </a:solidFill>
              <a:ln w="41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 224">
                <a:extLst>
                  <a:ext uri="{FF2B5EF4-FFF2-40B4-BE49-F238E27FC236}">
                    <a16:creationId xmlns:a16="http://schemas.microsoft.com/office/drawing/2014/main" id="{DD49DCDE-B926-3049-9CAC-ADF961658203}"/>
                  </a:ext>
                </a:extLst>
              </p:cNvPr>
              <p:cNvSpPr/>
              <p:nvPr/>
            </p:nvSpPr>
            <p:spPr>
              <a:xfrm>
                <a:off x="10466213" y="4653379"/>
                <a:ext cx="105947" cy="267254"/>
              </a:xfrm>
              <a:custGeom>
                <a:avLst/>
                <a:gdLst>
                  <a:gd name="connsiteX0" fmla="*/ 44366 w 105947"/>
                  <a:gd name="connsiteY0" fmla="*/ 55 h 267254"/>
                  <a:gd name="connsiteX1" fmla="*/ 81371 w 105947"/>
                  <a:gd name="connsiteY1" fmla="*/ 1949 h 267254"/>
                  <a:gd name="connsiteX2" fmla="*/ 62951 w 105947"/>
                  <a:gd name="connsiteY2" fmla="*/ 194124 h 267254"/>
                  <a:gd name="connsiteX3" fmla="*/ 94282 w 105947"/>
                  <a:gd name="connsiteY3" fmla="*/ 220601 h 267254"/>
                  <a:gd name="connsiteX4" fmla="*/ 101848 w 105947"/>
                  <a:gd name="connsiteY4" fmla="*/ 267255 h 267254"/>
                  <a:gd name="connsiteX5" fmla="*/ 101848 w 105947"/>
                  <a:gd name="connsiteY5" fmla="*/ 267255 h 267254"/>
                  <a:gd name="connsiteX6" fmla="*/ 24547 w 105947"/>
                  <a:gd name="connsiteY6" fmla="*/ 219777 h 267254"/>
                  <a:gd name="connsiteX7" fmla="*/ 8717 w 105947"/>
                  <a:gd name="connsiteY7" fmla="*/ 182388 h 267254"/>
                  <a:gd name="connsiteX8" fmla="*/ 0 w 105947"/>
                  <a:gd name="connsiteY8" fmla="*/ 40285 h 267254"/>
                  <a:gd name="connsiteX9" fmla="*/ 44263 w 105947"/>
                  <a:gd name="connsiteY9" fmla="*/ 51 h 267254"/>
                  <a:gd name="connsiteX10" fmla="*/ 44366 w 105947"/>
                  <a:gd name="connsiteY10" fmla="*/ 55 h 2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5947" h="267254">
                    <a:moveTo>
                      <a:pt x="44366" y="55"/>
                    </a:moveTo>
                    <a:lnTo>
                      <a:pt x="81371" y="1949"/>
                    </a:lnTo>
                    <a:cubicBezTo>
                      <a:pt x="81371" y="1949"/>
                      <a:pt x="87086" y="111893"/>
                      <a:pt x="62951" y="194124"/>
                    </a:cubicBezTo>
                    <a:cubicBezTo>
                      <a:pt x="74180" y="201972"/>
                      <a:pt x="84665" y="210838"/>
                      <a:pt x="94282" y="220601"/>
                    </a:cubicBezTo>
                    <a:cubicBezTo>
                      <a:pt x="106354" y="233012"/>
                      <a:pt x="109376" y="251657"/>
                      <a:pt x="101848" y="267255"/>
                    </a:cubicBezTo>
                    <a:lnTo>
                      <a:pt x="101848" y="267255"/>
                    </a:lnTo>
                    <a:lnTo>
                      <a:pt x="24547" y="219777"/>
                    </a:lnTo>
                    <a:cubicBezTo>
                      <a:pt x="15707" y="214383"/>
                      <a:pt x="8100" y="192765"/>
                      <a:pt x="8717" y="182388"/>
                    </a:cubicBezTo>
                    <a:lnTo>
                      <a:pt x="0" y="40285"/>
                    </a:lnTo>
                    <a:cubicBezTo>
                      <a:pt x="1127" y="16933"/>
                      <a:pt x="20945" y="-1082"/>
                      <a:pt x="44263" y="51"/>
                    </a:cubicBezTo>
                    <a:cubicBezTo>
                      <a:pt x="44296" y="51"/>
                      <a:pt x="44333" y="55"/>
                      <a:pt x="44366" y="55"/>
                    </a:cubicBezTo>
                    <a:close/>
                  </a:path>
                </a:pathLst>
              </a:custGeom>
              <a:solidFill>
                <a:srgbClr val="E2BF88"/>
              </a:solidFill>
              <a:ln w="41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 225">
                <a:extLst>
                  <a:ext uri="{FF2B5EF4-FFF2-40B4-BE49-F238E27FC236}">
                    <a16:creationId xmlns:a16="http://schemas.microsoft.com/office/drawing/2014/main" id="{EE182995-D08E-2540-AB1A-D7568B2BAF41}"/>
                  </a:ext>
                </a:extLst>
              </p:cNvPr>
              <p:cNvSpPr/>
              <p:nvPr/>
            </p:nvSpPr>
            <p:spPr>
              <a:xfrm>
                <a:off x="10349769" y="4642316"/>
                <a:ext cx="247855" cy="315336"/>
              </a:xfrm>
              <a:custGeom>
                <a:avLst/>
                <a:gdLst>
                  <a:gd name="connsiteX0" fmla="*/ 179436 w 247855"/>
                  <a:gd name="connsiteY0" fmla="*/ 205187 h 315336"/>
                  <a:gd name="connsiteX1" fmla="*/ 157808 w 247855"/>
                  <a:gd name="connsiteY1" fmla="*/ 0 h 315336"/>
                  <a:gd name="connsiteX2" fmla="*/ 60525 w 247855"/>
                  <a:gd name="connsiteY2" fmla="*/ 35907 h 315336"/>
                  <a:gd name="connsiteX3" fmla="*/ 0 w 247855"/>
                  <a:gd name="connsiteY3" fmla="*/ 199010 h 315336"/>
                  <a:gd name="connsiteX4" fmla="*/ 244771 w 247855"/>
                  <a:gd name="connsiteY4" fmla="*/ 315337 h 315336"/>
                  <a:gd name="connsiteX5" fmla="*/ 247855 w 247855"/>
                  <a:gd name="connsiteY5" fmla="*/ 253200 h 315336"/>
                  <a:gd name="connsiteX6" fmla="*/ 179436 w 247855"/>
                  <a:gd name="connsiteY6" fmla="*/ 205187 h 315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855" h="315336">
                    <a:moveTo>
                      <a:pt x="179436" y="205187"/>
                    </a:moveTo>
                    <a:cubicBezTo>
                      <a:pt x="134207" y="171586"/>
                      <a:pt x="157808" y="0"/>
                      <a:pt x="157808" y="0"/>
                    </a:cubicBezTo>
                    <a:lnTo>
                      <a:pt x="60525" y="35907"/>
                    </a:lnTo>
                    <a:lnTo>
                      <a:pt x="0" y="199010"/>
                    </a:lnTo>
                    <a:lnTo>
                      <a:pt x="244771" y="315337"/>
                    </a:lnTo>
                    <a:lnTo>
                      <a:pt x="247855" y="253200"/>
                    </a:lnTo>
                    <a:cubicBezTo>
                      <a:pt x="247855" y="253200"/>
                      <a:pt x="224788" y="238829"/>
                      <a:pt x="179436" y="2051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41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80AC996B-A4F9-CA4D-BA71-83140C7E201C}"/>
                  </a:ext>
                </a:extLst>
              </p:cNvPr>
              <p:cNvSpPr/>
              <p:nvPr/>
            </p:nvSpPr>
            <p:spPr>
              <a:xfrm rot="12667800">
                <a:off x="10431504" y="4669424"/>
                <a:ext cx="18297" cy="156844"/>
              </a:xfrm>
              <a:custGeom>
                <a:avLst/>
                <a:gdLst>
                  <a:gd name="connsiteX0" fmla="*/ 0 w 18297"/>
                  <a:gd name="connsiteY0" fmla="*/ 0 h 156844"/>
                  <a:gd name="connsiteX1" fmla="*/ 18297 w 18297"/>
                  <a:gd name="connsiteY1" fmla="*/ 0 h 156844"/>
                  <a:gd name="connsiteX2" fmla="*/ 18297 w 18297"/>
                  <a:gd name="connsiteY2" fmla="*/ 156845 h 156844"/>
                  <a:gd name="connsiteX3" fmla="*/ 0 w 18297"/>
                  <a:gd name="connsiteY3" fmla="*/ 156845 h 156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97" h="156844">
                    <a:moveTo>
                      <a:pt x="0" y="0"/>
                    </a:moveTo>
                    <a:lnTo>
                      <a:pt x="18297" y="0"/>
                    </a:lnTo>
                    <a:lnTo>
                      <a:pt x="18297" y="156845"/>
                    </a:lnTo>
                    <a:lnTo>
                      <a:pt x="0" y="156845"/>
                    </a:lnTo>
                    <a:close/>
                  </a:path>
                </a:pathLst>
              </a:custGeom>
              <a:solidFill>
                <a:srgbClr val="FFFFFF"/>
              </a:solidFill>
              <a:ln w="41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 227">
                <a:extLst>
                  <a:ext uri="{FF2B5EF4-FFF2-40B4-BE49-F238E27FC236}">
                    <a16:creationId xmlns:a16="http://schemas.microsoft.com/office/drawing/2014/main" id="{CE34CA1A-CFD5-1A4F-8698-BACB168593CF}"/>
                  </a:ext>
                </a:extLst>
              </p:cNvPr>
              <p:cNvSpPr/>
              <p:nvPr/>
            </p:nvSpPr>
            <p:spPr>
              <a:xfrm>
                <a:off x="10785714" y="3198348"/>
                <a:ext cx="388868" cy="919251"/>
              </a:xfrm>
              <a:custGeom>
                <a:avLst/>
                <a:gdLst>
                  <a:gd name="connsiteX0" fmla="*/ 163381 w 388868"/>
                  <a:gd name="connsiteY0" fmla="*/ 813418 h 919251"/>
                  <a:gd name="connsiteX1" fmla="*/ 388868 w 388868"/>
                  <a:gd name="connsiteY1" fmla="*/ 97220 h 919251"/>
                  <a:gd name="connsiteX2" fmla="*/ 83737 w 388868"/>
                  <a:gd name="connsiteY2" fmla="*/ 0 h 919251"/>
                  <a:gd name="connsiteX3" fmla="*/ 227 w 388868"/>
                  <a:gd name="connsiteY3" fmla="*/ 218899 h 919251"/>
                  <a:gd name="connsiteX4" fmla="*/ 7464 w 388868"/>
                  <a:gd name="connsiteY4" fmla="*/ 746382 h 919251"/>
                  <a:gd name="connsiteX5" fmla="*/ 163381 w 388868"/>
                  <a:gd name="connsiteY5" fmla="*/ 813418 h 91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8868" h="919251">
                    <a:moveTo>
                      <a:pt x="163381" y="813418"/>
                    </a:moveTo>
                    <a:cubicBezTo>
                      <a:pt x="228593" y="632485"/>
                      <a:pt x="388868" y="97220"/>
                      <a:pt x="388868" y="97220"/>
                    </a:cubicBezTo>
                    <a:lnTo>
                      <a:pt x="83737" y="0"/>
                    </a:lnTo>
                    <a:cubicBezTo>
                      <a:pt x="83737" y="0"/>
                      <a:pt x="4257" y="117808"/>
                      <a:pt x="227" y="218899"/>
                    </a:cubicBezTo>
                    <a:cubicBezTo>
                      <a:pt x="-3802" y="319990"/>
                      <a:pt x="47595" y="559436"/>
                      <a:pt x="7464" y="746382"/>
                    </a:cubicBezTo>
                    <a:cubicBezTo>
                      <a:pt x="-30693" y="924268"/>
                      <a:pt x="98210" y="994352"/>
                      <a:pt x="163381" y="813418"/>
                    </a:cubicBezTo>
                    <a:close/>
                  </a:path>
                </a:pathLst>
              </a:custGeom>
              <a:solidFill>
                <a:srgbClr val="E2BF88"/>
              </a:solidFill>
              <a:ln w="41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 228">
                <a:extLst>
                  <a:ext uri="{FF2B5EF4-FFF2-40B4-BE49-F238E27FC236}">
                    <a16:creationId xmlns:a16="http://schemas.microsoft.com/office/drawing/2014/main" id="{289DB128-E17E-7647-B1ED-DAB7D2C48AC2}"/>
                  </a:ext>
                </a:extLst>
              </p:cNvPr>
              <p:cNvSpPr/>
              <p:nvPr/>
            </p:nvSpPr>
            <p:spPr>
              <a:xfrm>
                <a:off x="10790011" y="3168741"/>
                <a:ext cx="387819" cy="978528"/>
              </a:xfrm>
              <a:custGeom>
                <a:avLst/>
                <a:gdLst>
                  <a:gd name="connsiteX0" fmla="*/ 283546 w 387819"/>
                  <a:gd name="connsiteY0" fmla="*/ 845249 h 978528"/>
                  <a:gd name="connsiteX1" fmla="*/ 387819 w 387819"/>
                  <a:gd name="connsiteY1" fmla="*/ 85731 h 978528"/>
                  <a:gd name="connsiteX2" fmla="*/ 109702 w 387819"/>
                  <a:gd name="connsiteY2" fmla="*/ 0 h 978528"/>
                  <a:gd name="connsiteX3" fmla="*/ 1317 w 387819"/>
                  <a:gd name="connsiteY3" fmla="*/ 263041 h 978528"/>
                  <a:gd name="connsiteX4" fmla="*/ 106289 w 387819"/>
                  <a:gd name="connsiteY4" fmla="*/ 817207 h 978528"/>
                  <a:gd name="connsiteX5" fmla="*/ 283546 w 387819"/>
                  <a:gd name="connsiteY5" fmla="*/ 845249 h 97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7819" h="978528">
                    <a:moveTo>
                      <a:pt x="283546" y="845249"/>
                    </a:moveTo>
                    <a:cubicBezTo>
                      <a:pt x="316152" y="645950"/>
                      <a:pt x="387819" y="85731"/>
                      <a:pt x="387819" y="85731"/>
                    </a:cubicBezTo>
                    <a:lnTo>
                      <a:pt x="109702" y="0"/>
                    </a:lnTo>
                    <a:cubicBezTo>
                      <a:pt x="109702" y="0"/>
                      <a:pt x="-14020" y="157957"/>
                      <a:pt x="1317" y="263041"/>
                    </a:cubicBezTo>
                    <a:cubicBezTo>
                      <a:pt x="16653" y="368126"/>
                      <a:pt x="111634" y="595261"/>
                      <a:pt x="106289" y="817207"/>
                    </a:cubicBezTo>
                    <a:cubicBezTo>
                      <a:pt x="101519" y="1008105"/>
                      <a:pt x="250940" y="1044506"/>
                      <a:pt x="283546" y="845249"/>
                    </a:cubicBezTo>
                    <a:close/>
                  </a:path>
                </a:pathLst>
              </a:custGeom>
              <a:solidFill>
                <a:srgbClr val="E2BF88"/>
              </a:solidFill>
              <a:ln w="41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 229">
                <a:extLst>
                  <a:ext uri="{FF2B5EF4-FFF2-40B4-BE49-F238E27FC236}">
                    <a16:creationId xmlns:a16="http://schemas.microsoft.com/office/drawing/2014/main" id="{F92999CB-C05E-1E4C-A786-55325C1EE116}"/>
                  </a:ext>
                </a:extLst>
              </p:cNvPr>
              <p:cNvSpPr/>
              <p:nvPr/>
            </p:nvSpPr>
            <p:spPr>
              <a:xfrm>
                <a:off x="10890503" y="3945963"/>
                <a:ext cx="186520" cy="863903"/>
              </a:xfrm>
              <a:custGeom>
                <a:avLst/>
                <a:gdLst>
                  <a:gd name="connsiteX0" fmla="*/ 35648 w 186520"/>
                  <a:gd name="connsiteY0" fmla="*/ 62591 h 863903"/>
                  <a:gd name="connsiteX1" fmla="*/ 185520 w 186520"/>
                  <a:gd name="connsiteY1" fmla="*/ 57197 h 863903"/>
                  <a:gd name="connsiteX2" fmla="*/ 87825 w 186520"/>
                  <a:gd name="connsiteY2" fmla="*/ 863903 h 863903"/>
                  <a:gd name="connsiteX3" fmla="*/ 37416 w 186520"/>
                  <a:gd name="connsiteY3" fmla="*/ 862421 h 863903"/>
                  <a:gd name="connsiteX4" fmla="*/ 4522 w 186520"/>
                  <a:gd name="connsiteY4" fmla="*/ 246778 h 863903"/>
                  <a:gd name="connsiteX5" fmla="*/ 35648 w 186520"/>
                  <a:gd name="connsiteY5" fmla="*/ 62591 h 863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6520" h="863903">
                    <a:moveTo>
                      <a:pt x="35648" y="62591"/>
                    </a:moveTo>
                    <a:cubicBezTo>
                      <a:pt x="35648" y="62591"/>
                      <a:pt x="200816" y="-74571"/>
                      <a:pt x="185520" y="57197"/>
                    </a:cubicBezTo>
                    <a:cubicBezTo>
                      <a:pt x="170225" y="188965"/>
                      <a:pt x="87825" y="863903"/>
                      <a:pt x="87825" y="863903"/>
                    </a:cubicBezTo>
                    <a:lnTo>
                      <a:pt x="37416" y="862421"/>
                    </a:lnTo>
                    <a:cubicBezTo>
                      <a:pt x="37416" y="862421"/>
                      <a:pt x="21216" y="344244"/>
                      <a:pt x="4522" y="246778"/>
                    </a:cubicBezTo>
                    <a:cubicBezTo>
                      <a:pt x="-15132" y="132140"/>
                      <a:pt x="35648" y="62591"/>
                      <a:pt x="35648" y="62591"/>
                    </a:cubicBezTo>
                    <a:close/>
                  </a:path>
                </a:pathLst>
              </a:custGeom>
              <a:solidFill>
                <a:srgbClr val="E2BF88"/>
              </a:solidFill>
              <a:ln w="41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A2BC4E73-8CEC-924F-B6DD-FEBB843BD369}"/>
                  </a:ext>
                </a:extLst>
              </p:cNvPr>
              <p:cNvSpPr/>
              <p:nvPr/>
            </p:nvSpPr>
            <p:spPr>
              <a:xfrm>
                <a:off x="10787216" y="2390186"/>
                <a:ext cx="422398" cy="1041357"/>
              </a:xfrm>
              <a:custGeom>
                <a:avLst/>
                <a:gdLst>
                  <a:gd name="connsiteX0" fmla="*/ 415860 w 422398"/>
                  <a:gd name="connsiteY0" fmla="*/ 360728 h 1041357"/>
                  <a:gd name="connsiteX1" fmla="*/ 365656 w 422398"/>
                  <a:gd name="connsiteY1" fmla="*/ 487966 h 1041357"/>
                  <a:gd name="connsiteX2" fmla="*/ 388229 w 422398"/>
                  <a:gd name="connsiteY2" fmla="*/ 997372 h 1041357"/>
                  <a:gd name="connsiteX3" fmla="*/ 0 w 422398"/>
                  <a:gd name="connsiteY3" fmla="*/ 992472 h 1041357"/>
                  <a:gd name="connsiteX4" fmla="*/ 162701 w 422398"/>
                  <a:gd name="connsiteY4" fmla="*/ 651770 h 1041357"/>
                  <a:gd name="connsiteX5" fmla="*/ 53165 w 422398"/>
                  <a:gd name="connsiteY5" fmla="*/ 280473 h 1041357"/>
                  <a:gd name="connsiteX6" fmla="*/ 100614 w 422398"/>
                  <a:gd name="connsiteY6" fmla="*/ 12532 h 1041357"/>
                  <a:gd name="connsiteX7" fmla="*/ 247732 w 422398"/>
                  <a:gd name="connsiteY7" fmla="*/ 91881 h 1041357"/>
                  <a:gd name="connsiteX8" fmla="*/ 415860 w 422398"/>
                  <a:gd name="connsiteY8" fmla="*/ 360728 h 1041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2398" h="1041357">
                    <a:moveTo>
                      <a:pt x="415860" y="360728"/>
                    </a:moveTo>
                    <a:cubicBezTo>
                      <a:pt x="432307" y="381029"/>
                      <a:pt x="418492" y="437771"/>
                      <a:pt x="365656" y="487966"/>
                    </a:cubicBezTo>
                    <a:cubicBezTo>
                      <a:pt x="361051" y="688953"/>
                      <a:pt x="398262" y="895623"/>
                      <a:pt x="388229" y="997372"/>
                    </a:cubicBezTo>
                    <a:cubicBezTo>
                      <a:pt x="378197" y="1099121"/>
                      <a:pt x="0" y="992472"/>
                      <a:pt x="0" y="992472"/>
                    </a:cubicBezTo>
                    <a:cubicBezTo>
                      <a:pt x="617" y="807750"/>
                      <a:pt x="147118" y="777032"/>
                      <a:pt x="162701" y="651770"/>
                    </a:cubicBezTo>
                    <a:cubicBezTo>
                      <a:pt x="178285" y="526508"/>
                      <a:pt x="48724" y="325604"/>
                      <a:pt x="53165" y="280473"/>
                    </a:cubicBezTo>
                    <a:cubicBezTo>
                      <a:pt x="57605" y="235343"/>
                      <a:pt x="100614" y="12532"/>
                      <a:pt x="100614" y="12532"/>
                    </a:cubicBezTo>
                    <a:cubicBezTo>
                      <a:pt x="100614" y="12532"/>
                      <a:pt x="209040" y="-46558"/>
                      <a:pt x="247732" y="91881"/>
                    </a:cubicBezTo>
                    <a:cubicBezTo>
                      <a:pt x="270223" y="173000"/>
                      <a:pt x="381651" y="318151"/>
                      <a:pt x="415860" y="360728"/>
                    </a:cubicBezTo>
                    <a:close/>
                  </a:path>
                </a:pathLst>
              </a:custGeom>
              <a:solidFill>
                <a:srgbClr val="E2BF88"/>
              </a:solidFill>
              <a:ln w="41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415B4308-3235-6D4A-BE73-172909B0A3D3}"/>
                  </a:ext>
                </a:extLst>
              </p:cNvPr>
              <p:cNvSpPr/>
              <p:nvPr/>
            </p:nvSpPr>
            <p:spPr>
              <a:xfrm>
                <a:off x="10787216" y="2571257"/>
                <a:ext cx="426142" cy="860286"/>
              </a:xfrm>
              <a:custGeom>
                <a:avLst/>
                <a:gdLst>
                  <a:gd name="connsiteX0" fmla="*/ 404594 w 426142"/>
                  <a:gd name="connsiteY0" fmla="*/ 162239 h 860286"/>
                  <a:gd name="connsiteX1" fmla="*/ 365656 w 426142"/>
                  <a:gd name="connsiteY1" fmla="*/ 306895 h 860286"/>
                  <a:gd name="connsiteX2" fmla="*/ 388229 w 426142"/>
                  <a:gd name="connsiteY2" fmla="*/ 816301 h 860286"/>
                  <a:gd name="connsiteX3" fmla="*/ 0 w 426142"/>
                  <a:gd name="connsiteY3" fmla="*/ 811401 h 860286"/>
                  <a:gd name="connsiteX4" fmla="*/ 162701 w 426142"/>
                  <a:gd name="connsiteY4" fmla="*/ 470699 h 860286"/>
                  <a:gd name="connsiteX5" fmla="*/ 53165 w 426142"/>
                  <a:gd name="connsiteY5" fmla="*/ 99402 h 860286"/>
                  <a:gd name="connsiteX6" fmla="*/ 62992 w 426142"/>
                  <a:gd name="connsiteY6" fmla="*/ 0 h 860286"/>
                  <a:gd name="connsiteX7" fmla="*/ 211261 w 426142"/>
                  <a:gd name="connsiteY7" fmla="*/ 126003 h 860286"/>
                  <a:gd name="connsiteX8" fmla="*/ 404594 w 426142"/>
                  <a:gd name="connsiteY8" fmla="*/ 162239 h 860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142" h="860286">
                    <a:moveTo>
                      <a:pt x="404594" y="162239"/>
                    </a:moveTo>
                    <a:cubicBezTo>
                      <a:pt x="449371" y="191681"/>
                      <a:pt x="418492" y="256700"/>
                      <a:pt x="365656" y="306895"/>
                    </a:cubicBezTo>
                    <a:cubicBezTo>
                      <a:pt x="361051" y="507882"/>
                      <a:pt x="398262" y="714551"/>
                      <a:pt x="388229" y="816301"/>
                    </a:cubicBezTo>
                    <a:cubicBezTo>
                      <a:pt x="378197" y="918050"/>
                      <a:pt x="0" y="811401"/>
                      <a:pt x="0" y="811401"/>
                    </a:cubicBezTo>
                    <a:cubicBezTo>
                      <a:pt x="617" y="626679"/>
                      <a:pt x="147118" y="595961"/>
                      <a:pt x="162701" y="470699"/>
                    </a:cubicBezTo>
                    <a:cubicBezTo>
                      <a:pt x="178285" y="345437"/>
                      <a:pt x="48724" y="144533"/>
                      <a:pt x="53165" y="99402"/>
                    </a:cubicBezTo>
                    <a:lnTo>
                      <a:pt x="62992" y="0"/>
                    </a:lnTo>
                    <a:cubicBezTo>
                      <a:pt x="62992" y="0"/>
                      <a:pt x="117554" y="82355"/>
                      <a:pt x="211261" y="126003"/>
                    </a:cubicBezTo>
                    <a:cubicBezTo>
                      <a:pt x="272813" y="154703"/>
                      <a:pt x="376306" y="143627"/>
                      <a:pt x="404594" y="162239"/>
                    </a:cubicBezTo>
                    <a:close/>
                  </a:path>
                </a:pathLst>
              </a:custGeom>
              <a:solidFill>
                <a:srgbClr val="F2DFD3"/>
              </a:solidFill>
              <a:ln w="41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6B4A30AB-ADE3-954F-9162-ABAF0D381313}"/>
                  </a:ext>
                </a:extLst>
              </p:cNvPr>
              <p:cNvSpPr/>
              <p:nvPr/>
            </p:nvSpPr>
            <p:spPr>
              <a:xfrm>
                <a:off x="10773071" y="2543051"/>
                <a:ext cx="426325" cy="860193"/>
              </a:xfrm>
              <a:custGeom>
                <a:avLst/>
                <a:gdLst>
                  <a:gd name="connsiteX0" fmla="*/ 404759 w 426325"/>
                  <a:gd name="connsiteY0" fmla="*/ 162115 h 860193"/>
                  <a:gd name="connsiteX1" fmla="*/ 365821 w 426325"/>
                  <a:gd name="connsiteY1" fmla="*/ 306813 h 860193"/>
                  <a:gd name="connsiteX2" fmla="*/ 388435 w 426325"/>
                  <a:gd name="connsiteY2" fmla="*/ 816218 h 860193"/>
                  <a:gd name="connsiteX3" fmla="*/ 0 w 426325"/>
                  <a:gd name="connsiteY3" fmla="*/ 811277 h 860193"/>
                  <a:gd name="connsiteX4" fmla="*/ 162742 w 426325"/>
                  <a:gd name="connsiteY4" fmla="*/ 470617 h 860193"/>
                  <a:gd name="connsiteX5" fmla="*/ 53041 w 426325"/>
                  <a:gd name="connsiteY5" fmla="*/ 99402 h 860193"/>
                  <a:gd name="connsiteX6" fmla="*/ 62827 w 426325"/>
                  <a:gd name="connsiteY6" fmla="*/ 0 h 860193"/>
                  <a:gd name="connsiteX7" fmla="*/ 211096 w 426325"/>
                  <a:gd name="connsiteY7" fmla="*/ 126003 h 860193"/>
                  <a:gd name="connsiteX8" fmla="*/ 404759 w 426325"/>
                  <a:gd name="connsiteY8" fmla="*/ 162115 h 860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325" h="860193">
                    <a:moveTo>
                      <a:pt x="404759" y="162115"/>
                    </a:moveTo>
                    <a:cubicBezTo>
                      <a:pt x="449577" y="191599"/>
                      <a:pt x="418656" y="256618"/>
                      <a:pt x="365821" y="306813"/>
                    </a:cubicBezTo>
                    <a:cubicBezTo>
                      <a:pt x="361257" y="507800"/>
                      <a:pt x="398468" y="714469"/>
                      <a:pt x="388435" y="816218"/>
                    </a:cubicBezTo>
                    <a:cubicBezTo>
                      <a:pt x="378403" y="917968"/>
                      <a:pt x="0" y="811277"/>
                      <a:pt x="0" y="811277"/>
                    </a:cubicBezTo>
                    <a:cubicBezTo>
                      <a:pt x="617" y="626597"/>
                      <a:pt x="147159" y="595837"/>
                      <a:pt x="162742" y="470617"/>
                    </a:cubicBezTo>
                    <a:cubicBezTo>
                      <a:pt x="178326" y="345396"/>
                      <a:pt x="48560" y="144450"/>
                      <a:pt x="53041" y="99402"/>
                    </a:cubicBezTo>
                    <a:lnTo>
                      <a:pt x="62827" y="0"/>
                    </a:lnTo>
                    <a:cubicBezTo>
                      <a:pt x="62827" y="0"/>
                      <a:pt x="117431" y="82355"/>
                      <a:pt x="211096" y="126003"/>
                    </a:cubicBezTo>
                    <a:cubicBezTo>
                      <a:pt x="272854" y="154621"/>
                      <a:pt x="376347" y="143503"/>
                      <a:pt x="404759" y="1621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41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 233">
                <a:extLst>
                  <a:ext uri="{FF2B5EF4-FFF2-40B4-BE49-F238E27FC236}">
                    <a16:creationId xmlns:a16="http://schemas.microsoft.com/office/drawing/2014/main" id="{16D2B34D-D825-F64C-A5F7-A566010DB330}"/>
                  </a:ext>
                </a:extLst>
              </p:cNvPr>
              <p:cNvSpPr/>
              <p:nvPr/>
            </p:nvSpPr>
            <p:spPr>
              <a:xfrm>
                <a:off x="9641153" y="3182330"/>
                <a:ext cx="1647513" cy="1744768"/>
              </a:xfrm>
              <a:custGeom>
                <a:avLst/>
                <a:gdLst>
                  <a:gd name="connsiteX0" fmla="*/ 1622530 w 1647513"/>
                  <a:gd name="connsiteY0" fmla="*/ 1132955 h 1744768"/>
                  <a:gd name="connsiteX1" fmla="*/ 1533429 w 1647513"/>
                  <a:gd name="connsiteY1" fmla="*/ 126826 h 1744768"/>
                  <a:gd name="connsiteX2" fmla="*/ 1239687 w 1647513"/>
                  <a:gd name="connsiteY2" fmla="*/ 0 h 1744768"/>
                  <a:gd name="connsiteX3" fmla="*/ 882624 w 1647513"/>
                  <a:gd name="connsiteY3" fmla="*/ 489270 h 1744768"/>
                  <a:gd name="connsiteX4" fmla="*/ 654711 w 1647513"/>
                  <a:gd name="connsiteY4" fmla="*/ 1269417 h 1744768"/>
                  <a:gd name="connsiteX5" fmla="*/ 0 w 1647513"/>
                  <a:gd name="connsiteY5" fmla="*/ 1744769 h 1744768"/>
                  <a:gd name="connsiteX6" fmla="*/ 1043228 w 1647513"/>
                  <a:gd name="connsiteY6" fmla="*/ 1352307 h 1744768"/>
                  <a:gd name="connsiteX7" fmla="*/ 1622530 w 1647513"/>
                  <a:gd name="connsiteY7" fmla="*/ 1132955 h 1744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7513" h="1744768">
                    <a:moveTo>
                      <a:pt x="1622530" y="1132955"/>
                    </a:moveTo>
                    <a:cubicBezTo>
                      <a:pt x="1622530" y="1132955"/>
                      <a:pt x="1718785" y="761535"/>
                      <a:pt x="1533429" y="126826"/>
                    </a:cubicBezTo>
                    <a:lnTo>
                      <a:pt x="1239687" y="0"/>
                    </a:lnTo>
                    <a:cubicBezTo>
                      <a:pt x="1239687" y="0"/>
                      <a:pt x="946479" y="315213"/>
                      <a:pt x="882624" y="489270"/>
                    </a:cubicBezTo>
                    <a:cubicBezTo>
                      <a:pt x="763014" y="815477"/>
                      <a:pt x="770497" y="1063036"/>
                      <a:pt x="654711" y="1269417"/>
                    </a:cubicBezTo>
                    <a:cubicBezTo>
                      <a:pt x="506195" y="1534105"/>
                      <a:pt x="0" y="1744769"/>
                      <a:pt x="0" y="1744769"/>
                    </a:cubicBezTo>
                    <a:cubicBezTo>
                      <a:pt x="0" y="1744769"/>
                      <a:pt x="719553" y="1718868"/>
                      <a:pt x="1043228" y="1352307"/>
                    </a:cubicBezTo>
                    <a:cubicBezTo>
                      <a:pt x="1265303" y="1100837"/>
                      <a:pt x="1622530" y="1132955"/>
                      <a:pt x="1622530" y="1132955"/>
                    </a:cubicBezTo>
                    <a:close/>
                  </a:path>
                </a:pathLst>
              </a:custGeom>
              <a:solidFill>
                <a:srgbClr val="F2DFD3"/>
              </a:solidFill>
              <a:ln w="41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 234">
                <a:extLst>
                  <a:ext uri="{FF2B5EF4-FFF2-40B4-BE49-F238E27FC236}">
                    <a16:creationId xmlns:a16="http://schemas.microsoft.com/office/drawing/2014/main" id="{CD53981B-1EB4-3941-890E-BF29FE63BB52}"/>
                  </a:ext>
                </a:extLst>
              </p:cNvPr>
              <p:cNvSpPr/>
              <p:nvPr/>
            </p:nvSpPr>
            <p:spPr>
              <a:xfrm>
                <a:off x="9627132" y="3169153"/>
                <a:ext cx="1647513" cy="1724180"/>
              </a:xfrm>
              <a:custGeom>
                <a:avLst/>
                <a:gdLst>
                  <a:gd name="connsiteX0" fmla="*/ 1622530 w 1647513"/>
                  <a:gd name="connsiteY0" fmla="*/ 1132955 h 1724180"/>
                  <a:gd name="connsiteX1" fmla="*/ 1533429 w 1647513"/>
                  <a:gd name="connsiteY1" fmla="*/ 126826 h 1724180"/>
                  <a:gd name="connsiteX2" fmla="*/ 1239687 w 1647513"/>
                  <a:gd name="connsiteY2" fmla="*/ 0 h 1724180"/>
                  <a:gd name="connsiteX3" fmla="*/ 882624 w 1647513"/>
                  <a:gd name="connsiteY3" fmla="*/ 489270 h 1724180"/>
                  <a:gd name="connsiteX4" fmla="*/ 654711 w 1647513"/>
                  <a:gd name="connsiteY4" fmla="*/ 1269417 h 1724180"/>
                  <a:gd name="connsiteX5" fmla="*/ 0 w 1647513"/>
                  <a:gd name="connsiteY5" fmla="*/ 1724180 h 1724180"/>
                  <a:gd name="connsiteX6" fmla="*/ 1043228 w 1647513"/>
                  <a:gd name="connsiteY6" fmla="*/ 1352307 h 1724180"/>
                  <a:gd name="connsiteX7" fmla="*/ 1622530 w 1647513"/>
                  <a:gd name="connsiteY7" fmla="*/ 1132955 h 1724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7513" h="1724180">
                    <a:moveTo>
                      <a:pt x="1622530" y="1132955"/>
                    </a:moveTo>
                    <a:cubicBezTo>
                      <a:pt x="1622530" y="1132955"/>
                      <a:pt x="1718785" y="761535"/>
                      <a:pt x="1533429" y="126826"/>
                    </a:cubicBezTo>
                    <a:lnTo>
                      <a:pt x="1239687" y="0"/>
                    </a:lnTo>
                    <a:cubicBezTo>
                      <a:pt x="1239687" y="0"/>
                      <a:pt x="946479" y="315213"/>
                      <a:pt x="882624" y="489270"/>
                    </a:cubicBezTo>
                    <a:cubicBezTo>
                      <a:pt x="763014" y="815477"/>
                      <a:pt x="767742" y="1061636"/>
                      <a:pt x="654711" y="1269417"/>
                    </a:cubicBezTo>
                    <a:cubicBezTo>
                      <a:pt x="541679" y="1477198"/>
                      <a:pt x="0" y="1724180"/>
                      <a:pt x="0" y="1724180"/>
                    </a:cubicBezTo>
                    <a:cubicBezTo>
                      <a:pt x="0" y="1724180"/>
                      <a:pt x="769181" y="1674479"/>
                      <a:pt x="1043228" y="1352307"/>
                    </a:cubicBezTo>
                    <a:cubicBezTo>
                      <a:pt x="1260574" y="1096801"/>
                      <a:pt x="1622530" y="1132955"/>
                      <a:pt x="1622530" y="11329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41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 235">
                <a:extLst>
                  <a:ext uri="{FF2B5EF4-FFF2-40B4-BE49-F238E27FC236}">
                    <a16:creationId xmlns:a16="http://schemas.microsoft.com/office/drawing/2014/main" id="{96BF63A1-50AA-AC4D-A225-D85D47053FAB}"/>
                  </a:ext>
                </a:extLst>
              </p:cNvPr>
              <p:cNvSpPr/>
              <p:nvPr/>
            </p:nvSpPr>
            <p:spPr>
              <a:xfrm>
                <a:off x="10890467" y="4703258"/>
                <a:ext cx="209692" cy="216510"/>
              </a:xfrm>
              <a:custGeom>
                <a:avLst/>
                <a:gdLst>
                  <a:gd name="connsiteX0" fmla="*/ 22321 w 209692"/>
                  <a:gd name="connsiteY0" fmla="*/ 17542 h 216510"/>
                  <a:gd name="connsiteX1" fmla="*/ 55215 w 209692"/>
                  <a:gd name="connsiteY1" fmla="*/ 0 h 216510"/>
                  <a:gd name="connsiteX2" fmla="*/ 138683 w 209692"/>
                  <a:gd name="connsiteY2" fmla="*/ 174057 h 216510"/>
                  <a:gd name="connsiteX3" fmla="*/ 179142 w 209692"/>
                  <a:gd name="connsiteY3" fmla="*/ 180481 h 216510"/>
                  <a:gd name="connsiteX4" fmla="*/ 209692 w 209692"/>
                  <a:gd name="connsiteY4" fmla="*/ 216511 h 216510"/>
                  <a:gd name="connsiteX5" fmla="*/ 209692 w 209692"/>
                  <a:gd name="connsiteY5" fmla="*/ 216511 h 216510"/>
                  <a:gd name="connsiteX6" fmla="*/ 118782 w 209692"/>
                  <a:gd name="connsiteY6" fmla="*/ 215934 h 216510"/>
                  <a:gd name="connsiteX7" fmla="*/ 85888 w 209692"/>
                  <a:gd name="connsiteY7" fmla="*/ 192093 h 216510"/>
                  <a:gd name="connsiteX8" fmla="*/ 5093 w 209692"/>
                  <a:gd name="connsiteY8" fmla="*/ 74984 h 216510"/>
                  <a:gd name="connsiteX9" fmla="*/ 22181 w 209692"/>
                  <a:gd name="connsiteY9" fmla="*/ 17616 h 216510"/>
                  <a:gd name="connsiteX10" fmla="*/ 22321 w 209692"/>
                  <a:gd name="connsiteY10" fmla="*/ 17542 h 216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9692" h="216510">
                    <a:moveTo>
                      <a:pt x="22321" y="17542"/>
                    </a:moveTo>
                    <a:lnTo>
                      <a:pt x="55215" y="0"/>
                    </a:lnTo>
                    <a:cubicBezTo>
                      <a:pt x="55215" y="0"/>
                      <a:pt x="116891" y="91167"/>
                      <a:pt x="138683" y="174057"/>
                    </a:cubicBezTo>
                    <a:cubicBezTo>
                      <a:pt x="152334" y="174988"/>
                      <a:pt x="165874" y="177137"/>
                      <a:pt x="179142" y="180481"/>
                    </a:cubicBezTo>
                    <a:cubicBezTo>
                      <a:pt x="195881" y="184858"/>
                      <a:pt x="208093" y="199262"/>
                      <a:pt x="209692" y="216511"/>
                    </a:cubicBezTo>
                    <a:lnTo>
                      <a:pt x="209692" y="216511"/>
                    </a:lnTo>
                    <a:lnTo>
                      <a:pt x="118782" y="215934"/>
                    </a:lnTo>
                    <a:cubicBezTo>
                      <a:pt x="108379" y="215934"/>
                      <a:pt x="90864" y="201234"/>
                      <a:pt x="85888" y="192093"/>
                    </a:cubicBezTo>
                    <a:lnTo>
                      <a:pt x="5093" y="74984"/>
                    </a:lnTo>
                    <a:cubicBezTo>
                      <a:pt x="-6009" y="54416"/>
                      <a:pt x="1643" y="28734"/>
                      <a:pt x="22181" y="17616"/>
                    </a:cubicBezTo>
                    <a:cubicBezTo>
                      <a:pt x="22226" y="17591"/>
                      <a:pt x="22276" y="17566"/>
                      <a:pt x="22321" y="17542"/>
                    </a:cubicBezTo>
                    <a:close/>
                  </a:path>
                </a:pathLst>
              </a:custGeom>
              <a:solidFill>
                <a:srgbClr val="E2BF88"/>
              </a:solidFill>
              <a:ln w="41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 236">
                <a:extLst>
                  <a:ext uri="{FF2B5EF4-FFF2-40B4-BE49-F238E27FC236}">
                    <a16:creationId xmlns:a16="http://schemas.microsoft.com/office/drawing/2014/main" id="{493A5268-2332-BB40-9BDD-260FAFB608A0}"/>
                  </a:ext>
                </a:extLst>
              </p:cNvPr>
              <p:cNvSpPr/>
              <p:nvPr/>
            </p:nvSpPr>
            <p:spPr>
              <a:xfrm>
                <a:off x="10839722" y="4712853"/>
                <a:ext cx="301965" cy="252005"/>
              </a:xfrm>
              <a:custGeom>
                <a:avLst/>
                <a:gdLst>
                  <a:gd name="connsiteX0" fmla="*/ 189222 w 301965"/>
                  <a:gd name="connsiteY0" fmla="*/ 164463 h 252005"/>
                  <a:gd name="connsiteX1" fmla="*/ 64760 w 301965"/>
                  <a:gd name="connsiteY1" fmla="*/ 0 h 252005"/>
                  <a:gd name="connsiteX2" fmla="*/ 0 w 301965"/>
                  <a:gd name="connsiteY2" fmla="*/ 81120 h 252005"/>
                  <a:gd name="connsiteX3" fmla="*/ 32400 w 301965"/>
                  <a:gd name="connsiteY3" fmla="*/ 252006 h 252005"/>
                  <a:gd name="connsiteX4" fmla="*/ 301965 w 301965"/>
                  <a:gd name="connsiteY4" fmla="*/ 224911 h 252005"/>
                  <a:gd name="connsiteX5" fmla="*/ 272525 w 301965"/>
                  <a:gd name="connsiteY5" fmla="*/ 170104 h 252005"/>
                  <a:gd name="connsiteX6" fmla="*/ 189222 w 301965"/>
                  <a:gd name="connsiteY6" fmla="*/ 164463 h 25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965" h="252005">
                    <a:moveTo>
                      <a:pt x="189222" y="164463"/>
                    </a:moveTo>
                    <a:cubicBezTo>
                      <a:pt x="133056" y="159192"/>
                      <a:pt x="64760" y="0"/>
                      <a:pt x="64760" y="0"/>
                    </a:cubicBezTo>
                    <a:lnTo>
                      <a:pt x="0" y="81120"/>
                    </a:lnTo>
                    <a:lnTo>
                      <a:pt x="32400" y="252006"/>
                    </a:lnTo>
                    <a:lnTo>
                      <a:pt x="301965" y="224911"/>
                    </a:lnTo>
                    <a:lnTo>
                      <a:pt x="272525" y="170104"/>
                    </a:lnTo>
                    <a:cubicBezTo>
                      <a:pt x="272525" y="170104"/>
                      <a:pt x="245388" y="169651"/>
                      <a:pt x="189222" y="1644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41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reeform 237">
                <a:extLst>
                  <a:ext uri="{FF2B5EF4-FFF2-40B4-BE49-F238E27FC236}">
                    <a16:creationId xmlns:a16="http://schemas.microsoft.com/office/drawing/2014/main" id="{80B72F39-C1B3-D84B-BFCA-3082013D7A3B}"/>
                  </a:ext>
                </a:extLst>
              </p:cNvPr>
              <p:cNvSpPr/>
              <p:nvPr/>
            </p:nvSpPr>
            <p:spPr>
              <a:xfrm rot="10800000">
                <a:off x="10892270" y="4759589"/>
                <a:ext cx="18297" cy="156844"/>
              </a:xfrm>
              <a:custGeom>
                <a:avLst/>
                <a:gdLst>
                  <a:gd name="connsiteX0" fmla="*/ 0 w 18297"/>
                  <a:gd name="connsiteY0" fmla="*/ 0 h 156844"/>
                  <a:gd name="connsiteX1" fmla="*/ 18297 w 18297"/>
                  <a:gd name="connsiteY1" fmla="*/ 0 h 156844"/>
                  <a:gd name="connsiteX2" fmla="*/ 18297 w 18297"/>
                  <a:gd name="connsiteY2" fmla="*/ 156845 h 156844"/>
                  <a:gd name="connsiteX3" fmla="*/ 0 w 18297"/>
                  <a:gd name="connsiteY3" fmla="*/ 156845 h 156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97" h="156844">
                    <a:moveTo>
                      <a:pt x="0" y="0"/>
                    </a:moveTo>
                    <a:lnTo>
                      <a:pt x="18297" y="0"/>
                    </a:lnTo>
                    <a:lnTo>
                      <a:pt x="18297" y="156845"/>
                    </a:lnTo>
                    <a:lnTo>
                      <a:pt x="0" y="156845"/>
                    </a:lnTo>
                    <a:close/>
                  </a:path>
                </a:pathLst>
              </a:custGeom>
              <a:solidFill>
                <a:srgbClr val="FFFFFF"/>
              </a:solidFill>
              <a:ln w="41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Freeform 238">
                <a:extLst>
                  <a:ext uri="{FF2B5EF4-FFF2-40B4-BE49-F238E27FC236}">
                    <a16:creationId xmlns:a16="http://schemas.microsoft.com/office/drawing/2014/main" id="{375C03DC-87DF-E744-AD76-16D9653EABB6}"/>
                  </a:ext>
                </a:extLst>
              </p:cNvPr>
              <p:cNvSpPr/>
              <p:nvPr/>
            </p:nvSpPr>
            <p:spPr>
              <a:xfrm>
                <a:off x="11009833" y="3008253"/>
                <a:ext cx="298996" cy="407965"/>
              </a:xfrm>
              <a:custGeom>
                <a:avLst/>
                <a:gdLst>
                  <a:gd name="connsiteX0" fmla="*/ 92423 w 298996"/>
                  <a:gd name="connsiteY0" fmla="*/ 28556 h 407965"/>
                  <a:gd name="connsiteX1" fmla="*/ 298997 w 298996"/>
                  <a:gd name="connsiteY1" fmla="*/ 385688 h 407965"/>
                  <a:gd name="connsiteX2" fmla="*/ 263595 w 298996"/>
                  <a:gd name="connsiteY2" fmla="*/ 407965 h 407965"/>
                  <a:gd name="connsiteX3" fmla="*/ 14753 w 298996"/>
                  <a:gd name="connsiteY3" fmla="*/ 98105 h 407965"/>
                  <a:gd name="connsiteX4" fmla="*/ 92423 w 298996"/>
                  <a:gd name="connsiteY4" fmla="*/ 28556 h 407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996" h="407965">
                    <a:moveTo>
                      <a:pt x="92423" y="28556"/>
                    </a:moveTo>
                    <a:cubicBezTo>
                      <a:pt x="129758" y="98311"/>
                      <a:pt x="298997" y="385688"/>
                      <a:pt x="298997" y="385688"/>
                    </a:cubicBezTo>
                    <a:lnTo>
                      <a:pt x="263595" y="407965"/>
                    </a:lnTo>
                    <a:cubicBezTo>
                      <a:pt x="263595" y="407965"/>
                      <a:pt x="64834" y="165760"/>
                      <a:pt x="14753" y="98105"/>
                    </a:cubicBezTo>
                    <a:cubicBezTo>
                      <a:pt x="-35328" y="30451"/>
                      <a:pt x="55130" y="-41198"/>
                      <a:pt x="92423" y="28556"/>
                    </a:cubicBezTo>
                    <a:close/>
                  </a:path>
                </a:pathLst>
              </a:custGeom>
              <a:solidFill>
                <a:srgbClr val="E2BF88"/>
              </a:solidFill>
              <a:ln w="41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 239">
                <a:extLst>
                  <a:ext uri="{FF2B5EF4-FFF2-40B4-BE49-F238E27FC236}">
                    <a16:creationId xmlns:a16="http://schemas.microsoft.com/office/drawing/2014/main" id="{D8DF2DD2-7A03-154F-8CCB-85CFBD994B42}"/>
                  </a:ext>
                </a:extLst>
              </p:cNvPr>
              <p:cNvSpPr/>
              <p:nvPr/>
            </p:nvSpPr>
            <p:spPr>
              <a:xfrm>
                <a:off x="11228363" y="3335551"/>
                <a:ext cx="244510" cy="138254"/>
              </a:xfrm>
              <a:custGeom>
                <a:avLst/>
                <a:gdLst>
                  <a:gd name="connsiteX0" fmla="*/ 0 w 244510"/>
                  <a:gd name="connsiteY0" fmla="*/ 41177 h 138254"/>
                  <a:gd name="connsiteX1" fmla="*/ 23067 w 244510"/>
                  <a:gd name="connsiteY1" fmla="*/ 0 h 138254"/>
                  <a:gd name="connsiteX2" fmla="*/ 160481 w 244510"/>
                  <a:gd name="connsiteY2" fmla="*/ 45707 h 138254"/>
                  <a:gd name="connsiteX3" fmla="*/ 237041 w 244510"/>
                  <a:gd name="connsiteY3" fmla="*/ 117767 h 138254"/>
                  <a:gd name="connsiteX4" fmla="*/ 195389 w 244510"/>
                  <a:gd name="connsiteY4" fmla="*/ 124356 h 138254"/>
                  <a:gd name="connsiteX5" fmla="*/ 139388 w 244510"/>
                  <a:gd name="connsiteY5" fmla="*/ 79678 h 138254"/>
                  <a:gd name="connsiteX6" fmla="*/ 71996 w 244510"/>
                  <a:gd name="connsiteY6" fmla="*/ 78402 h 138254"/>
                  <a:gd name="connsiteX7" fmla="*/ 0 w 244510"/>
                  <a:gd name="connsiteY7" fmla="*/ 41177 h 13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4510" h="138254">
                    <a:moveTo>
                      <a:pt x="0" y="41177"/>
                    </a:moveTo>
                    <a:lnTo>
                      <a:pt x="23067" y="0"/>
                    </a:lnTo>
                    <a:lnTo>
                      <a:pt x="160481" y="45707"/>
                    </a:lnTo>
                    <a:cubicBezTo>
                      <a:pt x="160481" y="45707"/>
                      <a:pt x="214427" y="95367"/>
                      <a:pt x="237041" y="117767"/>
                    </a:cubicBezTo>
                    <a:cubicBezTo>
                      <a:pt x="259656" y="140168"/>
                      <a:pt x="226598" y="146839"/>
                      <a:pt x="195389" y="124356"/>
                    </a:cubicBezTo>
                    <a:cubicBezTo>
                      <a:pt x="164181" y="101873"/>
                      <a:pt x="139388" y="79678"/>
                      <a:pt x="139388" y="79678"/>
                    </a:cubicBezTo>
                    <a:cubicBezTo>
                      <a:pt x="139388" y="79678"/>
                      <a:pt x="111716" y="80378"/>
                      <a:pt x="71996" y="78402"/>
                    </a:cubicBezTo>
                    <a:cubicBezTo>
                      <a:pt x="32277" y="76425"/>
                      <a:pt x="0" y="41177"/>
                      <a:pt x="0" y="41177"/>
                    </a:cubicBezTo>
                    <a:close/>
                  </a:path>
                </a:pathLst>
              </a:custGeom>
              <a:solidFill>
                <a:srgbClr val="E2BF88"/>
              </a:solidFill>
              <a:ln w="41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 240">
                <a:extLst>
                  <a:ext uri="{FF2B5EF4-FFF2-40B4-BE49-F238E27FC236}">
                    <a16:creationId xmlns:a16="http://schemas.microsoft.com/office/drawing/2014/main" id="{7715D29B-0310-4145-BD23-61E7219BA044}"/>
                  </a:ext>
                </a:extLst>
              </p:cNvPr>
              <p:cNvSpPr/>
              <p:nvPr/>
            </p:nvSpPr>
            <p:spPr>
              <a:xfrm>
                <a:off x="10921171" y="2552208"/>
                <a:ext cx="177854" cy="581467"/>
              </a:xfrm>
              <a:custGeom>
                <a:avLst/>
                <a:gdLst>
                  <a:gd name="connsiteX0" fmla="*/ 176521 w 177854"/>
                  <a:gd name="connsiteY0" fmla="*/ 509637 h 581467"/>
                  <a:gd name="connsiteX1" fmla="*/ 116572 w 177854"/>
                  <a:gd name="connsiteY1" fmla="*/ 97163 h 581467"/>
                  <a:gd name="connsiteX2" fmla="*/ 2142 w 177854"/>
                  <a:gd name="connsiteY2" fmla="*/ 111698 h 581467"/>
                  <a:gd name="connsiteX3" fmla="*/ 88982 w 177854"/>
                  <a:gd name="connsiteY3" fmla="*/ 522361 h 581467"/>
                  <a:gd name="connsiteX4" fmla="*/ 176521 w 177854"/>
                  <a:gd name="connsiteY4" fmla="*/ 509637 h 58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854" h="581467">
                    <a:moveTo>
                      <a:pt x="176521" y="509637"/>
                    </a:moveTo>
                    <a:cubicBezTo>
                      <a:pt x="163939" y="407187"/>
                      <a:pt x="144038" y="250219"/>
                      <a:pt x="116572" y="97163"/>
                    </a:cubicBezTo>
                    <a:cubicBezTo>
                      <a:pt x="90339" y="-49099"/>
                      <a:pt x="-16360" y="-18711"/>
                      <a:pt x="2142" y="111698"/>
                    </a:cubicBezTo>
                    <a:cubicBezTo>
                      <a:pt x="18589" y="226089"/>
                      <a:pt x="68958" y="450218"/>
                      <a:pt x="88982" y="522361"/>
                    </a:cubicBezTo>
                    <a:cubicBezTo>
                      <a:pt x="109006" y="594503"/>
                      <a:pt x="189103" y="612045"/>
                      <a:pt x="176521" y="509637"/>
                    </a:cubicBezTo>
                    <a:close/>
                  </a:path>
                </a:pathLst>
              </a:custGeom>
              <a:solidFill>
                <a:srgbClr val="E2BF88"/>
              </a:solidFill>
              <a:ln w="41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31FCA99B-A40F-7E44-9EA5-7BE321866B9D}"/>
                </a:ext>
              </a:extLst>
            </p:cNvPr>
            <p:cNvSpPr/>
            <p:nvPr/>
          </p:nvSpPr>
          <p:spPr>
            <a:xfrm rot="10800000">
              <a:off x="7091124" y="4633339"/>
              <a:ext cx="111263" cy="171380"/>
            </a:xfrm>
            <a:custGeom>
              <a:avLst/>
              <a:gdLst>
                <a:gd name="connsiteX0" fmla="*/ 0 w 111263"/>
                <a:gd name="connsiteY0" fmla="*/ 0 h 171380"/>
                <a:gd name="connsiteX1" fmla="*/ 111263 w 111263"/>
                <a:gd name="connsiteY1" fmla="*/ 0 h 171380"/>
                <a:gd name="connsiteX2" fmla="*/ 111263 w 111263"/>
                <a:gd name="connsiteY2" fmla="*/ 171380 h 171380"/>
                <a:gd name="connsiteX3" fmla="*/ 0 w 111263"/>
                <a:gd name="connsiteY3" fmla="*/ 171380 h 171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263" h="171380">
                  <a:moveTo>
                    <a:pt x="0" y="0"/>
                  </a:moveTo>
                  <a:lnTo>
                    <a:pt x="111263" y="0"/>
                  </a:lnTo>
                  <a:lnTo>
                    <a:pt x="111263" y="171380"/>
                  </a:lnTo>
                  <a:lnTo>
                    <a:pt x="0" y="171380"/>
                  </a:lnTo>
                  <a:close/>
                </a:path>
              </a:pathLst>
            </a:custGeom>
            <a:solidFill>
              <a:srgbClr val="E2BF88"/>
            </a:solidFill>
            <a:ln w="4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C41EAFC3-DBA5-254D-A1EE-DCD23029FB75}"/>
                </a:ext>
              </a:extLst>
            </p:cNvPr>
            <p:cNvSpPr/>
            <p:nvPr/>
          </p:nvSpPr>
          <p:spPr>
            <a:xfrm>
              <a:off x="6939223" y="3156882"/>
              <a:ext cx="409818" cy="937408"/>
            </a:xfrm>
            <a:custGeom>
              <a:avLst/>
              <a:gdLst>
                <a:gd name="connsiteX0" fmla="*/ 409665 w 409818"/>
                <a:gd name="connsiteY0" fmla="*/ 800365 h 937408"/>
                <a:gd name="connsiteX1" fmla="*/ 389395 w 409818"/>
                <a:gd name="connsiteY1" fmla="*/ 0 h 937408"/>
                <a:gd name="connsiteX2" fmla="*/ 13747 w 409818"/>
                <a:gd name="connsiteY2" fmla="*/ 2635 h 937408"/>
                <a:gd name="connsiteX3" fmla="*/ 16831 w 409818"/>
                <a:gd name="connsiteY3" fmla="*/ 253612 h 937408"/>
                <a:gd name="connsiteX4" fmla="*/ 170363 w 409818"/>
                <a:gd name="connsiteY4" fmla="*/ 777182 h 937408"/>
                <a:gd name="connsiteX5" fmla="*/ 409665 w 409818"/>
                <a:gd name="connsiteY5" fmla="*/ 800365 h 93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9818" h="937408">
                  <a:moveTo>
                    <a:pt x="409665" y="800365"/>
                  </a:moveTo>
                  <a:cubicBezTo>
                    <a:pt x="403292" y="594478"/>
                    <a:pt x="389395" y="0"/>
                    <a:pt x="389395" y="0"/>
                  </a:cubicBezTo>
                  <a:lnTo>
                    <a:pt x="13747" y="2635"/>
                  </a:lnTo>
                  <a:cubicBezTo>
                    <a:pt x="13747" y="2635"/>
                    <a:pt x="-19147" y="151368"/>
                    <a:pt x="16831" y="253612"/>
                  </a:cubicBezTo>
                  <a:cubicBezTo>
                    <a:pt x="52808" y="355855"/>
                    <a:pt x="118514" y="589372"/>
                    <a:pt x="170363" y="777182"/>
                  </a:cubicBezTo>
                  <a:cubicBezTo>
                    <a:pt x="222212" y="964993"/>
                    <a:pt x="416039" y="1006293"/>
                    <a:pt x="409665" y="800365"/>
                  </a:cubicBezTo>
                  <a:close/>
                </a:path>
              </a:pathLst>
            </a:custGeom>
            <a:solidFill>
              <a:srgbClr val="4C4C4D"/>
            </a:solidFill>
            <a:ln w="4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ABF03D5A-4FA5-5C46-BB8C-DC445058A4C7}"/>
                </a:ext>
              </a:extLst>
            </p:cNvPr>
            <p:cNvSpPr/>
            <p:nvPr/>
          </p:nvSpPr>
          <p:spPr>
            <a:xfrm>
              <a:off x="7059628" y="3854256"/>
              <a:ext cx="289347" cy="864278"/>
            </a:xfrm>
            <a:custGeom>
              <a:avLst/>
              <a:gdLst>
                <a:gd name="connsiteX0" fmla="*/ 53165 w 289347"/>
                <a:gd name="connsiteY0" fmla="*/ 63420 h 864278"/>
                <a:gd name="connsiteX1" fmla="*/ 39514 w 289347"/>
                <a:gd name="connsiteY1" fmla="*/ 264242 h 864278"/>
                <a:gd name="connsiteX2" fmla="*/ 0 w 289347"/>
                <a:gd name="connsiteY2" fmla="*/ 836608 h 864278"/>
                <a:gd name="connsiteX3" fmla="*/ 169568 w 289347"/>
                <a:gd name="connsiteY3" fmla="*/ 864279 h 864278"/>
                <a:gd name="connsiteX4" fmla="*/ 287862 w 289347"/>
                <a:gd name="connsiteY4" fmla="*/ 134080 h 864278"/>
                <a:gd name="connsiteX5" fmla="*/ 53165 w 289347"/>
                <a:gd name="connsiteY5" fmla="*/ 63420 h 864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9347" h="864278">
                  <a:moveTo>
                    <a:pt x="53165" y="63420"/>
                  </a:moveTo>
                  <a:cubicBezTo>
                    <a:pt x="45928" y="178716"/>
                    <a:pt x="49053" y="145774"/>
                    <a:pt x="39514" y="264242"/>
                  </a:cubicBezTo>
                  <a:cubicBezTo>
                    <a:pt x="29975" y="382709"/>
                    <a:pt x="0" y="836608"/>
                    <a:pt x="0" y="836608"/>
                  </a:cubicBezTo>
                  <a:lnTo>
                    <a:pt x="169568" y="864279"/>
                  </a:lnTo>
                  <a:cubicBezTo>
                    <a:pt x="169568" y="864279"/>
                    <a:pt x="264919" y="267454"/>
                    <a:pt x="287862" y="134080"/>
                  </a:cubicBezTo>
                  <a:cubicBezTo>
                    <a:pt x="310806" y="707"/>
                    <a:pt x="60442" y="-51712"/>
                    <a:pt x="53165" y="63420"/>
                  </a:cubicBezTo>
                  <a:close/>
                </a:path>
              </a:pathLst>
            </a:custGeom>
            <a:solidFill>
              <a:srgbClr val="4C4C4D"/>
            </a:solidFill>
            <a:ln w="4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642B6484-614B-3F4B-B27D-567C92F2567B}"/>
                </a:ext>
              </a:extLst>
            </p:cNvPr>
            <p:cNvSpPr/>
            <p:nvPr/>
          </p:nvSpPr>
          <p:spPr>
            <a:xfrm>
              <a:off x="7061437" y="4734265"/>
              <a:ext cx="446486" cy="161085"/>
            </a:xfrm>
            <a:custGeom>
              <a:avLst/>
              <a:gdLst>
                <a:gd name="connsiteX0" fmla="*/ 0 w 446486"/>
                <a:gd name="connsiteY0" fmla="*/ 140662 h 161085"/>
                <a:gd name="connsiteX1" fmla="*/ 106083 w 446486"/>
                <a:gd name="connsiteY1" fmla="*/ 140662 h 161085"/>
                <a:gd name="connsiteX2" fmla="*/ 320633 w 446486"/>
                <a:gd name="connsiteY2" fmla="*/ 158739 h 161085"/>
                <a:gd name="connsiteX3" fmla="*/ 430786 w 446486"/>
                <a:gd name="connsiteY3" fmla="*/ 161086 h 161085"/>
                <a:gd name="connsiteX4" fmla="*/ 437241 w 446486"/>
                <a:gd name="connsiteY4" fmla="*/ 127691 h 161085"/>
                <a:gd name="connsiteX5" fmla="*/ 321866 w 446486"/>
                <a:gd name="connsiteY5" fmla="*/ 107102 h 161085"/>
                <a:gd name="connsiteX6" fmla="*/ 140498 w 446486"/>
                <a:gd name="connsiteY6" fmla="*/ 3747 h 161085"/>
                <a:gd name="connsiteX7" fmla="*/ 85360 w 446486"/>
                <a:gd name="connsiteY7" fmla="*/ 52707 h 161085"/>
                <a:gd name="connsiteX8" fmla="*/ 29728 w 446486"/>
                <a:gd name="connsiteY8" fmla="*/ 0 h 161085"/>
                <a:gd name="connsiteX9" fmla="*/ 0 w 446486"/>
                <a:gd name="connsiteY9" fmla="*/ 62631 h 16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6486" h="161085">
                  <a:moveTo>
                    <a:pt x="0" y="140662"/>
                  </a:moveTo>
                  <a:lnTo>
                    <a:pt x="106083" y="140662"/>
                  </a:lnTo>
                  <a:lnTo>
                    <a:pt x="320633" y="158739"/>
                  </a:lnTo>
                  <a:lnTo>
                    <a:pt x="430786" y="161086"/>
                  </a:lnTo>
                  <a:cubicBezTo>
                    <a:pt x="447562" y="160756"/>
                    <a:pt x="452701" y="134321"/>
                    <a:pt x="437241" y="127691"/>
                  </a:cubicBezTo>
                  <a:lnTo>
                    <a:pt x="321866" y="107102"/>
                  </a:lnTo>
                  <a:lnTo>
                    <a:pt x="140498" y="3747"/>
                  </a:lnTo>
                  <a:cubicBezTo>
                    <a:pt x="140498" y="3747"/>
                    <a:pt x="136386" y="53160"/>
                    <a:pt x="85360" y="52707"/>
                  </a:cubicBezTo>
                  <a:cubicBezTo>
                    <a:pt x="35402" y="52378"/>
                    <a:pt x="29728" y="0"/>
                    <a:pt x="29728" y="0"/>
                  </a:cubicBezTo>
                  <a:cubicBezTo>
                    <a:pt x="29728" y="0"/>
                    <a:pt x="0" y="17171"/>
                    <a:pt x="0" y="62631"/>
                  </a:cubicBezTo>
                  <a:close/>
                </a:path>
              </a:pathLst>
            </a:custGeom>
            <a:solidFill>
              <a:srgbClr val="4A494A"/>
            </a:solidFill>
            <a:ln w="4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88F216D6-BBF4-A741-885D-99719D734EDA}"/>
                </a:ext>
              </a:extLst>
            </p:cNvPr>
            <p:cNvSpPr/>
            <p:nvPr/>
          </p:nvSpPr>
          <p:spPr>
            <a:xfrm>
              <a:off x="7061437" y="4872045"/>
              <a:ext cx="439256" cy="39077"/>
            </a:xfrm>
            <a:custGeom>
              <a:avLst/>
              <a:gdLst>
                <a:gd name="connsiteX0" fmla="*/ 0 w 439256"/>
                <a:gd name="connsiteY0" fmla="*/ 39077 h 39077"/>
                <a:gd name="connsiteX1" fmla="*/ 107481 w 439256"/>
                <a:gd name="connsiteY1" fmla="*/ 39077 h 39077"/>
                <a:gd name="connsiteX2" fmla="*/ 107481 w 439256"/>
                <a:gd name="connsiteY2" fmla="*/ 17377 h 39077"/>
                <a:gd name="connsiteX3" fmla="*/ 318289 w 439256"/>
                <a:gd name="connsiteY3" fmla="*/ 39077 h 39077"/>
                <a:gd name="connsiteX4" fmla="*/ 439256 w 439256"/>
                <a:gd name="connsiteY4" fmla="*/ 39077 h 39077"/>
                <a:gd name="connsiteX5" fmla="*/ 439256 w 439256"/>
                <a:gd name="connsiteY5" fmla="*/ 20959 h 39077"/>
                <a:gd name="connsiteX6" fmla="*/ 320797 w 439256"/>
                <a:gd name="connsiteY6" fmla="*/ 20959 h 39077"/>
                <a:gd name="connsiteX7" fmla="*/ 104191 w 439256"/>
                <a:gd name="connsiteY7" fmla="*/ 0 h 39077"/>
                <a:gd name="connsiteX8" fmla="*/ 0 w 439256"/>
                <a:gd name="connsiteY8" fmla="*/ 0 h 39077"/>
                <a:gd name="connsiteX9" fmla="*/ 0 w 439256"/>
                <a:gd name="connsiteY9" fmla="*/ 39077 h 3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9256" h="39077">
                  <a:moveTo>
                    <a:pt x="0" y="39077"/>
                  </a:moveTo>
                  <a:lnTo>
                    <a:pt x="107481" y="39077"/>
                  </a:lnTo>
                  <a:lnTo>
                    <a:pt x="107481" y="17377"/>
                  </a:lnTo>
                  <a:lnTo>
                    <a:pt x="318289" y="39077"/>
                  </a:lnTo>
                  <a:lnTo>
                    <a:pt x="439256" y="39077"/>
                  </a:lnTo>
                  <a:lnTo>
                    <a:pt x="439256" y="20959"/>
                  </a:lnTo>
                  <a:lnTo>
                    <a:pt x="320797" y="20959"/>
                  </a:lnTo>
                  <a:lnTo>
                    <a:pt x="104191" y="0"/>
                  </a:lnTo>
                  <a:lnTo>
                    <a:pt x="0" y="0"/>
                  </a:lnTo>
                  <a:lnTo>
                    <a:pt x="0" y="39077"/>
                  </a:lnTo>
                  <a:close/>
                </a:path>
              </a:pathLst>
            </a:custGeom>
            <a:solidFill>
              <a:srgbClr val="4C4C4D"/>
            </a:solidFill>
            <a:ln w="4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8110F7F0-9A6B-8349-91A7-D62D01D0C5B2}"/>
                </a:ext>
              </a:extLst>
            </p:cNvPr>
            <p:cNvSpPr/>
            <p:nvPr/>
          </p:nvSpPr>
          <p:spPr>
            <a:xfrm>
              <a:off x="7148154" y="2039186"/>
              <a:ext cx="251720" cy="364438"/>
            </a:xfrm>
            <a:custGeom>
              <a:avLst/>
              <a:gdLst>
                <a:gd name="connsiteX0" fmla="*/ 251720 w 251720"/>
                <a:gd name="connsiteY0" fmla="*/ 179469 h 364438"/>
                <a:gd name="connsiteX1" fmla="*/ 141690 w 251720"/>
                <a:gd name="connsiteY1" fmla="*/ 364438 h 364438"/>
                <a:gd name="connsiteX2" fmla="*/ 0 w 251720"/>
                <a:gd name="connsiteY2" fmla="*/ 280931 h 364438"/>
                <a:gd name="connsiteX3" fmla="*/ 129232 w 251720"/>
                <a:gd name="connsiteY3" fmla="*/ 18795 h 364438"/>
                <a:gd name="connsiteX4" fmla="*/ 251720 w 251720"/>
                <a:gd name="connsiteY4" fmla="*/ 179469 h 36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720" h="364438">
                  <a:moveTo>
                    <a:pt x="251720" y="179469"/>
                  </a:moveTo>
                  <a:lnTo>
                    <a:pt x="141690" y="364438"/>
                  </a:lnTo>
                  <a:lnTo>
                    <a:pt x="0" y="280931"/>
                  </a:lnTo>
                  <a:cubicBezTo>
                    <a:pt x="0" y="280931"/>
                    <a:pt x="126970" y="106627"/>
                    <a:pt x="129232" y="18795"/>
                  </a:cubicBezTo>
                  <a:cubicBezTo>
                    <a:pt x="131493" y="-69036"/>
                    <a:pt x="251720" y="179469"/>
                    <a:pt x="251720" y="179469"/>
                  </a:cubicBezTo>
                  <a:close/>
                </a:path>
              </a:pathLst>
            </a:custGeom>
            <a:solidFill>
              <a:srgbClr val="E2BF88"/>
            </a:solidFill>
            <a:ln w="4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07A6D24C-69FD-F44B-9684-8CF23E93454E}"/>
                </a:ext>
              </a:extLst>
            </p:cNvPr>
            <p:cNvSpPr/>
            <p:nvPr/>
          </p:nvSpPr>
          <p:spPr>
            <a:xfrm>
              <a:off x="7067276" y="4637622"/>
              <a:ext cx="107398" cy="157626"/>
            </a:xfrm>
            <a:custGeom>
              <a:avLst/>
              <a:gdLst>
                <a:gd name="connsiteX0" fmla="*/ 0 w 107398"/>
                <a:gd name="connsiteY0" fmla="*/ 156680 h 157626"/>
                <a:gd name="connsiteX1" fmla="*/ 105260 w 107398"/>
                <a:gd name="connsiteY1" fmla="*/ 157627 h 157626"/>
                <a:gd name="connsiteX2" fmla="*/ 107398 w 107398"/>
                <a:gd name="connsiteY2" fmla="*/ 947 h 157626"/>
                <a:gd name="connsiteX3" fmla="*/ 2097 w 107398"/>
                <a:gd name="connsiteY3" fmla="*/ 0 h 157626"/>
                <a:gd name="connsiteX4" fmla="*/ 0 w 107398"/>
                <a:gd name="connsiteY4" fmla="*/ 156680 h 15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98" h="157626">
                  <a:moveTo>
                    <a:pt x="0" y="156680"/>
                  </a:moveTo>
                  <a:lnTo>
                    <a:pt x="105260" y="157627"/>
                  </a:lnTo>
                  <a:lnTo>
                    <a:pt x="107398" y="947"/>
                  </a:lnTo>
                  <a:lnTo>
                    <a:pt x="2097" y="0"/>
                  </a:lnTo>
                  <a:lnTo>
                    <a:pt x="0" y="156680"/>
                  </a:lnTo>
                  <a:close/>
                </a:path>
              </a:pathLst>
            </a:custGeom>
            <a:solidFill>
              <a:srgbClr val="E2BF88"/>
            </a:solidFill>
            <a:ln w="4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15CE3DEF-89B8-834C-98C3-0C1FAAA2D882}"/>
                </a:ext>
              </a:extLst>
            </p:cNvPr>
            <p:cNvSpPr/>
            <p:nvPr/>
          </p:nvSpPr>
          <p:spPr>
            <a:xfrm>
              <a:off x="7030640" y="4731465"/>
              <a:ext cx="446509" cy="169733"/>
            </a:xfrm>
            <a:custGeom>
              <a:avLst/>
              <a:gdLst>
                <a:gd name="connsiteX0" fmla="*/ 0 w 446509"/>
                <a:gd name="connsiteY0" fmla="*/ 140127 h 169733"/>
                <a:gd name="connsiteX1" fmla="*/ 106247 w 446509"/>
                <a:gd name="connsiteY1" fmla="*/ 142392 h 169733"/>
                <a:gd name="connsiteX2" fmla="*/ 320304 w 446509"/>
                <a:gd name="connsiteY2" fmla="*/ 165039 h 169733"/>
                <a:gd name="connsiteX3" fmla="*/ 430416 w 446509"/>
                <a:gd name="connsiteY3" fmla="*/ 169733 h 169733"/>
                <a:gd name="connsiteX4" fmla="*/ 437570 w 446509"/>
                <a:gd name="connsiteY4" fmla="*/ 136421 h 169733"/>
                <a:gd name="connsiteX5" fmla="*/ 322647 w 446509"/>
                <a:gd name="connsiteY5" fmla="*/ 113361 h 169733"/>
                <a:gd name="connsiteX6" fmla="*/ 143335 w 446509"/>
                <a:gd name="connsiteY6" fmla="*/ 6300 h 169733"/>
                <a:gd name="connsiteX7" fmla="*/ 87169 w 446509"/>
                <a:gd name="connsiteY7" fmla="*/ 54025 h 169733"/>
                <a:gd name="connsiteX8" fmla="*/ 32688 w 446509"/>
                <a:gd name="connsiteY8" fmla="*/ 0 h 169733"/>
                <a:gd name="connsiteX9" fmla="*/ 1645 w 446509"/>
                <a:gd name="connsiteY9" fmla="*/ 62013 h 169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6509" h="169733">
                  <a:moveTo>
                    <a:pt x="0" y="140127"/>
                  </a:moveTo>
                  <a:lnTo>
                    <a:pt x="106247" y="142392"/>
                  </a:lnTo>
                  <a:lnTo>
                    <a:pt x="320304" y="165039"/>
                  </a:lnTo>
                  <a:lnTo>
                    <a:pt x="430416" y="169733"/>
                  </a:lnTo>
                  <a:cubicBezTo>
                    <a:pt x="447192" y="169733"/>
                    <a:pt x="452907" y="143380"/>
                    <a:pt x="437570" y="136421"/>
                  </a:cubicBezTo>
                  <a:lnTo>
                    <a:pt x="322647" y="113361"/>
                  </a:lnTo>
                  <a:lnTo>
                    <a:pt x="143335" y="6300"/>
                  </a:lnTo>
                  <a:cubicBezTo>
                    <a:pt x="143335" y="6300"/>
                    <a:pt x="138113" y="55466"/>
                    <a:pt x="87169" y="54025"/>
                  </a:cubicBezTo>
                  <a:cubicBezTo>
                    <a:pt x="37252" y="52666"/>
                    <a:pt x="32688" y="0"/>
                    <a:pt x="32688" y="0"/>
                  </a:cubicBezTo>
                  <a:cubicBezTo>
                    <a:pt x="32688" y="0"/>
                    <a:pt x="2632" y="16471"/>
                    <a:pt x="1645" y="62013"/>
                  </a:cubicBezTo>
                  <a:close/>
                </a:path>
              </a:pathLst>
            </a:custGeom>
            <a:solidFill>
              <a:srgbClr val="4A494A"/>
            </a:solidFill>
            <a:ln w="4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 204">
              <a:extLst>
                <a:ext uri="{FF2B5EF4-FFF2-40B4-BE49-F238E27FC236}">
                  <a16:creationId xmlns:a16="http://schemas.microsoft.com/office/drawing/2014/main" id="{44FC01AE-51CE-B248-A8DB-AE7590BECF34}"/>
                </a:ext>
              </a:extLst>
            </p:cNvPr>
            <p:cNvSpPr/>
            <p:nvPr/>
          </p:nvSpPr>
          <p:spPr>
            <a:xfrm>
              <a:off x="7029859" y="4868709"/>
              <a:ext cx="439543" cy="48383"/>
            </a:xfrm>
            <a:custGeom>
              <a:avLst/>
              <a:gdLst>
                <a:gd name="connsiteX0" fmla="*/ 0 w 439543"/>
                <a:gd name="connsiteY0" fmla="*/ 39077 h 48383"/>
                <a:gd name="connsiteX1" fmla="*/ 107481 w 439543"/>
                <a:gd name="connsiteY1" fmla="*/ 41342 h 48383"/>
                <a:gd name="connsiteX2" fmla="*/ 107933 w 439543"/>
                <a:gd name="connsiteY2" fmla="*/ 19641 h 48383"/>
                <a:gd name="connsiteX3" fmla="*/ 318248 w 439543"/>
                <a:gd name="connsiteY3" fmla="*/ 45830 h 48383"/>
                <a:gd name="connsiteX4" fmla="*/ 439174 w 439543"/>
                <a:gd name="connsiteY4" fmla="*/ 48383 h 48383"/>
                <a:gd name="connsiteX5" fmla="*/ 439544 w 439543"/>
                <a:gd name="connsiteY5" fmla="*/ 30307 h 48383"/>
                <a:gd name="connsiteX6" fmla="*/ 321085 w 439543"/>
                <a:gd name="connsiteY6" fmla="*/ 27795 h 48383"/>
                <a:gd name="connsiteX7" fmla="*/ 105014 w 439543"/>
                <a:gd name="connsiteY7" fmla="*/ 2223 h 48383"/>
                <a:gd name="connsiteX8" fmla="*/ 863 w 439543"/>
                <a:gd name="connsiteY8" fmla="*/ 0 h 48383"/>
                <a:gd name="connsiteX9" fmla="*/ 0 w 439543"/>
                <a:gd name="connsiteY9" fmla="*/ 39077 h 48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9543" h="48383">
                  <a:moveTo>
                    <a:pt x="0" y="39077"/>
                  </a:moveTo>
                  <a:lnTo>
                    <a:pt x="107481" y="41342"/>
                  </a:lnTo>
                  <a:lnTo>
                    <a:pt x="107933" y="19641"/>
                  </a:lnTo>
                  <a:lnTo>
                    <a:pt x="318248" y="45830"/>
                  </a:lnTo>
                  <a:lnTo>
                    <a:pt x="439174" y="48383"/>
                  </a:lnTo>
                  <a:lnTo>
                    <a:pt x="439544" y="30307"/>
                  </a:lnTo>
                  <a:lnTo>
                    <a:pt x="321085" y="27795"/>
                  </a:lnTo>
                  <a:lnTo>
                    <a:pt x="105014" y="2223"/>
                  </a:lnTo>
                  <a:lnTo>
                    <a:pt x="863" y="0"/>
                  </a:lnTo>
                  <a:lnTo>
                    <a:pt x="0" y="39077"/>
                  </a:lnTo>
                  <a:close/>
                </a:path>
              </a:pathLst>
            </a:custGeom>
            <a:solidFill>
              <a:srgbClr val="4C4C4D"/>
            </a:solidFill>
            <a:ln w="4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 205">
              <a:extLst>
                <a:ext uri="{FF2B5EF4-FFF2-40B4-BE49-F238E27FC236}">
                  <a16:creationId xmlns:a16="http://schemas.microsoft.com/office/drawing/2014/main" id="{3BC5D79F-CFC0-9B4A-98F0-69841E456150}"/>
                </a:ext>
              </a:extLst>
            </p:cNvPr>
            <p:cNvSpPr/>
            <p:nvPr/>
          </p:nvSpPr>
          <p:spPr>
            <a:xfrm>
              <a:off x="6914548" y="3162730"/>
              <a:ext cx="398650" cy="937654"/>
            </a:xfrm>
            <a:custGeom>
              <a:avLst/>
              <a:gdLst>
                <a:gd name="connsiteX0" fmla="*/ 336522 w 398650"/>
                <a:gd name="connsiteY0" fmla="*/ 809342 h 937654"/>
                <a:gd name="connsiteX1" fmla="*/ 398650 w 398650"/>
                <a:gd name="connsiteY1" fmla="*/ 51348 h 937654"/>
                <a:gd name="connsiteX2" fmla="*/ 31185 w 398650"/>
                <a:gd name="connsiteY2" fmla="*/ 0 h 937654"/>
                <a:gd name="connsiteX3" fmla="*/ 6515 w 398650"/>
                <a:gd name="connsiteY3" fmla="*/ 242947 h 937654"/>
                <a:gd name="connsiteX4" fmla="*/ 99070 w 398650"/>
                <a:gd name="connsiteY4" fmla="*/ 770718 h 937654"/>
                <a:gd name="connsiteX5" fmla="*/ 336522 w 398650"/>
                <a:gd name="connsiteY5" fmla="*/ 809342 h 93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50" h="937654">
                  <a:moveTo>
                    <a:pt x="336522" y="809342"/>
                  </a:moveTo>
                  <a:cubicBezTo>
                    <a:pt x="352969" y="609467"/>
                    <a:pt x="398650" y="51348"/>
                    <a:pt x="398650" y="51348"/>
                  </a:cubicBezTo>
                  <a:lnTo>
                    <a:pt x="31185" y="0"/>
                  </a:lnTo>
                  <a:cubicBezTo>
                    <a:pt x="31185" y="0"/>
                    <a:pt x="-17128" y="138974"/>
                    <a:pt x="6515" y="242947"/>
                  </a:cubicBezTo>
                  <a:cubicBezTo>
                    <a:pt x="30157" y="346920"/>
                    <a:pt x="69013" y="581837"/>
                    <a:pt x="99070" y="770718"/>
                  </a:cubicBezTo>
                  <a:cubicBezTo>
                    <a:pt x="129126" y="959598"/>
                    <a:pt x="320116" y="1009176"/>
                    <a:pt x="336522" y="809342"/>
                  </a:cubicBezTo>
                  <a:close/>
                </a:path>
              </a:pathLst>
            </a:custGeom>
            <a:solidFill>
              <a:srgbClr val="4A494A"/>
            </a:solidFill>
            <a:ln w="4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FE1C1ED8-4156-EE4E-8540-C39B4C318E6D}"/>
                </a:ext>
              </a:extLst>
            </p:cNvPr>
            <p:cNvSpPr/>
            <p:nvPr/>
          </p:nvSpPr>
          <p:spPr>
            <a:xfrm>
              <a:off x="7018448" y="3881173"/>
              <a:ext cx="231553" cy="831679"/>
            </a:xfrm>
            <a:custGeom>
              <a:avLst/>
              <a:gdLst>
                <a:gd name="connsiteX0" fmla="*/ 63 w 231553"/>
                <a:gd name="connsiteY0" fmla="*/ 75827 h 831679"/>
                <a:gd name="connsiteX1" fmla="*/ 4380 w 231553"/>
                <a:gd name="connsiteY1" fmla="*/ 317662 h 831679"/>
                <a:gd name="connsiteX2" fmla="*/ 13015 w 231553"/>
                <a:gd name="connsiteY2" fmla="*/ 831680 h 831679"/>
                <a:gd name="connsiteX3" fmla="*/ 190847 w 231553"/>
                <a:gd name="connsiteY3" fmla="*/ 829703 h 831679"/>
                <a:gd name="connsiteX4" fmla="*/ 231307 w 231553"/>
                <a:gd name="connsiteY4" fmla="*/ 104034 h 831679"/>
                <a:gd name="connsiteX5" fmla="*/ 63 w 231553"/>
                <a:gd name="connsiteY5" fmla="*/ 75827 h 83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553" h="831679">
                  <a:moveTo>
                    <a:pt x="63" y="75827"/>
                  </a:moveTo>
                  <a:cubicBezTo>
                    <a:pt x="4668" y="185812"/>
                    <a:pt x="1584" y="204424"/>
                    <a:pt x="4380" y="317662"/>
                  </a:cubicBezTo>
                  <a:cubicBezTo>
                    <a:pt x="7176" y="430900"/>
                    <a:pt x="13015" y="831680"/>
                    <a:pt x="13015" y="831680"/>
                  </a:cubicBezTo>
                  <a:lnTo>
                    <a:pt x="190847" y="829703"/>
                  </a:lnTo>
                  <a:cubicBezTo>
                    <a:pt x="190847" y="829703"/>
                    <a:pt x="222220" y="232343"/>
                    <a:pt x="231307" y="104034"/>
                  </a:cubicBezTo>
                  <a:cubicBezTo>
                    <a:pt x="240394" y="-24275"/>
                    <a:pt x="-4501" y="-34157"/>
                    <a:pt x="63" y="75827"/>
                  </a:cubicBezTo>
                  <a:close/>
                </a:path>
              </a:pathLst>
            </a:custGeom>
            <a:solidFill>
              <a:srgbClr val="4A494A"/>
            </a:solidFill>
            <a:ln w="4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87D4D6F7-3010-6746-AC1E-D9CDFBDD88B8}"/>
                </a:ext>
              </a:extLst>
            </p:cNvPr>
            <p:cNvSpPr/>
            <p:nvPr/>
          </p:nvSpPr>
          <p:spPr>
            <a:xfrm>
              <a:off x="6921145" y="2210790"/>
              <a:ext cx="498905" cy="1068347"/>
            </a:xfrm>
            <a:custGeom>
              <a:avLst/>
              <a:gdLst>
                <a:gd name="connsiteX0" fmla="*/ 226844 w 498905"/>
                <a:gd name="connsiteY0" fmla="*/ 54889 h 1068347"/>
                <a:gd name="connsiteX1" fmla="*/ 243291 w 498905"/>
                <a:gd name="connsiteY1" fmla="*/ 0 h 1068347"/>
                <a:gd name="connsiteX2" fmla="*/ 389833 w 498905"/>
                <a:gd name="connsiteY2" fmla="*/ 184022 h 1068347"/>
                <a:gd name="connsiteX3" fmla="*/ 498753 w 498905"/>
                <a:gd name="connsiteY3" fmla="*/ 403086 h 1068347"/>
                <a:gd name="connsiteX4" fmla="*/ 416066 w 498905"/>
                <a:gd name="connsiteY4" fmla="*/ 1068348 h 1068347"/>
                <a:gd name="connsiteX5" fmla="*/ 0 w 498905"/>
                <a:gd name="connsiteY5" fmla="*/ 992458 h 1068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8905" h="1068347">
                  <a:moveTo>
                    <a:pt x="226844" y="54889"/>
                  </a:moveTo>
                  <a:lnTo>
                    <a:pt x="243291" y="0"/>
                  </a:lnTo>
                  <a:cubicBezTo>
                    <a:pt x="284408" y="76590"/>
                    <a:pt x="389833" y="184022"/>
                    <a:pt x="389833" y="184022"/>
                  </a:cubicBezTo>
                  <a:cubicBezTo>
                    <a:pt x="389833" y="184022"/>
                    <a:pt x="494477" y="292854"/>
                    <a:pt x="498753" y="403086"/>
                  </a:cubicBezTo>
                  <a:cubicBezTo>
                    <a:pt x="503029" y="513317"/>
                    <a:pt x="416066" y="1068348"/>
                    <a:pt x="416066" y="1068348"/>
                  </a:cubicBezTo>
                  <a:lnTo>
                    <a:pt x="0" y="992458"/>
                  </a:lnTo>
                  <a:close/>
                </a:path>
              </a:pathLst>
            </a:custGeom>
            <a:solidFill>
              <a:srgbClr val="4C4C4D"/>
            </a:solidFill>
            <a:ln w="4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D60CFED6-AC04-4444-BA93-17DBA209DDEB}"/>
                </a:ext>
              </a:extLst>
            </p:cNvPr>
            <p:cNvSpPr/>
            <p:nvPr/>
          </p:nvSpPr>
          <p:spPr>
            <a:xfrm>
              <a:off x="7150302" y="2194159"/>
              <a:ext cx="209358" cy="241542"/>
            </a:xfrm>
            <a:custGeom>
              <a:avLst/>
              <a:gdLst>
                <a:gd name="connsiteX0" fmla="*/ 191555 w 209358"/>
                <a:gd name="connsiteY0" fmla="*/ 160958 h 241542"/>
                <a:gd name="connsiteX1" fmla="*/ 209359 w 209358"/>
                <a:gd name="connsiteY1" fmla="*/ 241542 h 241542"/>
                <a:gd name="connsiteX2" fmla="*/ 15449 w 209358"/>
                <a:gd name="connsiteY2" fmla="*/ 98574 h 241542"/>
                <a:gd name="connsiteX3" fmla="*/ 771 w 209358"/>
                <a:gd name="connsiteY3" fmla="*/ 55009 h 241542"/>
                <a:gd name="connsiteX4" fmla="*/ 9282 w 209358"/>
                <a:gd name="connsiteY4" fmla="*/ 7696 h 241542"/>
                <a:gd name="connsiteX5" fmla="*/ 20120 w 209358"/>
                <a:gd name="connsiteY5" fmla="*/ 148 h 241542"/>
                <a:gd name="connsiteX6" fmla="*/ 24783 w 209358"/>
                <a:gd name="connsiteY6" fmla="*/ 2466 h 241542"/>
                <a:gd name="connsiteX7" fmla="*/ 162773 w 209358"/>
                <a:gd name="connsiteY7" fmla="*/ 119287 h 241542"/>
                <a:gd name="connsiteX8" fmla="*/ 191555 w 209358"/>
                <a:gd name="connsiteY8" fmla="*/ 160958 h 24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358" h="241542">
                  <a:moveTo>
                    <a:pt x="191555" y="160958"/>
                  </a:moveTo>
                  <a:lnTo>
                    <a:pt x="209359" y="241542"/>
                  </a:lnTo>
                  <a:cubicBezTo>
                    <a:pt x="79305" y="173929"/>
                    <a:pt x="15449" y="98574"/>
                    <a:pt x="15449" y="98574"/>
                  </a:cubicBezTo>
                  <a:cubicBezTo>
                    <a:pt x="3386" y="87555"/>
                    <a:pt x="-2161" y="71093"/>
                    <a:pt x="771" y="55009"/>
                  </a:cubicBezTo>
                  <a:lnTo>
                    <a:pt x="9282" y="7696"/>
                  </a:lnTo>
                  <a:cubicBezTo>
                    <a:pt x="10194" y="2615"/>
                    <a:pt x="15046" y="-762"/>
                    <a:pt x="20120" y="148"/>
                  </a:cubicBezTo>
                  <a:cubicBezTo>
                    <a:pt x="21862" y="465"/>
                    <a:pt x="23479" y="1268"/>
                    <a:pt x="24783" y="2466"/>
                  </a:cubicBezTo>
                  <a:cubicBezTo>
                    <a:pt x="24783" y="2466"/>
                    <a:pt x="78236" y="38126"/>
                    <a:pt x="162773" y="119287"/>
                  </a:cubicBezTo>
                  <a:cubicBezTo>
                    <a:pt x="175396" y="131228"/>
                    <a:pt x="187772" y="143828"/>
                    <a:pt x="191555" y="160958"/>
                  </a:cubicBezTo>
                  <a:close/>
                </a:path>
              </a:pathLst>
            </a:custGeom>
            <a:solidFill>
              <a:srgbClr val="FFFFFF"/>
            </a:solidFill>
            <a:ln w="4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85BDB443-A5D8-2441-BDB9-A4E756C003C2}"/>
                </a:ext>
              </a:extLst>
            </p:cNvPr>
            <p:cNvSpPr/>
            <p:nvPr/>
          </p:nvSpPr>
          <p:spPr>
            <a:xfrm>
              <a:off x="6883811" y="2265680"/>
              <a:ext cx="543366" cy="1083796"/>
            </a:xfrm>
            <a:custGeom>
              <a:avLst/>
              <a:gdLst>
                <a:gd name="connsiteX0" fmla="*/ 541597 w 543366"/>
                <a:gd name="connsiteY0" fmla="*/ 434833 h 1083796"/>
                <a:gd name="connsiteX1" fmla="*/ 476056 w 543366"/>
                <a:gd name="connsiteY1" fmla="*/ 1067771 h 1083796"/>
                <a:gd name="connsiteX2" fmla="*/ 0 w 543366"/>
                <a:gd name="connsiteY2" fmla="*/ 991305 h 1083796"/>
                <a:gd name="connsiteX3" fmla="*/ 96338 w 543366"/>
                <a:gd name="connsiteY3" fmla="*/ 613008 h 1083796"/>
                <a:gd name="connsiteX4" fmla="*/ 144363 w 543366"/>
                <a:gd name="connsiteY4" fmla="*/ 198804 h 1083796"/>
                <a:gd name="connsiteX5" fmla="*/ 264179 w 543366"/>
                <a:gd name="connsiteY5" fmla="*/ 0 h 1083796"/>
                <a:gd name="connsiteX6" fmla="*/ 541597 w 543366"/>
                <a:gd name="connsiteY6" fmla="*/ 434833 h 1083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366" h="1083796">
                  <a:moveTo>
                    <a:pt x="541597" y="434833"/>
                  </a:moveTo>
                  <a:cubicBezTo>
                    <a:pt x="522519" y="604278"/>
                    <a:pt x="476056" y="1067771"/>
                    <a:pt x="476056" y="1067771"/>
                  </a:cubicBezTo>
                  <a:cubicBezTo>
                    <a:pt x="247403" y="1129908"/>
                    <a:pt x="0" y="991305"/>
                    <a:pt x="0" y="991305"/>
                  </a:cubicBezTo>
                  <a:cubicBezTo>
                    <a:pt x="0" y="991305"/>
                    <a:pt x="64554" y="724846"/>
                    <a:pt x="96338" y="613008"/>
                  </a:cubicBezTo>
                  <a:cubicBezTo>
                    <a:pt x="128122" y="501170"/>
                    <a:pt x="139347" y="299607"/>
                    <a:pt x="144363" y="198804"/>
                  </a:cubicBezTo>
                  <a:cubicBezTo>
                    <a:pt x="149379" y="98002"/>
                    <a:pt x="264179" y="0"/>
                    <a:pt x="264179" y="0"/>
                  </a:cubicBezTo>
                  <a:cubicBezTo>
                    <a:pt x="264179" y="0"/>
                    <a:pt x="569228" y="189293"/>
                    <a:pt x="541597" y="434833"/>
                  </a:cubicBezTo>
                  <a:close/>
                </a:path>
              </a:pathLst>
            </a:custGeom>
            <a:solidFill>
              <a:srgbClr val="4C4C4D"/>
            </a:solidFill>
            <a:ln w="4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E2582C7C-199F-E84D-9B90-54C80F2A535A}"/>
                </a:ext>
              </a:extLst>
            </p:cNvPr>
            <p:cNvSpPr/>
            <p:nvPr/>
          </p:nvSpPr>
          <p:spPr>
            <a:xfrm>
              <a:off x="7130062" y="2224144"/>
              <a:ext cx="295238" cy="588783"/>
            </a:xfrm>
            <a:custGeom>
              <a:avLst/>
              <a:gdLst>
                <a:gd name="connsiteX0" fmla="*/ 7730 w 295238"/>
                <a:gd name="connsiteY0" fmla="*/ 9294 h 588783"/>
                <a:gd name="connsiteX1" fmla="*/ 0 w 295238"/>
                <a:gd name="connsiteY1" fmla="*/ 71266 h 588783"/>
                <a:gd name="connsiteX2" fmla="*/ 150613 w 295238"/>
                <a:gd name="connsiteY2" fmla="*/ 223293 h 588783"/>
                <a:gd name="connsiteX3" fmla="*/ 224624 w 295238"/>
                <a:gd name="connsiteY3" fmla="*/ 238076 h 588783"/>
                <a:gd name="connsiteX4" fmla="*/ 191730 w 295238"/>
                <a:gd name="connsiteY4" fmla="*/ 282053 h 588783"/>
                <a:gd name="connsiteX5" fmla="*/ 243784 w 295238"/>
                <a:gd name="connsiteY5" fmla="*/ 381250 h 588783"/>
                <a:gd name="connsiteX6" fmla="*/ 284902 w 295238"/>
                <a:gd name="connsiteY6" fmla="*/ 588784 h 588783"/>
                <a:gd name="connsiteX7" fmla="*/ 262452 w 295238"/>
                <a:gd name="connsiteY7" fmla="*/ 248453 h 588783"/>
                <a:gd name="connsiteX8" fmla="*/ 24506 w 295238"/>
                <a:gd name="connsiteY8" fmla="*/ 2006 h 588783"/>
                <a:gd name="connsiteX9" fmla="*/ 9643 w 295238"/>
                <a:gd name="connsiteY9" fmla="*/ 4443 h 588783"/>
                <a:gd name="connsiteX10" fmla="*/ 7730 w 295238"/>
                <a:gd name="connsiteY10" fmla="*/ 9294 h 58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238" h="588783">
                  <a:moveTo>
                    <a:pt x="7730" y="9294"/>
                  </a:moveTo>
                  <a:lnTo>
                    <a:pt x="0" y="71266"/>
                  </a:lnTo>
                  <a:cubicBezTo>
                    <a:pt x="54240" y="117764"/>
                    <a:pt x="104611" y="168610"/>
                    <a:pt x="150613" y="223293"/>
                  </a:cubicBezTo>
                  <a:lnTo>
                    <a:pt x="224624" y="238076"/>
                  </a:lnTo>
                  <a:lnTo>
                    <a:pt x="191730" y="282053"/>
                  </a:lnTo>
                  <a:cubicBezTo>
                    <a:pt x="212683" y="313093"/>
                    <a:pt x="230142" y="346364"/>
                    <a:pt x="243784" y="381250"/>
                  </a:cubicBezTo>
                  <a:cubicBezTo>
                    <a:pt x="300321" y="531424"/>
                    <a:pt x="284902" y="588784"/>
                    <a:pt x="284902" y="588784"/>
                  </a:cubicBezTo>
                  <a:cubicBezTo>
                    <a:pt x="284902" y="588784"/>
                    <a:pt x="319358" y="353537"/>
                    <a:pt x="262452" y="248453"/>
                  </a:cubicBezTo>
                  <a:cubicBezTo>
                    <a:pt x="206203" y="144768"/>
                    <a:pt x="69570" y="36101"/>
                    <a:pt x="24506" y="2006"/>
                  </a:cubicBezTo>
                  <a:cubicBezTo>
                    <a:pt x="19730" y="-1433"/>
                    <a:pt x="13076" y="-341"/>
                    <a:pt x="9643" y="4443"/>
                  </a:cubicBezTo>
                  <a:cubicBezTo>
                    <a:pt x="8614" y="5876"/>
                    <a:pt x="7957" y="7544"/>
                    <a:pt x="7730" y="9294"/>
                  </a:cubicBezTo>
                  <a:close/>
                </a:path>
              </a:pathLst>
            </a:custGeom>
            <a:solidFill>
              <a:srgbClr val="787878"/>
            </a:solidFill>
            <a:ln w="4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EAA9A34-8809-4B47-B5B9-037C0EBB9D3F}"/>
                </a:ext>
              </a:extLst>
            </p:cNvPr>
            <p:cNvSpPr/>
            <p:nvPr/>
          </p:nvSpPr>
          <p:spPr>
            <a:xfrm>
              <a:off x="7107636" y="2939863"/>
              <a:ext cx="404282" cy="373411"/>
            </a:xfrm>
            <a:custGeom>
              <a:avLst/>
              <a:gdLst>
                <a:gd name="connsiteX0" fmla="*/ 121560 w 404282"/>
                <a:gd name="connsiteY0" fmla="*/ 23362 h 373411"/>
                <a:gd name="connsiteX1" fmla="*/ 404282 w 404282"/>
                <a:gd name="connsiteY1" fmla="*/ 340099 h 373411"/>
                <a:gd name="connsiteX2" fmla="*/ 371882 w 404282"/>
                <a:gd name="connsiteY2" fmla="*/ 373411 h 373411"/>
                <a:gd name="connsiteX3" fmla="*/ 23166 w 404282"/>
                <a:gd name="connsiteY3" fmla="*/ 104481 h 373411"/>
                <a:gd name="connsiteX4" fmla="*/ 121560 w 404282"/>
                <a:gd name="connsiteY4" fmla="*/ 23362 h 37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282" h="373411">
                  <a:moveTo>
                    <a:pt x="121560" y="23362"/>
                  </a:moveTo>
                  <a:lnTo>
                    <a:pt x="404282" y="340099"/>
                  </a:lnTo>
                  <a:lnTo>
                    <a:pt x="371882" y="373411"/>
                  </a:lnTo>
                  <a:cubicBezTo>
                    <a:pt x="371882" y="373411"/>
                    <a:pt x="94669" y="164312"/>
                    <a:pt x="23166" y="104481"/>
                  </a:cubicBezTo>
                  <a:cubicBezTo>
                    <a:pt x="-48337" y="44651"/>
                    <a:pt x="63173" y="-42110"/>
                    <a:pt x="121560" y="23362"/>
                  </a:cubicBezTo>
                  <a:close/>
                </a:path>
              </a:pathLst>
            </a:custGeom>
            <a:solidFill>
              <a:srgbClr val="E2BF88"/>
            </a:solidFill>
            <a:ln w="4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7B7BBE73-DD4B-6840-820E-78D47D86D40F}"/>
                </a:ext>
              </a:extLst>
            </p:cNvPr>
            <p:cNvSpPr/>
            <p:nvPr/>
          </p:nvSpPr>
          <p:spPr>
            <a:xfrm>
              <a:off x="7452093" y="3253814"/>
              <a:ext cx="237751" cy="226392"/>
            </a:xfrm>
            <a:custGeom>
              <a:avLst/>
              <a:gdLst>
                <a:gd name="connsiteX0" fmla="*/ 0 w 237751"/>
                <a:gd name="connsiteY0" fmla="*/ 37471 h 226392"/>
                <a:gd name="connsiteX1" fmla="*/ 36471 w 237751"/>
                <a:gd name="connsiteY1" fmla="*/ 0 h 226392"/>
                <a:gd name="connsiteX2" fmla="*/ 158589 w 237751"/>
                <a:gd name="connsiteY2" fmla="*/ 69054 h 226392"/>
                <a:gd name="connsiteX3" fmla="*/ 232148 w 237751"/>
                <a:gd name="connsiteY3" fmla="*/ 168333 h 226392"/>
                <a:gd name="connsiteX4" fmla="*/ 226277 w 237751"/>
                <a:gd name="connsiteY4" fmla="*/ 208139 h 226392"/>
                <a:gd name="connsiteX5" fmla="*/ 219525 w 237751"/>
                <a:gd name="connsiteY5" fmla="*/ 211858 h 226392"/>
                <a:gd name="connsiteX6" fmla="*/ 194855 w 237751"/>
                <a:gd name="connsiteY6" fmla="*/ 221329 h 226392"/>
                <a:gd name="connsiteX7" fmla="*/ 112620 w 237751"/>
                <a:gd name="connsiteY7" fmla="*/ 202840 h 226392"/>
                <a:gd name="connsiteX8" fmla="*/ 56947 w 237751"/>
                <a:gd name="connsiteY8" fmla="*/ 144533 h 226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751" h="226392">
                  <a:moveTo>
                    <a:pt x="0" y="37471"/>
                  </a:moveTo>
                  <a:lnTo>
                    <a:pt x="36471" y="0"/>
                  </a:lnTo>
                  <a:lnTo>
                    <a:pt x="158589" y="69054"/>
                  </a:lnTo>
                  <a:lnTo>
                    <a:pt x="232148" y="168333"/>
                  </a:lnTo>
                  <a:cubicBezTo>
                    <a:pt x="241502" y="180950"/>
                    <a:pt x="238875" y="198772"/>
                    <a:pt x="226277" y="208139"/>
                  </a:cubicBezTo>
                  <a:cubicBezTo>
                    <a:pt x="224204" y="209679"/>
                    <a:pt x="221935" y="210931"/>
                    <a:pt x="219525" y="211858"/>
                  </a:cubicBezTo>
                  <a:lnTo>
                    <a:pt x="194855" y="221329"/>
                  </a:lnTo>
                  <a:cubicBezTo>
                    <a:pt x="166229" y="232339"/>
                    <a:pt x="133800" y="225047"/>
                    <a:pt x="112620" y="202840"/>
                  </a:cubicBezTo>
                  <a:lnTo>
                    <a:pt x="56947" y="144533"/>
                  </a:lnTo>
                  <a:close/>
                </a:path>
              </a:pathLst>
            </a:custGeom>
            <a:solidFill>
              <a:srgbClr val="E2BF88"/>
            </a:solidFill>
            <a:ln w="4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72BA915E-CAEE-BC42-B321-A021D21B7048}"/>
                </a:ext>
              </a:extLst>
            </p:cNvPr>
            <p:cNvSpPr/>
            <p:nvPr/>
          </p:nvSpPr>
          <p:spPr>
            <a:xfrm>
              <a:off x="7086009" y="2403612"/>
              <a:ext cx="171561" cy="654724"/>
            </a:xfrm>
            <a:custGeom>
              <a:avLst/>
              <a:gdLst>
                <a:gd name="connsiteX0" fmla="*/ 134388 w 171561"/>
                <a:gd name="connsiteY0" fmla="*/ 584731 h 654724"/>
                <a:gd name="connsiteX1" fmla="*/ 171394 w 171561"/>
                <a:gd name="connsiteY1" fmla="*/ 124162 h 654724"/>
                <a:gd name="connsiteX2" fmla="*/ 6102 w 171561"/>
                <a:gd name="connsiteY2" fmla="*/ 108597 h 654724"/>
                <a:gd name="connsiteX3" fmla="*/ 7665 w 171561"/>
                <a:gd name="connsiteY3" fmla="*/ 574561 h 654724"/>
                <a:gd name="connsiteX4" fmla="*/ 134388 w 171561"/>
                <a:gd name="connsiteY4" fmla="*/ 584731 h 65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561" h="654724">
                  <a:moveTo>
                    <a:pt x="134388" y="584731"/>
                  </a:moveTo>
                  <a:cubicBezTo>
                    <a:pt x="146723" y="470999"/>
                    <a:pt x="164856" y="296490"/>
                    <a:pt x="171394" y="124162"/>
                  </a:cubicBezTo>
                  <a:cubicBezTo>
                    <a:pt x="177438" y="-40548"/>
                    <a:pt x="18355" y="-36924"/>
                    <a:pt x="6102" y="108597"/>
                  </a:cubicBezTo>
                  <a:cubicBezTo>
                    <a:pt x="-4630" y="236247"/>
                    <a:pt x="675" y="491547"/>
                    <a:pt x="7665" y="574561"/>
                  </a:cubicBezTo>
                  <a:cubicBezTo>
                    <a:pt x="14654" y="657574"/>
                    <a:pt x="121971" y="698669"/>
                    <a:pt x="134388" y="584731"/>
                  </a:cubicBezTo>
                  <a:close/>
                </a:path>
              </a:pathLst>
            </a:custGeom>
            <a:solidFill>
              <a:srgbClr val="4A494A"/>
            </a:solidFill>
            <a:ln w="4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EDE8DE26-53B6-194C-90DE-AB9CACAA64BE}"/>
                </a:ext>
              </a:extLst>
            </p:cNvPr>
            <p:cNvSpPr/>
            <p:nvPr/>
          </p:nvSpPr>
          <p:spPr>
            <a:xfrm>
              <a:off x="7130802" y="2938930"/>
              <a:ext cx="364916" cy="386985"/>
            </a:xfrm>
            <a:custGeom>
              <a:avLst/>
              <a:gdLst>
                <a:gd name="connsiteX0" fmla="*/ 281366 w 364916"/>
                <a:gd name="connsiteY0" fmla="*/ 386985 h 386985"/>
                <a:gd name="connsiteX1" fmla="*/ 364916 w 364916"/>
                <a:gd name="connsiteY1" fmla="*/ 297301 h 386985"/>
                <a:gd name="connsiteX2" fmla="*/ 81659 w 364916"/>
                <a:gd name="connsiteY2" fmla="*/ 0 h 386985"/>
                <a:gd name="connsiteX3" fmla="*/ 0 w 364916"/>
                <a:gd name="connsiteY3" fmla="*/ 105414 h 386985"/>
                <a:gd name="connsiteX4" fmla="*/ 281366 w 364916"/>
                <a:gd name="connsiteY4" fmla="*/ 386985 h 38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916" h="386985">
                  <a:moveTo>
                    <a:pt x="281366" y="386985"/>
                  </a:moveTo>
                  <a:lnTo>
                    <a:pt x="364916" y="297301"/>
                  </a:lnTo>
                  <a:lnTo>
                    <a:pt x="81659" y="0"/>
                  </a:lnTo>
                  <a:lnTo>
                    <a:pt x="0" y="105414"/>
                  </a:lnTo>
                  <a:lnTo>
                    <a:pt x="281366" y="386985"/>
                  </a:lnTo>
                  <a:close/>
                </a:path>
              </a:pathLst>
            </a:custGeom>
            <a:solidFill>
              <a:srgbClr val="4A494A"/>
            </a:solidFill>
            <a:ln w="4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BAE9D110-F5D9-7345-80EC-707C74070D95}"/>
                </a:ext>
              </a:extLst>
            </p:cNvPr>
            <p:cNvSpPr/>
            <p:nvPr/>
          </p:nvSpPr>
          <p:spPr>
            <a:xfrm>
              <a:off x="7344984" y="2511233"/>
              <a:ext cx="58466" cy="67074"/>
            </a:xfrm>
            <a:custGeom>
              <a:avLst/>
              <a:gdLst>
                <a:gd name="connsiteX0" fmla="*/ 6290 w 58466"/>
                <a:gd name="connsiteY0" fmla="*/ 32023 h 67074"/>
                <a:gd name="connsiteX1" fmla="*/ 4398 w 58466"/>
                <a:gd name="connsiteY1" fmla="*/ 29347 h 67074"/>
                <a:gd name="connsiteX2" fmla="*/ 3206 w 58466"/>
                <a:gd name="connsiteY2" fmla="*/ 21853 h 67074"/>
                <a:gd name="connsiteX3" fmla="*/ 8181 w 58466"/>
                <a:gd name="connsiteY3" fmla="*/ 18517 h 67074"/>
                <a:gd name="connsiteX4" fmla="*/ 23641 w 58466"/>
                <a:gd name="connsiteY4" fmla="*/ 26094 h 67074"/>
                <a:gd name="connsiteX5" fmla="*/ 20311 w 58466"/>
                <a:gd name="connsiteY5" fmla="*/ 14688 h 67074"/>
                <a:gd name="connsiteX6" fmla="*/ 23600 w 58466"/>
                <a:gd name="connsiteY6" fmla="*/ 3776 h 67074"/>
                <a:gd name="connsiteX7" fmla="*/ 36716 w 58466"/>
                <a:gd name="connsiteY7" fmla="*/ 1140 h 67074"/>
                <a:gd name="connsiteX8" fmla="*/ 42144 w 58466"/>
                <a:gd name="connsiteY8" fmla="*/ 12794 h 67074"/>
                <a:gd name="connsiteX9" fmla="*/ 37744 w 58466"/>
                <a:gd name="connsiteY9" fmla="*/ 25517 h 67074"/>
                <a:gd name="connsiteX10" fmla="*/ 46256 w 58466"/>
                <a:gd name="connsiteY10" fmla="*/ 17817 h 67074"/>
                <a:gd name="connsiteX11" fmla="*/ 56905 w 58466"/>
                <a:gd name="connsiteY11" fmla="*/ 19341 h 67074"/>
                <a:gd name="connsiteX12" fmla="*/ 56370 w 58466"/>
                <a:gd name="connsiteY12" fmla="*/ 30500 h 67074"/>
                <a:gd name="connsiteX13" fmla="*/ 44035 w 58466"/>
                <a:gd name="connsiteY13" fmla="*/ 36841 h 67074"/>
                <a:gd name="connsiteX14" fmla="*/ 53287 w 58466"/>
                <a:gd name="connsiteY14" fmla="*/ 59530 h 67074"/>
                <a:gd name="connsiteX15" fmla="*/ 40499 w 58466"/>
                <a:gd name="connsiteY15" fmla="*/ 66901 h 67074"/>
                <a:gd name="connsiteX16" fmla="*/ 33345 w 58466"/>
                <a:gd name="connsiteY16" fmla="*/ 58665 h 67074"/>
                <a:gd name="connsiteX17" fmla="*/ 32892 w 58466"/>
                <a:gd name="connsiteY17" fmla="*/ 47341 h 67074"/>
                <a:gd name="connsiteX18" fmla="*/ 15500 w 58466"/>
                <a:gd name="connsiteY18" fmla="*/ 65501 h 67074"/>
                <a:gd name="connsiteX19" fmla="*/ 1314 w 58466"/>
                <a:gd name="connsiteY19" fmla="*/ 61877 h 67074"/>
                <a:gd name="connsiteX20" fmla="*/ 21215 w 58466"/>
                <a:gd name="connsiteY20" fmla="*/ 40918 h 67074"/>
                <a:gd name="connsiteX21" fmla="*/ 13238 w 58466"/>
                <a:gd name="connsiteY21" fmla="*/ 37500 h 67074"/>
                <a:gd name="connsiteX22" fmla="*/ 6290 w 58466"/>
                <a:gd name="connsiteY22" fmla="*/ 32023 h 6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8466" h="67074">
                  <a:moveTo>
                    <a:pt x="6290" y="32023"/>
                  </a:moveTo>
                  <a:cubicBezTo>
                    <a:pt x="5578" y="31192"/>
                    <a:pt x="4945" y="30298"/>
                    <a:pt x="4398" y="29347"/>
                  </a:cubicBezTo>
                  <a:cubicBezTo>
                    <a:pt x="2807" y="27193"/>
                    <a:pt x="2363" y="24397"/>
                    <a:pt x="3206" y="21853"/>
                  </a:cubicBezTo>
                  <a:cubicBezTo>
                    <a:pt x="4254" y="20024"/>
                    <a:pt x="6092" y="18789"/>
                    <a:pt x="8181" y="18517"/>
                  </a:cubicBezTo>
                  <a:cubicBezTo>
                    <a:pt x="15829" y="17200"/>
                    <a:pt x="17720" y="23994"/>
                    <a:pt x="23641" y="26094"/>
                  </a:cubicBezTo>
                  <a:cubicBezTo>
                    <a:pt x="21832" y="25435"/>
                    <a:pt x="20475" y="16582"/>
                    <a:pt x="20311" y="14688"/>
                  </a:cubicBezTo>
                  <a:cubicBezTo>
                    <a:pt x="19879" y="10755"/>
                    <a:pt x="21067" y="6815"/>
                    <a:pt x="23600" y="3776"/>
                  </a:cubicBezTo>
                  <a:cubicBezTo>
                    <a:pt x="26865" y="8"/>
                    <a:pt x="32255" y="-1075"/>
                    <a:pt x="36716" y="1140"/>
                  </a:cubicBezTo>
                  <a:cubicBezTo>
                    <a:pt x="40561" y="3702"/>
                    <a:pt x="42654" y="8198"/>
                    <a:pt x="42144" y="12794"/>
                  </a:cubicBezTo>
                  <a:cubicBezTo>
                    <a:pt x="41585" y="17298"/>
                    <a:pt x="40084" y="21630"/>
                    <a:pt x="37744" y="25517"/>
                  </a:cubicBezTo>
                  <a:cubicBezTo>
                    <a:pt x="39981" y="22355"/>
                    <a:pt x="42888" y="19724"/>
                    <a:pt x="46256" y="17817"/>
                  </a:cubicBezTo>
                  <a:cubicBezTo>
                    <a:pt x="49755" y="15940"/>
                    <a:pt x="54068" y="16557"/>
                    <a:pt x="56905" y="19341"/>
                  </a:cubicBezTo>
                  <a:cubicBezTo>
                    <a:pt x="59171" y="22779"/>
                    <a:pt x="58953" y="27292"/>
                    <a:pt x="56370" y="30500"/>
                  </a:cubicBezTo>
                  <a:cubicBezTo>
                    <a:pt x="53521" y="34482"/>
                    <a:pt x="48928" y="36841"/>
                    <a:pt x="44035" y="36841"/>
                  </a:cubicBezTo>
                  <a:cubicBezTo>
                    <a:pt x="52658" y="40732"/>
                    <a:pt x="56728" y="50706"/>
                    <a:pt x="53287" y="59530"/>
                  </a:cubicBezTo>
                  <a:cubicBezTo>
                    <a:pt x="51362" y="64759"/>
                    <a:pt x="45980" y="67860"/>
                    <a:pt x="40499" y="66901"/>
                  </a:cubicBezTo>
                  <a:cubicBezTo>
                    <a:pt x="36864" y="65562"/>
                    <a:pt x="34163" y="62458"/>
                    <a:pt x="33345" y="58665"/>
                  </a:cubicBezTo>
                  <a:cubicBezTo>
                    <a:pt x="32555" y="54943"/>
                    <a:pt x="32403" y="51113"/>
                    <a:pt x="32892" y="47341"/>
                  </a:cubicBezTo>
                  <a:cubicBezTo>
                    <a:pt x="30553" y="55964"/>
                    <a:pt x="24003" y="62804"/>
                    <a:pt x="15500" y="65501"/>
                  </a:cubicBezTo>
                  <a:cubicBezTo>
                    <a:pt x="10442" y="67065"/>
                    <a:pt x="3946" y="66489"/>
                    <a:pt x="1314" y="61877"/>
                  </a:cubicBezTo>
                  <a:cubicBezTo>
                    <a:pt x="-5100" y="50759"/>
                    <a:pt x="13650" y="42730"/>
                    <a:pt x="21215" y="40918"/>
                  </a:cubicBezTo>
                  <a:cubicBezTo>
                    <a:pt x="19159" y="41412"/>
                    <a:pt x="15089" y="38406"/>
                    <a:pt x="13238" y="37500"/>
                  </a:cubicBezTo>
                  <a:cubicBezTo>
                    <a:pt x="10595" y="36137"/>
                    <a:pt x="8234" y="34276"/>
                    <a:pt x="6290" y="32023"/>
                  </a:cubicBezTo>
                  <a:close/>
                </a:path>
              </a:pathLst>
            </a:custGeom>
            <a:solidFill>
              <a:srgbClr val="FFFFFF"/>
            </a:solidFill>
            <a:ln w="4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4F46489-443A-6740-8038-AE99D6758525}"/>
                </a:ext>
              </a:extLst>
            </p:cNvPr>
            <p:cNvSpPr/>
            <p:nvPr/>
          </p:nvSpPr>
          <p:spPr>
            <a:xfrm>
              <a:off x="6721338" y="4828240"/>
              <a:ext cx="981047" cy="198115"/>
            </a:xfrm>
            <a:custGeom>
              <a:avLst/>
              <a:gdLst>
                <a:gd name="connsiteX0" fmla="*/ 3655917 w 3655917"/>
                <a:gd name="connsiteY0" fmla="*/ 154954 h 309745"/>
                <a:gd name="connsiteX1" fmla="*/ 1827959 w 3655917"/>
                <a:gd name="connsiteY1" fmla="*/ 309746 h 309745"/>
                <a:gd name="connsiteX2" fmla="*/ 0 w 3655917"/>
                <a:gd name="connsiteY2" fmla="*/ 154954 h 309745"/>
                <a:gd name="connsiteX3" fmla="*/ 1827959 w 3655917"/>
                <a:gd name="connsiteY3" fmla="*/ 0 h 309745"/>
                <a:gd name="connsiteX4" fmla="*/ 3655917 w 3655917"/>
                <a:gd name="connsiteY4" fmla="*/ 154954 h 309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5917" h="309745">
                  <a:moveTo>
                    <a:pt x="3655917" y="154954"/>
                  </a:moveTo>
                  <a:cubicBezTo>
                    <a:pt x="3655917" y="240428"/>
                    <a:pt x="2837218" y="309746"/>
                    <a:pt x="1827959" y="309746"/>
                  </a:cubicBezTo>
                  <a:cubicBezTo>
                    <a:pt x="818699" y="309746"/>
                    <a:pt x="0" y="240428"/>
                    <a:pt x="0" y="154954"/>
                  </a:cubicBezTo>
                  <a:cubicBezTo>
                    <a:pt x="0" y="69479"/>
                    <a:pt x="818699" y="0"/>
                    <a:pt x="1827959" y="0"/>
                  </a:cubicBezTo>
                  <a:cubicBezTo>
                    <a:pt x="2837218" y="0"/>
                    <a:pt x="3655917" y="69317"/>
                    <a:pt x="3655917" y="154954"/>
                  </a:cubicBezTo>
                </a:path>
              </a:pathLst>
            </a:custGeom>
            <a:solidFill>
              <a:srgbClr val="724B1E">
                <a:alpha val="23000"/>
              </a:srgbClr>
            </a:solidFill>
            <a:ln w="16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20" name="Picture 219">
              <a:extLst>
                <a:ext uri="{FF2B5EF4-FFF2-40B4-BE49-F238E27FC236}">
                  <a16:creationId xmlns:a16="http://schemas.microsoft.com/office/drawing/2014/main" id="{DE3B4F3A-0459-DE40-B988-D214AD33A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7002105" y="1645673"/>
              <a:ext cx="528157" cy="671707"/>
            </a:xfrm>
            <a:prstGeom prst="rect">
              <a:avLst/>
            </a:prstGeom>
          </p:spPr>
        </p:pic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id="{AC72F114-B86E-C543-AA9C-5C1979FCF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0603095" y="1728846"/>
              <a:ext cx="794571" cy="1066538"/>
            </a:xfrm>
            <a:prstGeom prst="rect">
              <a:avLst/>
            </a:prstGeom>
          </p:spPr>
        </p:pic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ED90B108-036B-FE41-A1DE-8D951D96FDB7}"/>
                </a:ext>
              </a:extLst>
            </p:cNvPr>
            <p:cNvSpPr/>
            <p:nvPr/>
          </p:nvSpPr>
          <p:spPr>
            <a:xfrm rot="2853376">
              <a:off x="9340796" y="2150505"/>
              <a:ext cx="206962" cy="734398"/>
            </a:xfrm>
            <a:custGeom>
              <a:avLst/>
              <a:gdLst>
                <a:gd name="connsiteX0" fmla="*/ 108459 w 206962"/>
                <a:gd name="connsiteY0" fmla="*/ 724640 h 734398"/>
                <a:gd name="connsiteX1" fmla="*/ 88558 w 206962"/>
                <a:gd name="connsiteY1" fmla="*/ 734399 h 734398"/>
                <a:gd name="connsiteX2" fmla="*/ 96000 w 206962"/>
                <a:gd name="connsiteY2" fmla="*/ 592378 h 734398"/>
                <a:gd name="connsiteX3" fmla="*/ 37778 w 206962"/>
                <a:gd name="connsiteY3" fmla="*/ 458181 h 734398"/>
                <a:gd name="connsiteX4" fmla="*/ 156648 w 206962"/>
                <a:gd name="connsiteY4" fmla="*/ 0 h 734398"/>
                <a:gd name="connsiteX5" fmla="*/ 198300 w 206962"/>
                <a:gd name="connsiteY5" fmla="*/ 81243 h 734398"/>
                <a:gd name="connsiteX6" fmla="*/ 191927 w 206962"/>
                <a:gd name="connsiteY6" fmla="*/ 169198 h 734398"/>
                <a:gd name="connsiteX7" fmla="*/ 151797 w 206962"/>
                <a:gd name="connsiteY7" fmla="*/ 240270 h 734398"/>
                <a:gd name="connsiteX8" fmla="*/ 188555 w 206962"/>
                <a:gd name="connsiteY8" fmla="*/ 306154 h 734398"/>
                <a:gd name="connsiteX9" fmla="*/ 197231 w 206962"/>
                <a:gd name="connsiteY9" fmla="*/ 375826 h 734398"/>
                <a:gd name="connsiteX10" fmla="*/ 171780 w 206962"/>
                <a:gd name="connsiteY10" fmla="*/ 392297 h 734398"/>
                <a:gd name="connsiteX11" fmla="*/ 172643 w 206962"/>
                <a:gd name="connsiteY11" fmla="*/ 475187 h 734398"/>
                <a:gd name="connsiteX12" fmla="*/ 167709 w 206962"/>
                <a:gd name="connsiteY12" fmla="*/ 624949 h 734398"/>
                <a:gd name="connsiteX13" fmla="*/ 108459 w 206962"/>
                <a:gd name="connsiteY13" fmla="*/ 724640 h 73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6962" h="734398">
                  <a:moveTo>
                    <a:pt x="108459" y="724640"/>
                  </a:moveTo>
                  <a:cubicBezTo>
                    <a:pt x="102476" y="729083"/>
                    <a:pt x="95729" y="732390"/>
                    <a:pt x="88558" y="734399"/>
                  </a:cubicBezTo>
                  <a:cubicBezTo>
                    <a:pt x="113229" y="692316"/>
                    <a:pt x="110474" y="638991"/>
                    <a:pt x="96000" y="592378"/>
                  </a:cubicBezTo>
                  <a:cubicBezTo>
                    <a:pt x="81527" y="545765"/>
                    <a:pt x="56528" y="503229"/>
                    <a:pt x="37778" y="458181"/>
                  </a:cubicBezTo>
                  <a:cubicBezTo>
                    <a:pt x="-23939" y="309489"/>
                    <a:pt x="-26406" y="66543"/>
                    <a:pt x="156648" y="0"/>
                  </a:cubicBezTo>
                  <a:cubicBezTo>
                    <a:pt x="172232" y="25818"/>
                    <a:pt x="189954" y="52254"/>
                    <a:pt x="198300" y="81243"/>
                  </a:cubicBezTo>
                  <a:cubicBezTo>
                    <a:pt x="206647" y="110232"/>
                    <a:pt x="206729" y="143009"/>
                    <a:pt x="191927" y="169198"/>
                  </a:cubicBezTo>
                  <a:cubicBezTo>
                    <a:pt x="178358" y="193287"/>
                    <a:pt x="152619" y="212640"/>
                    <a:pt x="151797" y="240270"/>
                  </a:cubicBezTo>
                  <a:cubicBezTo>
                    <a:pt x="151015" y="266047"/>
                    <a:pt x="172355" y="286183"/>
                    <a:pt x="188555" y="306154"/>
                  </a:cubicBezTo>
                  <a:cubicBezTo>
                    <a:pt x="204756" y="326125"/>
                    <a:pt x="215899" y="358079"/>
                    <a:pt x="197231" y="375826"/>
                  </a:cubicBezTo>
                  <a:cubicBezTo>
                    <a:pt x="189871" y="382826"/>
                    <a:pt x="179386" y="385709"/>
                    <a:pt x="171780" y="392297"/>
                  </a:cubicBezTo>
                  <a:cubicBezTo>
                    <a:pt x="149741" y="411815"/>
                    <a:pt x="163022" y="447310"/>
                    <a:pt x="172643" y="475187"/>
                  </a:cubicBezTo>
                  <a:cubicBezTo>
                    <a:pt x="189090" y="523488"/>
                    <a:pt x="184978" y="577390"/>
                    <a:pt x="167709" y="624949"/>
                  </a:cubicBezTo>
                  <a:cubicBezTo>
                    <a:pt x="156566" y="656162"/>
                    <a:pt x="138310" y="703063"/>
                    <a:pt x="108459" y="72464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4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E09986D8-B2B7-3640-A260-C1CFCD1FC6EF}"/>
                </a:ext>
              </a:extLst>
            </p:cNvPr>
            <p:cNvSpPr/>
            <p:nvPr/>
          </p:nvSpPr>
          <p:spPr>
            <a:xfrm rot="5400000">
              <a:off x="8411420" y="4565551"/>
              <a:ext cx="206962" cy="734398"/>
            </a:xfrm>
            <a:custGeom>
              <a:avLst/>
              <a:gdLst>
                <a:gd name="connsiteX0" fmla="*/ 108459 w 206962"/>
                <a:gd name="connsiteY0" fmla="*/ 724640 h 734398"/>
                <a:gd name="connsiteX1" fmla="*/ 88558 w 206962"/>
                <a:gd name="connsiteY1" fmla="*/ 734399 h 734398"/>
                <a:gd name="connsiteX2" fmla="*/ 96000 w 206962"/>
                <a:gd name="connsiteY2" fmla="*/ 592378 h 734398"/>
                <a:gd name="connsiteX3" fmla="*/ 37778 w 206962"/>
                <a:gd name="connsiteY3" fmla="*/ 458181 h 734398"/>
                <a:gd name="connsiteX4" fmla="*/ 156648 w 206962"/>
                <a:gd name="connsiteY4" fmla="*/ 0 h 734398"/>
                <a:gd name="connsiteX5" fmla="*/ 198300 w 206962"/>
                <a:gd name="connsiteY5" fmla="*/ 81243 h 734398"/>
                <a:gd name="connsiteX6" fmla="*/ 191927 w 206962"/>
                <a:gd name="connsiteY6" fmla="*/ 169198 h 734398"/>
                <a:gd name="connsiteX7" fmla="*/ 151797 w 206962"/>
                <a:gd name="connsiteY7" fmla="*/ 240270 h 734398"/>
                <a:gd name="connsiteX8" fmla="*/ 188555 w 206962"/>
                <a:gd name="connsiteY8" fmla="*/ 306154 h 734398"/>
                <a:gd name="connsiteX9" fmla="*/ 197231 w 206962"/>
                <a:gd name="connsiteY9" fmla="*/ 375826 h 734398"/>
                <a:gd name="connsiteX10" fmla="*/ 171780 w 206962"/>
                <a:gd name="connsiteY10" fmla="*/ 392297 h 734398"/>
                <a:gd name="connsiteX11" fmla="*/ 172643 w 206962"/>
                <a:gd name="connsiteY11" fmla="*/ 475187 h 734398"/>
                <a:gd name="connsiteX12" fmla="*/ 167709 w 206962"/>
                <a:gd name="connsiteY12" fmla="*/ 624949 h 734398"/>
                <a:gd name="connsiteX13" fmla="*/ 108459 w 206962"/>
                <a:gd name="connsiteY13" fmla="*/ 724640 h 73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6962" h="734398">
                  <a:moveTo>
                    <a:pt x="108459" y="724640"/>
                  </a:moveTo>
                  <a:cubicBezTo>
                    <a:pt x="102476" y="729083"/>
                    <a:pt x="95729" y="732390"/>
                    <a:pt x="88558" y="734399"/>
                  </a:cubicBezTo>
                  <a:cubicBezTo>
                    <a:pt x="113229" y="692316"/>
                    <a:pt x="110474" y="638991"/>
                    <a:pt x="96000" y="592378"/>
                  </a:cubicBezTo>
                  <a:cubicBezTo>
                    <a:pt x="81527" y="545765"/>
                    <a:pt x="56528" y="503229"/>
                    <a:pt x="37778" y="458181"/>
                  </a:cubicBezTo>
                  <a:cubicBezTo>
                    <a:pt x="-23939" y="309489"/>
                    <a:pt x="-26406" y="66543"/>
                    <a:pt x="156648" y="0"/>
                  </a:cubicBezTo>
                  <a:cubicBezTo>
                    <a:pt x="172232" y="25818"/>
                    <a:pt x="189954" y="52254"/>
                    <a:pt x="198300" y="81243"/>
                  </a:cubicBezTo>
                  <a:cubicBezTo>
                    <a:pt x="206647" y="110232"/>
                    <a:pt x="206729" y="143009"/>
                    <a:pt x="191927" y="169198"/>
                  </a:cubicBezTo>
                  <a:cubicBezTo>
                    <a:pt x="178358" y="193287"/>
                    <a:pt x="152619" y="212640"/>
                    <a:pt x="151797" y="240270"/>
                  </a:cubicBezTo>
                  <a:cubicBezTo>
                    <a:pt x="151015" y="266047"/>
                    <a:pt x="172355" y="286183"/>
                    <a:pt x="188555" y="306154"/>
                  </a:cubicBezTo>
                  <a:cubicBezTo>
                    <a:pt x="204756" y="326125"/>
                    <a:pt x="215899" y="358079"/>
                    <a:pt x="197231" y="375826"/>
                  </a:cubicBezTo>
                  <a:cubicBezTo>
                    <a:pt x="189871" y="382826"/>
                    <a:pt x="179386" y="385709"/>
                    <a:pt x="171780" y="392297"/>
                  </a:cubicBezTo>
                  <a:cubicBezTo>
                    <a:pt x="149741" y="411815"/>
                    <a:pt x="163022" y="447310"/>
                    <a:pt x="172643" y="475187"/>
                  </a:cubicBezTo>
                  <a:cubicBezTo>
                    <a:pt x="189090" y="523488"/>
                    <a:pt x="184978" y="577390"/>
                    <a:pt x="167709" y="624949"/>
                  </a:cubicBezTo>
                  <a:cubicBezTo>
                    <a:pt x="156566" y="656162"/>
                    <a:pt x="138310" y="703063"/>
                    <a:pt x="108459" y="72464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41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2" name="Freeform 241">
            <a:extLst>
              <a:ext uri="{FF2B5EF4-FFF2-40B4-BE49-F238E27FC236}">
                <a16:creationId xmlns:a16="http://schemas.microsoft.com/office/drawing/2014/main" id="{A1CE956B-8262-D841-B5A2-6F991C564BAA}"/>
              </a:ext>
            </a:extLst>
          </p:cNvPr>
          <p:cNvSpPr/>
          <p:nvPr/>
        </p:nvSpPr>
        <p:spPr>
          <a:xfrm>
            <a:off x="3022912" y="1611782"/>
            <a:ext cx="178997" cy="163831"/>
          </a:xfrm>
          <a:custGeom>
            <a:avLst/>
            <a:gdLst>
              <a:gd name="connsiteX0" fmla="*/ 354 w 83172"/>
              <a:gd name="connsiteY0" fmla="*/ 19645 h 76125"/>
              <a:gd name="connsiteX1" fmla="*/ 26901 w 83172"/>
              <a:gd name="connsiteY1" fmla="*/ 966 h 76125"/>
              <a:gd name="connsiteX2" fmla="*/ 41368 w 83172"/>
              <a:gd name="connsiteY2" fmla="*/ 9875 h 76125"/>
              <a:gd name="connsiteX3" fmla="*/ 73303 w 83172"/>
              <a:gd name="connsiteY3" fmla="*/ 4098 h 76125"/>
              <a:gd name="connsiteX4" fmla="*/ 79962 w 83172"/>
              <a:gd name="connsiteY4" fmla="*/ 34674 h 76125"/>
              <a:gd name="connsiteX5" fmla="*/ 50755 w 83172"/>
              <a:gd name="connsiteY5" fmla="*/ 72499 h 76125"/>
              <a:gd name="connsiteX6" fmla="*/ 32731 w 83172"/>
              <a:gd name="connsiteY6" fmla="*/ 72499 h 76125"/>
              <a:gd name="connsiteX7" fmla="*/ 2983 w 83172"/>
              <a:gd name="connsiteY7" fmla="*/ 34925 h 76125"/>
              <a:gd name="connsiteX8" fmla="*/ 354 w 83172"/>
              <a:gd name="connsiteY8" fmla="*/ 19645 h 7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172" h="76125">
                <a:moveTo>
                  <a:pt x="354" y="19645"/>
                </a:moveTo>
                <a:cubicBezTo>
                  <a:pt x="2530" y="7152"/>
                  <a:pt x="14416" y="-1211"/>
                  <a:pt x="26901" y="966"/>
                </a:cubicBezTo>
                <a:cubicBezTo>
                  <a:pt x="32685" y="1975"/>
                  <a:pt x="37862" y="5163"/>
                  <a:pt x="41368" y="9875"/>
                </a:cubicBezTo>
                <a:cubicBezTo>
                  <a:pt x="48592" y="-544"/>
                  <a:pt x="62890" y="-3131"/>
                  <a:pt x="73303" y="4098"/>
                </a:cubicBezTo>
                <a:cubicBezTo>
                  <a:pt x="83194" y="10964"/>
                  <a:pt x="86101" y="24312"/>
                  <a:pt x="79962" y="34674"/>
                </a:cubicBezTo>
                <a:cubicBezTo>
                  <a:pt x="74037" y="48410"/>
                  <a:pt x="60143" y="63439"/>
                  <a:pt x="50755" y="72499"/>
                </a:cubicBezTo>
                <a:cubicBezTo>
                  <a:pt x="45719" y="77334"/>
                  <a:pt x="37768" y="77334"/>
                  <a:pt x="32731" y="72499"/>
                </a:cubicBezTo>
                <a:cubicBezTo>
                  <a:pt x="23343" y="63523"/>
                  <a:pt x="9199" y="48577"/>
                  <a:pt x="2983" y="34925"/>
                </a:cubicBezTo>
                <a:cubicBezTo>
                  <a:pt x="349" y="30295"/>
                  <a:pt x="-581" y="24889"/>
                  <a:pt x="354" y="19645"/>
                </a:cubicBezTo>
                <a:close/>
              </a:path>
            </a:pathLst>
          </a:custGeom>
          <a:solidFill>
            <a:srgbClr val="F2717C"/>
          </a:solidFill>
          <a:ln w="41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3" name="Freeform 242">
            <a:extLst>
              <a:ext uri="{FF2B5EF4-FFF2-40B4-BE49-F238E27FC236}">
                <a16:creationId xmlns:a16="http://schemas.microsoft.com/office/drawing/2014/main" id="{D96F4E38-71F5-0F47-A721-6A4E2258E98A}"/>
              </a:ext>
            </a:extLst>
          </p:cNvPr>
          <p:cNvSpPr/>
          <p:nvPr/>
        </p:nvSpPr>
        <p:spPr>
          <a:xfrm>
            <a:off x="4051114" y="1354148"/>
            <a:ext cx="152145" cy="139254"/>
          </a:xfrm>
          <a:custGeom>
            <a:avLst/>
            <a:gdLst>
              <a:gd name="connsiteX0" fmla="*/ 354 w 83172"/>
              <a:gd name="connsiteY0" fmla="*/ 19645 h 76125"/>
              <a:gd name="connsiteX1" fmla="*/ 26901 w 83172"/>
              <a:gd name="connsiteY1" fmla="*/ 966 h 76125"/>
              <a:gd name="connsiteX2" fmla="*/ 41368 w 83172"/>
              <a:gd name="connsiteY2" fmla="*/ 9875 h 76125"/>
              <a:gd name="connsiteX3" fmla="*/ 73303 w 83172"/>
              <a:gd name="connsiteY3" fmla="*/ 4098 h 76125"/>
              <a:gd name="connsiteX4" fmla="*/ 79962 w 83172"/>
              <a:gd name="connsiteY4" fmla="*/ 34674 h 76125"/>
              <a:gd name="connsiteX5" fmla="*/ 50755 w 83172"/>
              <a:gd name="connsiteY5" fmla="*/ 72499 h 76125"/>
              <a:gd name="connsiteX6" fmla="*/ 32731 w 83172"/>
              <a:gd name="connsiteY6" fmla="*/ 72499 h 76125"/>
              <a:gd name="connsiteX7" fmla="*/ 2983 w 83172"/>
              <a:gd name="connsiteY7" fmla="*/ 34925 h 76125"/>
              <a:gd name="connsiteX8" fmla="*/ 354 w 83172"/>
              <a:gd name="connsiteY8" fmla="*/ 19645 h 7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172" h="76125">
                <a:moveTo>
                  <a:pt x="354" y="19645"/>
                </a:moveTo>
                <a:cubicBezTo>
                  <a:pt x="2530" y="7152"/>
                  <a:pt x="14416" y="-1211"/>
                  <a:pt x="26901" y="966"/>
                </a:cubicBezTo>
                <a:cubicBezTo>
                  <a:pt x="32685" y="1975"/>
                  <a:pt x="37862" y="5163"/>
                  <a:pt x="41368" y="9875"/>
                </a:cubicBezTo>
                <a:cubicBezTo>
                  <a:pt x="48592" y="-544"/>
                  <a:pt x="62890" y="-3131"/>
                  <a:pt x="73303" y="4098"/>
                </a:cubicBezTo>
                <a:cubicBezTo>
                  <a:pt x="83194" y="10964"/>
                  <a:pt x="86101" y="24312"/>
                  <a:pt x="79962" y="34674"/>
                </a:cubicBezTo>
                <a:cubicBezTo>
                  <a:pt x="74037" y="48410"/>
                  <a:pt x="60143" y="63439"/>
                  <a:pt x="50755" y="72499"/>
                </a:cubicBezTo>
                <a:cubicBezTo>
                  <a:pt x="45719" y="77334"/>
                  <a:pt x="37768" y="77334"/>
                  <a:pt x="32731" y="72499"/>
                </a:cubicBezTo>
                <a:cubicBezTo>
                  <a:pt x="23343" y="63523"/>
                  <a:pt x="9199" y="48577"/>
                  <a:pt x="2983" y="34925"/>
                </a:cubicBezTo>
                <a:cubicBezTo>
                  <a:pt x="349" y="30295"/>
                  <a:pt x="-581" y="24889"/>
                  <a:pt x="354" y="19645"/>
                </a:cubicBezTo>
                <a:close/>
              </a:path>
            </a:pathLst>
          </a:custGeom>
          <a:solidFill>
            <a:srgbClr val="F2717C"/>
          </a:solidFill>
          <a:ln w="41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4" name="Freeform 243">
            <a:extLst>
              <a:ext uri="{FF2B5EF4-FFF2-40B4-BE49-F238E27FC236}">
                <a16:creationId xmlns:a16="http://schemas.microsoft.com/office/drawing/2014/main" id="{780CE794-5DDA-8049-9BB3-1899C1C8C858}"/>
              </a:ext>
            </a:extLst>
          </p:cNvPr>
          <p:cNvSpPr/>
          <p:nvPr/>
        </p:nvSpPr>
        <p:spPr>
          <a:xfrm>
            <a:off x="4456416" y="1808876"/>
            <a:ext cx="152145" cy="139254"/>
          </a:xfrm>
          <a:custGeom>
            <a:avLst/>
            <a:gdLst>
              <a:gd name="connsiteX0" fmla="*/ 354 w 83172"/>
              <a:gd name="connsiteY0" fmla="*/ 19645 h 76125"/>
              <a:gd name="connsiteX1" fmla="*/ 26901 w 83172"/>
              <a:gd name="connsiteY1" fmla="*/ 966 h 76125"/>
              <a:gd name="connsiteX2" fmla="*/ 41368 w 83172"/>
              <a:gd name="connsiteY2" fmla="*/ 9875 h 76125"/>
              <a:gd name="connsiteX3" fmla="*/ 73303 w 83172"/>
              <a:gd name="connsiteY3" fmla="*/ 4098 h 76125"/>
              <a:gd name="connsiteX4" fmla="*/ 79962 w 83172"/>
              <a:gd name="connsiteY4" fmla="*/ 34674 h 76125"/>
              <a:gd name="connsiteX5" fmla="*/ 50755 w 83172"/>
              <a:gd name="connsiteY5" fmla="*/ 72499 h 76125"/>
              <a:gd name="connsiteX6" fmla="*/ 32731 w 83172"/>
              <a:gd name="connsiteY6" fmla="*/ 72499 h 76125"/>
              <a:gd name="connsiteX7" fmla="*/ 2983 w 83172"/>
              <a:gd name="connsiteY7" fmla="*/ 34925 h 76125"/>
              <a:gd name="connsiteX8" fmla="*/ 354 w 83172"/>
              <a:gd name="connsiteY8" fmla="*/ 19645 h 7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172" h="76125">
                <a:moveTo>
                  <a:pt x="354" y="19645"/>
                </a:moveTo>
                <a:cubicBezTo>
                  <a:pt x="2530" y="7152"/>
                  <a:pt x="14416" y="-1211"/>
                  <a:pt x="26901" y="966"/>
                </a:cubicBezTo>
                <a:cubicBezTo>
                  <a:pt x="32685" y="1975"/>
                  <a:pt x="37862" y="5163"/>
                  <a:pt x="41368" y="9875"/>
                </a:cubicBezTo>
                <a:cubicBezTo>
                  <a:pt x="48592" y="-544"/>
                  <a:pt x="62890" y="-3131"/>
                  <a:pt x="73303" y="4098"/>
                </a:cubicBezTo>
                <a:cubicBezTo>
                  <a:pt x="83194" y="10964"/>
                  <a:pt x="86101" y="24312"/>
                  <a:pt x="79962" y="34674"/>
                </a:cubicBezTo>
                <a:cubicBezTo>
                  <a:pt x="74037" y="48410"/>
                  <a:pt x="60143" y="63439"/>
                  <a:pt x="50755" y="72499"/>
                </a:cubicBezTo>
                <a:cubicBezTo>
                  <a:pt x="45719" y="77334"/>
                  <a:pt x="37768" y="77334"/>
                  <a:pt x="32731" y="72499"/>
                </a:cubicBezTo>
                <a:cubicBezTo>
                  <a:pt x="23343" y="63523"/>
                  <a:pt x="9199" y="48577"/>
                  <a:pt x="2983" y="34925"/>
                </a:cubicBezTo>
                <a:cubicBezTo>
                  <a:pt x="349" y="30295"/>
                  <a:pt x="-581" y="24889"/>
                  <a:pt x="354" y="19645"/>
                </a:cubicBezTo>
                <a:close/>
              </a:path>
            </a:pathLst>
          </a:custGeom>
          <a:solidFill>
            <a:srgbClr val="F2717C"/>
          </a:solidFill>
          <a:ln w="41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45" name="Graphic 159">
            <a:extLst>
              <a:ext uri="{FF2B5EF4-FFF2-40B4-BE49-F238E27FC236}">
                <a16:creationId xmlns:a16="http://schemas.microsoft.com/office/drawing/2014/main" id="{2C79F310-973C-DF46-ADDD-1ADB050C7669}"/>
              </a:ext>
            </a:extLst>
          </p:cNvPr>
          <p:cNvGrpSpPr/>
          <p:nvPr/>
        </p:nvGrpSpPr>
        <p:grpSpPr>
          <a:xfrm>
            <a:off x="7697827" y="1552966"/>
            <a:ext cx="242612" cy="224166"/>
            <a:chOff x="7697827" y="1552966"/>
            <a:chExt cx="242828" cy="224366"/>
          </a:xfrm>
          <a:solidFill>
            <a:srgbClr val="F2717C"/>
          </a:solidFill>
        </p:grpSpPr>
        <p:sp>
          <p:nvSpPr>
            <p:cNvPr id="246" name="Freeform 245">
              <a:extLst>
                <a:ext uri="{FF2B5EF4-FFF2-40B4-BE49-F238E27FC236}">
                  <a16:creationId xmlns:a16="http://schemas.microsoft.com/office/drawing/2014/main" id="{B5B5D6DE-D662-A142-8C4D-09AF94D5067B}"/>
                </a:ext>
              </a:extLst>
            </p:cNvPr>
            <p:cNvSpPr/>
            <p:nvPr/>
          </p:nvSpPr>
          <p:spPr>
            <a:xfrm>
              <a:off x="7797366" y="1553136"/>
              <a:ext cx="143289" cy="220491"/>
            </a:xfrm>
            <a:custGeom>
              <a:avLst/>
              <a:gdLst>
                <a:gd name="connsiteX0" fmla="*/ 0 w 143289"/>
                <a:gd name="connsiteY0" fmla="*/ 133906 h 220491"/>
                <a:gd name="connsiteX1" fmla="*/ 49879 w 143289"/>
                <a:gd name="connsiteY1" fmla="*/ 93005 h 220491"/>
                <a:gd name="connsiteX2" fmla="*/ 41082 w 143289"/>
                <a:gd name="connsiteY2" fmla="*/ 83134 h 220491"/>
                <a:gd name="connsiteX3" fmla="*/ 26345 w 143289"/>
                <a:gd name="connsiteY3" fmla="*/ 68253 h 220491"/>
                <a:gd name="connsiteX4" fmla="*/ 22547 w 143289"/>
                <a:gd name="connsiteY4" fmla="*/ 56002 h 220491"/>
                <a:gd name="connsiteX5" fmla="*/ 26005 w 143289"/>
                <a:gd name="connsiteY5" fmla="*/ 34854 h 220491"/>
                <a:gd name="connsiteX6" fmla="*/ 35708 w 143289"/>
                <a:gd name="connsiteY6" fmla="*/ 19566 h 220491"/>
                <a:gd name="connsiteX7" fmla="*/ 82991 w 143289"/>
                <a:gd name="connsiteY7" fmla="*/ 764 h 220491"/>
                <a:gd name="connsiteX8" fmla="*/ 132677 w 143289"/>
                <a:gd name="connsiteY8" fmla="*/ 37982 h 220491"/>
                <a:gd name="connsiteX9" fmla="*/ 122837 w 143289"/>
                <a:gd name="connsiteY9" fmla="*/ 132626 h 220491"/>
                <a:gd name="connsiteX10" fmla="*/ 83161 w 143289"/>
                <a:gd name="connsiteY10" fmla="*/ 173425 h 220491"/>
                <a:gd name="connsiteX11" fmla="*/ 28476 w 143289"/>
                <a:gd name="connsiteY11" fmla="*/ 220492 h 220491"/>
                <a:gd name="connsiteX12" fmla="*/ 35278 w 143289"/>
                <a:gd name="connsiteY12" fmla="*/ 187932 h 220491"/>
                <a:gd name="connsiteX13" fmla="*/ 31968 w 143289"/>
                <a:gd name="connsiteY13" fmla="*/ 175182 h 220491"/>
                <a:gd name="connsiteX14" fmla="*/ 0 w 143289"/>
                <a:gd name="connsiteY14" fmla="*/ 133906 h 22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289" h="220491">
                  <a:moveTo>
                    <a:pt x="0" y="133906"/>
                  </a:moveTo>
                  <a:lnTo>
                    <a:pt x="49879" y="93005"/>
                  </a:lnTo>
                  <a:cubicBezTo>
                    <a:pt x="46738" y="89458"/>
                    <a:pt x="44006" y="86205"/>
                    <a:pt x="41082" y="83134"/>
                  </a:cubicBezTo>
                  <a:cubicBezTo>
                    <a:pt x="36287" y="78068"/>
                    <a:pt x="31696" y="72753"/>
                    <a:pt x="26345" y="68253"/>
                  </a:cubicBezTo>
                  <a:cubicBezTo>
                    <a:pt x="22173" y="64695"/>
                    <a:pt x="21550" y="60932"/>
                    <a:pt x="22547" y="56002"/>
                  </a:cubicBezTo>
                  <a:cubicBezTo>
                    <a:pt x="23976" y="48998"/>
                    <a:pt x="25234" y="41949"/>
                    <a:pt x="26005" y="34854"/>
                  </a:cubicBezTo>
                  <a:cubicBezTo>
                    <a:pt x="26753" y="28055"/>
                    <a:pt x="31310" y="23850"/>
                    <a:pt x="35708" y="19566"/>
                  </a:cubicBezTo>
                  <a:cubicBezTo>
                    <a:pt x="48847" y="6782"/>
                    <a:pt x="63142" y="-2840"/>
                    <a:pt x="82991" y="764"/>
                  </a:cubicBezTo>
                  <a:cubicBezTo>
                    <a:pt x="105867" y="4912"/>
                    <a:pt x="122134" y="17945"/>
                    <a:pt x="132677" y="37982"/>
                  </a:cubicBezTo>
                  <a:cubicBezTo>
                    <a:pt x="150270" y="71506"/>
                    <a:pt x="145305" y="103636"/>
                    <a:pt x="122837" y="132626"/>
                  </a:cubicBezTo>
                  <a:cubicBezTo>
                    <a:pt x="111286" y="147540"/>
                    <a:pt x="97036" y="160471"/>
                    <a:pt x="83161" y="173425"/>
                  </a:cubicBezTo>
                  <a:cubicBezTo>
                    <a:pt x="65715" y="189745"/>
                    <a:pt x="47430" y="205158"/>
                    <a:pt x="28476" y="220492"/>
                  </a:cubicBezTo>
                  <a:cubicBezTo>
                    <a:pt x="30743" y="209623"/>
                    <a:pt x="32466" y="198642"/>
                    <a:pt x="35278" y="187932"/>
                  </a:cubicBezTo>
                  <a:cubicBezTo>
                    <a:pt x="36695" y="182548"/>
                    <a:pt x="35040" y="179069"/>
                    <a:pt x="31968" y="175182"/>
                  </a:cubicBezTo>
                  <a:cubicBezTo>
                    <a:pt x="21414" y="161741"/>
                    <a:pt x="10996" y="148118"/>
                    <a:pt x="0" y="133906"/>
                  </a:cubicBezTo>
                  <a:close/>
                </a:path>
              </a:pathLst>
            </a:custGeom>
            <a:grpFill/>
            <a:ln w="1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" name="Freeform 246">
              <a:extLst>
                <a:ext uri="{FF2B5EF4-FFF2-40B4-BE49-F238E27FC236}">
                  <a16:creationId xmlns:a16="http://schemas.microsoft.com/office/drawing/2014/main" id="{67803CC9-6722-E549-9329-2A5E772D6F28}"/>
                </a:ext>
              </a:extLst>
            </p:cNvPr>
            <p:cNvSpPr/>
            <p:nvPr/>
          </p:nvSpPr>
          <p:spPr>
            <a:xfrm>
              <a:off x="7697827" y="1552966"/>
              <a:ext cx="137053" cy="224366"/>
            </a:xfrm>
            <a:custGeom>
              <a:avLst/>
              <a:gdLst>
                <a:gd name="connsiteX0" fmla="*/ 137053 w 137053"/>
                <a:gd name="connsiteY0" fmla="*/ 92312 h 224366"/>
                <a:gd name="connsiteX1" fmla="*/ 94101 w 137053"/>
                <a:gd name="connsiteY1" fmla="*/ 127173 h 224366"/>
                <a:gd name="connsiteX2" fmla="*/ 92854 w 137053"/>
                <a:gd name="connsiteY2" fmla="*/ 139707 h 224366"/>
                <a:gd name="connsiteX3" fmla="*/ 123847 w 137053"/>
                <a:gd name="connsiteY3" fmla="*/ 180087 h 224366"/>
                <a:gd name="connsiteX4" fmla="*/ 125887 w 137053"/>
                <a:gd name="connsiteY4" fmla="*/ 186139 h 224366"/>
                <a:gd name="connsiteX5" fmla="*/ 118134 w 137053"/>
                <a:gd name="connsiteY5" fmla="*/ 224366 h 224366"/>
                <a:gd name="connsiteX6" fmla="*/ 101300 w 137053"/>
                <a:gd name="connsiteY6" fmla="*/ 210279 h 224366"/>
                <a:gd name="connsiteX7" fmla="*/ 30937 w 137053"/>
                <a:gd name="connsiteY7" fmla="*/ 145544 h 224366"/>
                <a:gd name="connsiteX8" fmla="*/ 432 w 137053"/>
                <a:gd name="connsiteY8" fmla="*/ 85161 h 224366"/>
                <a:gd name="connsiteX9" fmla="*/ 11348 w 137053"/>
                <a:gd name="connsiteY9" fmla="*/ 35793 h 224366"/>
                <a:gd name="connsiteX10" fmla="*/ 55672 w 137053"/>
                <a:gd name="connsiteY10" fmla="*/ 1488 h 224366"/>
                <a:gd name="connsiteX11" fmla="*/ 99078 w 137053"/>
                <a:gd name="connsiteY11" fmla="*/ 11756 h 224366"/>
                <a:gd name="connsiteX12" fmla="*/ 115764 w 137053"/>
                <a:gd name="connsiteY12" fmla="*/ 27803 h 224366"/>
                <a:gd name="connsiteX13" fmla="*/ 117306 w 137053"/>
                <a:gd name="connsiteY13" fmla="*/ 33255 h 224366"/>
                <a:gd name="connsiteX14" fmla="*/ 112908 w 137053"/>
                <a:gd name="connsiteY14" fmla="*/ 61690 h 224366"/>
                <a:gd name="connsiteX15" fmla="*/ 115175 w 137053"/>
                <a:gd name="connsiteY15" fmla="*/ 69147 h 224366"/>
                <a:gd name="connsiteX16" fmla="*/ 137053 w 137053"/>
                <a:gd name="connsiteY16" fmla="*/ 92312 h 224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053" h="224366">
                  <a:moveTo>
                    <a:pt x="137053" y="92312"/>
                  </a:moveTo>
                  <a:cubicBezTo>
                    <a:pt x="122441" y="104155"/>
                    <a:pt x="108339" y="115726"/>
                    <a:pt x="94101" y="127173"/>
                  </a:cubicBezTo>
                  <a:cubicBezTo>
                    <a:pt x="87220" y="132715"/>
                    <a:pt x="87300" y="132522"/>
                    <a:pt x="92854" y="139707"/>
                  </a:cubicBezTo>
                  <a:cubicBezTo>
                    <a:pt x="103298" y="153088"/>
                    <a:pt x="113630" y="166548"/>
                    <a:pt x="123847" y="180087"/>
                  </a:cubicBezTo>
                  <a:cubicBezTo>
                    <a:pt x="125094" y="181731"/>
                    <a:pt x="126227" y="184281"/>
                    <a:pt x="125887" y="186139"/>
                  </a:cubicBezTo>
                  <a:cubicBezTo>
                    <a:pt x="123620" y="198538"/>
                    <a:pt x="120922" y="210857"/>
                    <a:pt x="118134" y="224366"/>
                  </a:cubicBezTo>
                  <a:cubicBezTo>
                    <a:pt x="112046" y="219289"/>
                    <a:pt x="106480" y="214994"/>
                    <a:pt x="101300" y="210279"/>
                  </a:cubicBezTo>
                  <a:cubicBezTo>
                    <a:pt x="77732" y="188825"/>
                    <a:pt x="53688" y="167791"/>
                    <a:pt x="30937" y="145544"/>
                  </a:cubicBezTo>
                  <a:cubicBezTo>
                    <a:pt x="14148" y="129179"/>
                    <a:pt x="2789" y="109096"/>
                    <a:pt x="432" y="85161"/>
                  </a:cubicBezTo>
                  <a:cubicBezTo>
                    <a:pt x="-1362" y="67958"/>
                    <a:pt x="2468" y="50637"/>
                    <a:pt x="11348" y="35793"/>
                  </a:cubicBezTo>
                  <a:cubicBezTo>
                    <a:pt x="21551" y="18510"/>
                    <a:pt x="35755" y="6225"/>
                    <a:pt x="55672" y="1488"/>
                  </a:cubicBezTo>
                  <a:cubicBezTo>
                    <a:pt x="71803" y="-2286"/>
                    <a:pt x="86415" y="1114"/>
                    <a:pt x="99078" y="11756"/>
                  </a:cubicBezTo>
                  <a:cubicBezTo>
                    <a:pt x="104917" y="16809"/>
                    <a:pt x="110487" y="22166"/>
                    <a:pt x="115764" y="27803"/>
                  </a:cubicBezTo>
                  <a:cubicBezTo>
                    <a:pt x="116982" y="29344"/>
                    <a:pt x="117537" y="31305"/>
                    <a:pt x="117306" y="33255"/>
                  </a:cubicBezTo>
                  <a:cubicBezTo>
                    <a:pt x="115980" y="42752"/>
                    <a:pt x="114075" y="52170"/>
                    <a:pt x="112908" y="61690"/>
                  </a:cubicBezTo>
                  <a:cubicBezTo>
                    <a:pt x="112687" y="64373"/>
                    <a:pt x="113498" y="67040"/>
                    <a:pt x="115175" y="69147"/>
                  </a:cubicBezTo>
                  <a:cubicBezTo>
                    <a:pt x="122044" y="76887"/>
                    <a:pt x="129356" y="84231"/>
                    <a:pt x="137053" y="92312"/>
                  </a:cubicBezTo>
                  <a:close/>
                </a:path>
              </a:pathLst>
            </a:custGeom>
            <a:grpFill/>
            <a:ln w="1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8" name="Graphic 159">
            <a:extLst>
              <a:ext uri="{FF2B5EF4-FFF2-40B4-BE49-F238E27FC236}">
                <a16:creationId xmlns:a16="http://schemas.microsoft.com/office/drawing/2014/main" id="{832BAD41-423D-9448-8913-163A1F1E6551}"/>
              </a:ext>
            </a:extLst>
          </p:cNvPr>
          <p:cNvGrpSpPr/>
          <p:nvPr/>
        </p:nvGrpSpPr>
        <p:grpSpPr>
          <a:xfrm>
            <a:off x="8448104" y="2084412"/>
            <a:ext cx="242612" cy="224166"/>
            <a:chOff x="7697827" y="1552966"/>
            <a:chExt cx="242828" cy="224366"/>
          </a:xfrm>
          <a:solidFill>
            <a:srgbClr val="F2717C"/>
          </a:solidFill>
        </p:grpSpPr>
        <p:sp>
          <p:nvSpPr>
            <p:cNvPr id="249" name="Freeform 248">
              <a:extLst>
                <a:ext uri="{FF2B5EF4-FFF2-40B4-BE49-F238E27FC236}">
                  <a16:creationId xmlns:a16="http://schemas.microsoft.com/office/drawing/2014/main" id="{5CFBEE13-1652-E540-BBB2-8B946BC47760}"/>
                </a:ext>
              </a:extLst>
            </p:cNvPr>
            <p:cNvSpPr/>
            <p:nvPr/>
          </p:nvSpPr>
          <p:spPr>
            <a:xfrm>
              <a:off x="7797366" y="1553136"/>
              <a:ext cx="143289" cy="220491"/>
            </a:xfrm>
            <a:custGeom>
              <a:avLst/>
              <a:gdLst>
                <a:gd name="connsiteX0" fmla="*/ 0 w 143289"/>
                <a:gd name="connsiteY0" fmla="*/ 133906 h 220491"/>
                <a:gd name="connsiteX1" fmla="*/ 49879 w 143289"/>
                <a:gd name="connsiteY1" fmla="*/ 93005 h 220491"/>
                <a:gd name="connsiteX2" fmla="*/ 41082 w 143289"/>
                <a:gd name="connsiteY2" fmla="*/ 83134 h 220491"/>
                <a:gd name="connsiteX3" fmla="*/ 26345 w 143289"/>
                <a:gd name="connsiteY3" fmla="*/ 68253 h 220491"/>
                <a:gd name="connsiteX4" fmla="*/ 22547 w 143289"/>
                <a:gd name="connsiteY4" fmla="*/ 56002 h 220491"/>
                <a:gd name="connsiteX5" fmla="*/ 26005 w 143289"/>
                <a:gd name="connsiteY5" fmla="*/ 34854 h 220491"/>
                <a:gd name="connsiteX6" fmla="*/ 35708 w 143289"/>
                <a:gd name="connsiteY6" fmla="*/ 19566 h 220491"/>
                <a:gd name="connsiteX7" fmla="*/ 82991 w 143289"/>
                <a:gd name="connsiteY7" fmla="*/ 764 h 220491"/>
                <a:gd name="connsiteX8" fmla="*/ 132677 w 143289"/>
                <a:gd name="connsiteY8" fmla="*/ 37982 h 220491"/>
                <a:gd name="connsiteX9" fmla="*/ 122837 w 143289"/>
                <a:gd name="connsiteY9" fmla="*/ 132626 h 220491"/>
                <a:gd name="connsiteX10" fmla="*/ 83161 w 143289"/>
                <a:gd name="connsiteY10" fmla="*/ 173425 h 220491"/>
                <a:gd name="connsiteX11" fmla="*/ 28476 w 143289"/>
                <a:gd name="connsiteY11" fmla="*/ 220492 h 220491"/>
                <a:gd name="connsiteX12" fmla="*/ 35278 w 143289"/>
                <a:gd name="connsiteY12" fmla="*/ 187932 h 220491"/>
                <a:gd name="connsiteX13" fmla="*/ 31968 w 143289"/>
                <a:gd name="connsiteY13" fmla="*/ 175182 h 220491"/>
                <a:gd name="connsiteX14" fmla="*/ 0 w 143289"/>
                <a:gd name="connsiteY14" fmla="*/ 133906 h 22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289" h="220491">
                  <a:moveTo>
                    <a:pt x="0" y="133906"/>
                  </a:moveTo>
                  <a:lnTo>
                    <a:pt x="49879" y="93005"/>
                  </a:lnTo>
                  <a:cubicBezTo>
                    <a:pt x="46738" y="89458"/>
                    <a:pt x="44006" y="86205"/>
                    <a:pt x="41082" y="83134"/>
                  </a:cubicBezTo>
                  <a:cubicBezTo>
                    <a:pt x="36287" y="78068"/>
                    <a:pt x="31696" y="72753"/>
                    <a:pt x="26345" y="68253"/>
                  </a:cubicBezTo>
                  <a:cubicBezTo>
                    <a:pt x="22173" y="64695"/>
                    <a:pt x="21550" y="60932"/>
                    <a:pt x="22547" y="56002"/>
                  </a:cubicBezTo>
                  <a:cubicBezTo>
                    <a:pt x="23976" y="48998"/>
                    <a:pt x="25234" y="41949"/>
                    <a:pt x="26005" y="34854"/>
                  </a:cubicBezTo>
                  <a:cubicBezTo>
                    <a:pt x="26753" y="28055"/>
                    <a:pt x="31310" y="23850"/>
                    <a:pt x="35708" y="19566"/>
                  </a:cubicBezTo>
                  <a:cubicBezTo>
                    <a:pt x="48847" y="6782"/>
                    <a:pt x="63142" y="-2840"/>
                    <a:pt x="82991" y="764"/>
                  </a:cubicBezTo>
                  <a:cubicBezTo>
                    <a:pt x="105867" y="4912"/>
                    <a:pt x="122134" y="17945"/>
                    <a:pt x="132677" y="37982"/>
                  </a:cubicBezTo>
                  <a:cubicBezTo>
                    <a:pt x="150270" y="71506"/>
                    <a:pt x="145305" y="103636"/>
                    <a:pt x="122837" y="132626"/>
                  </a:cubicBezTo>
                  <a:cubicBezTo>
                    <a:pt x="111286" y="147540"/>
                    <a:pt x="97036" y="160471"/>
                    <a:pt x="83161" y="173425"/>
                  </a:cubicBezTo>
                  <a:cubicBezTo>
                    <a:pt x="65715" y="189745"/>
                    <a:pt x="47430" y="205158"/>
                    <a:pt x="28476" y="220492"/>
                  </a:cubicBezTo>
                  <a:cubicBezTo>
                    <a:pt x="30743" y="209623"/>
                    <a:pt x="32466" y="198642"/>
                    <a:pt x="35278" y="187932"/>
                  </a:cubicBezTo>
                  <a:cubicBezTo>
                    <a:pt x="36695" y="182548"/>
                    <a:pt x="35040" y="179069"/>
                    <a:pt x="31968" y="175182"/>
                  </a:cubicBezTo>
                  <a:cubicBezTo>
                    <a:pt x="21414" y="161741"/>
                    <a:pt x="10996" y="148118"/>
                    <a:pt x="0" y="133906"/>
                  </a:cubicBezTo>
                  <a:close/>
                </a:path>
              </a:pathLst>
            </a:custGeom>
            <a:grpFill/>
            <a:ln w="1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0" name="Freeform 249">
              <a:extLst>
                <a:ext uri="{FF2B5EF4-FFF2-40B4-BE49-F238E27FC236}">
                  <a16:creationId xmlns:a16="http://schemas.microsoft.com/office/drawing/2014/main" id="{BEF8AB32-505E-494A-9CD2-76BBC71A8F9F}"/>
                </a:ext>
              </a:extLst>
            </p:cNvPr>
            <p:cNvSpPr/>
            <p:nvPr/>
          </p:nvSpPr>
          <p:spPr>
            <a:xfrm>
              <a:off x="7697827" y="1552966"/>
              <a:ext cx="137053" cy="224366"/>
            </a:xfrm>
            <a:custGeom>
              <a:avLst/>
              <a:gdLst>
                <a:gd name="connsiteX0" fmla="*/ 137053 w 137053"/>
                <a:gd name="connsiteY0" fmla="*/ 92312 h 224366"/>
                <a:gd name="connsiteX1" fmla="*/ 94101 w 137053"/>
                <a:gd name="connsiteY1" fmla="*/ 127173 h 224366"/>
                <a:gd name="connsiteX2" fmla="*/ 92854 w 137053"/>
                <a:gd name="connsiteY2" fmla="*/ 139707 h 224366"/>
                <a:gd name="connsiteX3" fmla="*/ 123847 w 137053"/>
                <a:gd name="connsiteY3" fmla="*/ 180087 h 224366"/>
                <a:gd name="connsiteX4" fmla="*/ 125887 w 137053"/>
                <a:gd name="connsiteY4" fmla="*/ 186139 h 224366"/>
                <a:gd name="connsiteX5" fmla="*/ 118134 w 137053"/>
                <a:gd name="connsiteY5" fmla="*/ 224366 h 224366"/>
                <a:gd name="connsiteX6" fmla="*/ 101300 w 137053"/>
                <a:gd name="connsiteY6" fmla="*/ 210279 h 224366"/>
                <a:gd name="connsiteX7" fmla="*/ 30937 w 137053"/>
                <a:gd name="connsiteY7" fmla="*/ 145544 h 224366"/>
                <a:gd name="connsiteX8" fmla="*/ 432 w 137053"/>
                <a:gd name="connsiteY8" fmla="*/ 85161 h 224366"/>
                <a:gd name="connsiteX9" fmla="*/ 11348 w 137053"/>
                <a:gd name="connsiteY9" fmla="*/ 35793 h 224366"/>
                <a:gd name="connsiteX10" fmla="*/ 55672 w 137053"/>
                <a:gd name="connsiteY10" fmla="*/ 1488 h 224366"/>
                <a:gd name="connsiteX11" fmla="*/ 99078 w 137053"/>
                <a:gd name="connsiteY11" fmla="*/ 11756 h 224366"/>
                <a:gd name="connsiteX12" fmla="*/ 115764 w 137053"/>
                <a:gd name="connsiteY12" fmla="*/ 27803 h 224366"/>
                <a:gd name="connsiteX13" fmla="*/ 117306 w 137053"/>
                <a:gd name="connsiteY13" fmla="*/ 33255 h 224366"/>
                <a:gd name="connsiteX14" fmla="*/ 112908 w 137053"/>
                <a:gd name="connsiteY14" fmla="*/ 61690 h 224366"/>
                <a:gd name="connsiteX15" fmla="*/ 115175 w 137053"/>
                <a:gd name="connsiteY15" fmla="*/ 69147 h 224366"/>
                <a:gd name="connsiteX16" fmla="*/ 137053 w 137053"/>
                <a:gd name="connsiteY16" fmla="*/ 92312 h 224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053" h="224366">
                  <a:moveTo>
                    <a:pt x="137053" y="92312"/>
                  </a:moveTo>
                  <a:cubicBezTo>
                    <a:pt x="122441" y="104155"/>
                    <a:pt x="108339" y="115726"/>
                    <a:pt x="94101" y="127173"/>
                  </a:cubicBezTo>
                  <a:cubicBezTo>
                    <a:pt x="87220" y="132715"/>
                    <a:pt x="87300" y="132522"/>
                    <a:pt x="92854" y="139707"/>
                  </a:cubicBezTo>
                  <a:cubicBezTo>
                    <a:pt x="103298" y="153088"/>
                    <a:pt x="113630" y="166548"/>
                    <a:pt x="123847" y="180087"/>
                  </a:cubicBezTo>
                  <a:cubicBezTo>
                    <a:pt x="125094" y="181731"/>
                    <a:pt x="126227" y="184281"/>
                    <a:pt x="125887" y="186139"/>
                  </a:cubicBezTo>
                  <a:cubicBezTo>
                    <a:pt x="123620" y="198538"/>
                    <a:pt x="120922" y="210857"/>
                    <a:pt x="118134" y="224366"/>
                  </a:cubicBezTo>
                  <a:cubicBezTo>
                    <a:pt x="112046" y="219289"/>
                    <a:pt x="106480" y="214994"/>
                    <a:pt x="101300" y="210279"/>
                  </a:cubicBezTo>
                  <a:cubicBezTo>
                    <a:pt x="77732" y="188825"/>
                    <a:pt x="53688" y="167791"/>
                    <a:pt x="30937" y="145544"/>
                  </a:cubicBezTo>
                  <a:cubicBezTo>
                    <a:pt x="14148" y="129179"/>
                    <a:pt x="2789" y="109096"/>
                    <a:pt x="432" y="85161"/>
                  </a:cubicBezTo>
                  <a:cubicBezTo>
                    <a:pt x="-1362" y="67958"/>
                    <a:pt x="2468" y="50637"/>
                    <a:pt x="11348" y="35793"/>
                  </a:cubicBezTo>
                  <a:cubicBezTo>
                    <a:pt x="21551" y="18510"/>
                    <a:pt x="35755" y="6225"/>
                    <a:pt x="55672" y="1488"/>
                  </a:cubicBezTo>
                  <a:cubicBezTo>
                    <a:pt x="71803" y="-2286"/>
                    <a:pt x="86415" y="1114"/>
                    <a:pt x="99078" y="11756"/>
                  </a:cubicBezTo>
                  <a:cubicBezTo>
                    <a:pt x="104917" y="16809"/>
                    <a:pt x="110487" y="22166"/>
                    <a:pt x="115764" y="27803"/>
                  </a:cubicBezTo>
                  <a:cubicBezTo>
                    <a:pt x="116982" y="29344"/>
                    <a:pt x="117537" y="31305"/>
                    <a:pt x="117306" y="33255"/>
                  </a:cubicBezTo>
                  <a:cubicBezTo>
                    <a:pt x="115980" y="42752"/>
                    <a:pt x="114075" y="52170"/>
                    <a:pt x="112908" y="61690"/>
                  </a:cubicBezTo>
                  <a:cubicBezTo>
                    <a:pt x="112687" y="64373"/>
                    <a:pt x="113498" y="67040"/>
                    <a:pt x="115175" y="69147"/>
                  </a:cubicBezTo>
                  <a:cubicBezTo>
                    <a:pt x="122044" y="76887"/>
                    <a:pt x="129356" y="84231"/>
                    <a:pt x="137053" y="92312"/>
                  </a:cubicBezTo>
                  <a:close/>
                </a:path>
              </a:pathLst>
            </a:custGeom>
            <a:grpFill/>
            <a:ln w="1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51" name="Graphic 159">
            <a:extLst>
              <a:ext uri="{FF2B5EF4-FFF2-40B4-BE49-F238E27FC236}">
                <a16:creationId xmlns:a16="http://schemas.microsoft.com/office/drawing/2014/main" id="{5AE2BFBC-861A-CE43-896F-F5801004A952}"/>
              </a:ext>
            </a:extLst>
          </p:cNvPr>
          <p:cNvGrpSpPr/>
          <p:nvPr/>
        </p:nvGrpSpPr>
        <p:grpSpPr>
          <a:xfrm>
            <a:off x="8979550" y="1427920"/>
            <a:ext cx="198991" cy="183862"/>
            <a:chOff x="7697827" y="1552966"/>
            <a:chExt cx="242828" cy="224366"/>
          </a:xfrm>
          <a:solidFill>
            <a:srgbClr val="F2717C"/>
          </a:solidFill>
        </p:grpSpPr>
        <p:sp>
          <p:nvSpPr>
            <p:cNvPr id="252" name="Freeform 251">
              <a:extLst>
                <a:ext uri="{FF2B5EF4-FFF2-40B4-BE49-F238E27FC236}">
                  <a16:creationId xmlns:a16="http://schemas.microsoft.com/office/drawing/2014/main" id="{3C26415C-6BAC-E141-88FA-CC9F85695E8A}"/>
                </a:ext>
              </a:extLst>
            </p:cNvPr>
            <p:cNvSpPr/>
            <p:nvPr/>
          </p:nvSpPr>
          <p:spPr>
            <a:xfrm>
              <a:off x="7797366" y="1553136"/>
              <a:ext cx="143289" cy="220491"/>
            </a:xfrm>
            <a:custGeom>
              <a:avLst/>
              <a:gdLst>
                <a:gd name="connsiteX0" fmla="*/ 0 w 143289"/>
                <a:gd name="connsiteY0" fmla="*/ 133906 h 220491"/>
                <a:gd name="connsiteX1" fmla="*/ 49879 w 143289"/>
                <a:gd name="connsiteY1" fmla="*/ 93005 h 220491"/>
                <a:gd name="connsiteX2" fmla="*/ 41082 w 143289"/>
                <a:gd name="connsiteY2" fmla="*/ 83134 h 220491"/>
                <a:gd name="connsiteX3" fmla="*/ 26345 w 143289"/>
                <a:gd name="connsiteY3" fmla="*/ 68253 h 220491"/>
                <a:gd name="connsiteX4" fmla="*/ 22547 w 143289"/>
                <a:gd name="connsiteY4" fmla="*/ 56002 h 220491"/>
                <a:gd name="connsiteX5" fmla="*/ 26005 w 143289"/>
                <a:gd name="connsiteY5" fmla="*/ 34854 h 220491"/>
                <a:gd name="connsiteX6" fmla="*/ 35708 w 143289"/>
                <a:gd name="connsiteY6" fmla="*/ 19566 h 220491"/>
                <a:gd name="connsiteX7" fmla="*/ 82991 w 143289"/>
                <a:gd name="connsiteY7" fmla="*/ 764 h 220491"/>
                <a:gd name="connsiteX8" fmla="*/ 132677 w 143289"/>
                <a:gd name="connsiteY8" fmla="*/ 37982 h 220491"/>
                <a:gd name="connsiteX9" fmla="*/ 122837 w 143289"/>
                <a:gd name="connsiteY9" fmla="*/ 132626 h 220491"/>
                <a:gd name="connsiteX10" fmla="*/ 83161 w 143289"/>
                <a:gd name="connsiteY10" fmla="*/ 173425 h 220491"/>
                <a:gd name="connsiteX11" fmla="*/ 28476 w 143289"/>
                <a:gd name="connsiteY11" fmla="*/ 220492 h 220491"/>
                <a:gd name="connsiteX12" fmla="*/ 35278 w 143289"/>
                <a:gd name="connsiteY12" fmla="*/ 187932 h 220491"/>
                <a:gd name="connsiteX13" fmla="*/ 31968 w 143289"/>
                <a:gd name="connsiteY13" fmla="*/ 175182 h 220491"/>
                <a:gd name="connsiteX14" fmla="*/ 0 w 143289"/>
                <a:gd name="connsiteY14" fmla="*/ 133906 h 22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289" h="220491">
                  <a:moveTo>
                    <a:pt x="0" y="133906"/>
                  </a:moveTo>
                  <a:lnTo>
                    <a:pt x="49879" y="93005"/>
                  </a:lnTo>
                  <a:cubicBezTo>
                    <a:pt x="46738" y="89458"/>
                    <a:pt x="44006" y="86205"/>
                    <a:pt x="41082" y="83134"/>
                  </a:cubicBezTo>
                  <a:cubicBezTo>
                    <a:pt x="36287" y="78068"/>
                    <a:pt x="31696" y="72753"/>
                    <a:pt x="26345" y="68253"/>
                  </a:cubicBezTo>
                  <a:cubicBezTo>
                    <a:pt x="22173" y="64695"/>
                    <a:pt x="21550" y="60932"/>
                    <a:pt x="22547" y="56002"/>
                  </a:cubicBezTo>
                  <a:cubicBezTo>
                    <a:pt x="23976" y="48998"/>
                    <a:pt x="25234" y="41949"/>
                    <a:pt x="26005" y="34854"/>
                  </a:cubicBezTo>
                  <a:cubicBezTo>
                    <a:pt x="26753" y="28055"/>
                    <a:pt x="31310" y="23850"/>
                    <a:pt x="35708" y="19566"/>
                  </a:cubicBezTo>
                  <a:cubicBezTo>
                    <a:pt x="48847" y="6782"/>
                    <a:pt x="63142" y="-2840"/>
                    <a:pt x="82991" y="764"/>
                  </a:cubicBezTo>
                  <a:cubicBezTo>
                    <a:pt x="105867" y="4912"/>
                    <a:pt x="122134" y="17945"/>
                    <a:pt x="132677" y="37982"/>
                  </a:cubicBezTo>
                  <a:cubicBezTo>
                    <a:pt x="150270" y="71506"/>
                    <a:pt x="145305" y="103636"/>
                    <a:pt x="122837" y="132626"/>
                  </a:cubicBezTo>
                  <a:cubicBezTo>
                    <a:pt x="111286" y="147540"/>
                    <a:pt x="97036" y="160471"/>
                    <a:pt x="83161" y="173425"/>
                  </a:cubicBezTo>
                  <a:cubicBezTo>
                    <a:pt x="65715" y="189745"/>
                    <a:pt x="47430" y="205158"/>
                    <a:pt x="28476" y="220492"/>
                  </a:cubicBezTo>
                  <a:cubicBezTo>
                    <a:pt x="30743" y="209623"/>
                    <a:pt x="32466" y="198642"/>
                    <a:pt x="35278" y="187932"/>
                  </a:cubicBezTo>
                  <a:cubicBezTo>
                    <a:pt x="36695" y="182548"/>
                    <a:pt x="35040" y="179069"/>
                    <a:pt x="31968" y="175182"/>
                  </a:cubicBezTo>
                  <a:cubicBezTo>
                    <a:pt x="21414" y="161741"/>
                    <a:pt x="10996" y="148118"/>
                    <a:pt x="0" y="133906"/>
                  </a:cubicBezTo>
                  <a:close/>
                </a:path>
              </a:pathLst>
            </a:custGeom>
            <a:grpFill/>
            <a:ln w="1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3" name="Freeform 252">
              <a:extLst>
                <a:ext uri="{FF2B5EF4-FFF2-40B4-BE49-F238E27FC236}">
                  <a16:creationId xmlns:a16="http://schemas.microsoft.com/office/drawing/2014/main" id="{202EB252-DC16-6042-9AEC-153AEEC21421}"/>
                </a:ext>
              </a:extLst>
            </p:cNvPr>
            <p:cNvSpPr/>
            <p:nvPr/>
          </p:nvSpPr>
          <p:spPr>
            <a:xfrm>
              <a:off x="7697827" y="1552966"/>
              <a:ext cx="137053" cy="224366"/>
            </a:xfrm>
            <a:custGeom>
              <a:avLst/>
              <a:gdLst>
                <a:gd name="connsiteX0" fmla="*/ 137053 w 137053"/>
                <a:gd name="connsiteY0" fmla="*/ 92312 h 224366"/>
                <a:gd name="connsiteX1" fmla="*/ 94101 w 137053"/>
                <a:gd name="connsiteY1" fmla="*/ 127173 h 224366"/>
                <a:gd name="connsiteX2" fmla="*/ 92854 w 137053"/>
                <a:gd name="connsiteY2" fmla="*/ 139707 h 224366"/>
                <a:gd name="connsiteX3" fmla="*/ 123847 w 137053"/>
                <a:gd name="connsiteY3" fmla="*/ 180087 h 224366"/>
                <a:gd name="connsiteX4" fmla="*/ 125887 w 137053"/>
                <a:gd name="connsiteY4" fmla="*/ 186139 h 224366"/>
                <a:gd name="connsiteX5" fmla="*/ 118134 w 137053"/>
                <a:gd name="connsiteY5" fmla="*/ 224366 h 224366"/>
                <a:gd name="connsiteX6" fmla="*/ 101300 w 137053"/>
                <a:gd name="connsiteY6" fmla="*/ 210279 h 224366"/>
                <a:gd name="connsiteX7" fmla="*/ 30937 w 137053"/>
                <a:gd name="connsiteY7" fmla="*/ 145544 h 224366"/>
                <a:gd name="connsiteX8" fmla="*/ 432 w 137053"/>
                <a:gd name="connsiteY8" fmla="*/ 85161 h 224366"/>
                <a:gd name="connsiteX9" fmla="*/ 11348 w 137053"/>
                <a:gd name="connsiteY9" fmla="*/ 35793 h 224366"/>
                <a:gd name="connsiteX10" fmla="*/ 55672 w 137053"/>
                <a:gd name="connsiteY10" fmla="*/ 1488 h 224366"/>
                <a:gd name="connsiteX11" fmla="*/ 99078 w 137053"/>
                <a:gd name="connsiteY11" fmla="*/ 11756 h 224366"/>
                <a:gd name="connsiteX12" fmla="*/ 115764 w 137053"/>
                <a:gd name="connsiteY12" fmla="*/ 27803 h 224366"/>
                <a:gd name="connsiteX13" fmla="*/ 117306 w 137053"/>
                <a:gd name="connsiteY13" fmla="*/ 33255 h 224366"/>
                <a:gd name="connsiteX14" fmla="*/ 112908 w 137053"/>
                <a:gd name="connsiteY14" fmla="*/ 61690 h 224366"/>
                <a:gd name="connsiteX15" fmla="*/ 115175 w 137053"/>
                <a:gd name="connsiteY15" fmla="*/ 69147 h 224366"/>
                <a:gd name="connsiteX16" fmla="*/ 137053 w 137053"/>
                <a:gd name="connsiteY16" fmla="*/ 92312 h 224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053" h="224366">
                  <a:moveTo>
                    <a:pt x="137053" y="92312"/>
                  </a:moveTo>
                  <a:cubicBezTo>
                    <a:pt x="122441" y="104155"/>
                    <a:pt x="108339" y="115726"/>
                    <a:pt x="94101" y="127173"/>
                  </a:cubicBezTo>
                  <a:cubicBezTo>
                    <a:pt x="87220" y="132715"/>
                    <a:pt x="87300" y="132522"/>
                    <a:pt x="92854" y="139707"/>
                  </a:cubicBezTo>
                  <a:cubicBezTo>
                    <a:pt x="103298" y="153088"/>
                    <a:pt x="113630" y="166548"/>
                    <a:pt x="123847" y="180087"/>
                  </a:cubicBezTo>
                  <a:cubicBezTo>
                    <a:pt x="125094" y="181731"/>
                    <a:pt x="126227" y="184281"/>
                    <a:pt x="125887" y="186139"/>
                  </a:cubicBezTo>
                  <a:cubicBezTo>
                    <a:pt x="123620" y="198538"/>
                    <a:pt x="120922" y="210857"/>
                    <a:pt x="118134" y="224366"/>
                  </a:cubicBezTo>
                  <a:cubicBezTo>
                    <a:pt x="112046" y="219289"/>
                    <a:pt x="106480" y="214994"/>
                    <a:pt x="101300" y="210279"/>
                  </a:cubicBezTo>
                  <a:cubicBezTo>
                    <a:pt x="77732" y="188825"/>
                    <a:pt x="53688" y="167791"/>
                    <a:pt x="30937" y="145544"/>
                  </a:cubicBezTo>
                  <a:cubicBezTo>
                    <a:pt x="14148" y="129179"/>
                    <a:pt x="2789" y="109096"/>
                    <a:pt x="432" y="85161"/>
                  </a:cubicBezTo>
                  <a:cubicBezTo>
                    <a:pt x="-1362" y="67958"/>
                    <a:pt x="2468" y="50637"/>
                    <a:pt x="11348" y="35793"/>
                  </a:cubicBezTo>
                  <a:cubicBezTo>
                    <a:pt x="21551" y="18510"/>
                    <a:pt x="35755" y="6225"/>
                    <a:pt x="55672" y="1488"/>
                  </a:cubicBezTo>
                  <a:cubicBezTo>
                    <a:pt x="71803" y="-2286"/>
                    <a:pt x="86415" y="1114"/>
                    <a:pt x="99078" y="11756"/>
                  </a:cubicBezTo>
                  <a:cubicBezTo>
                    <a:pt x="104917" y="16809"/>
                    <a:pt x="110487" y="22166"/>
                    <a:pt x="115764" y="27803"/>
                  </a:cubicBezTo>
                  <a:cubicBezTo>
                    <a:pt x="116982" y="29344"/>
                    <a:pt x="117537" y="31305"/>
                    <a:pt x="117306" y="33255"/>
                  </a:cubicBezTo>
                  <a:cubicBezTo>
                    <a:pt x="115980" y="42752"/>
                    <a:pt x="114075" y="52170"/>
                    <a:pt x="112908" y="61690"/>
                  </a:cubicBezTo>
                  <a:cubicBezTo>
                    <a:pt x="112687" y="64373"/>
                    <a:pt x="113498" y="67040"/>
                    <a:pt x="115175" y="69147"/>
                  </a:cubicBezTo>
                  <a:cubicBezTo>
                    <a:pt x="122044" y="76887"/>
                    <a:pt x="129356" y="84231"/>
                    <a:pt x="137053" y="92312"/>
                  </a:cubicBezTo>
                  <a:close/>
                </a:path>
              </a:pathLst>
            </a:custGeom>
            <a:grpFill/>
            <a:ln w="11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52620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" grpId="0" animBg="1"/>
      <p:bldP spid="579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242" grpId="0" animBg="1"/>
      <p:bldP spid="243" grpId="0" animBg="1"/>
      <p:bldP spid="2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raphic 66">
            <a:extLst>
              <a:ext uri="{FF2B5EF4-FFF2-40B4-BE49-F238E27FC236}">
                <a16:creationId xmlns:a16="http://schemas.microsoft.com/office/drawing/2014/main" id="{48AF70CE-76D6-5D41-9E67-D0A5B6660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64287" y="6226697"/>
            <a:ext cx="582667" cy="28870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52130D41-ED0F-1444-8F7B-1C048C0AAA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9464" y="6253992"/>
            <a:ext cx="566917" cy="273513"/>
          </a:xfrm>
          <a:prstGeom prst="rect">
            <a:avLst/>
          </a:prstGeom>
        </p:spPr>
      </p:pic>
      <p:pic>
        <p:nvPicPr>
          <p:cNvPr id="628" name="Graphic 627">
            <a:extLst>
              <a:ext uri="{FF2B5EF4-FFF2-40B4-BE49-F238E27FC236}">
                <a16:creationId xmlns:a16="http://schemas.microsoft.com/office/drawing/2014/main" id="{890BDCA7-18DC-104E-8630-A9462CE720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474" y="6322627"/>
            <a:ext cx="399801" cy="19809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0058E2A3-1AF1-AA4C-8080-B78FBEF374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4463" y="6420174"/>
            <a:ext cx="875071" cy="100552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8BA8E373-BE70-4440-ADB5-AEF79713658D}"/>
              </a:ext>
            </a:extLst>
          </p:cNvPr>
          <p:cNvSpPr/>
          <p:nvPr/>
        </p:nvSpPr>
        <p:spPr>
          <a:xfrm>
            <a:off x="32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252F448-7141-4246-A0CA-2AE1EE740CC0}"/>
              </a:ext>
            </a:extLst>
          </p:cNvPr>
          <p:cNvSpPr/>
          <p:nvPr/>
        </p:nvSpPr>
        <p:spPr>
          <a:xfrm>
            <a:off x="1213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17327A5-CD49-8D4E-8023-CC042AD3531C}"/>
              </a:ext>
            </a:extLst>
          </p:cNvPr>
          <p:cNvSpPr/>
          <p:nvPr/>
        </p:nvSpPr>
        <p:spPr>
          <a:xfrm>
            <a:off x="2102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EBFFD97-60F5-7C48-B8E5-8A535E6CD7B4}"/>
              </a:ext>
            </a:extLst>
          </p:cNvPr>
          <p:cNvSpPr/>
          <p:nvPr/>
        </p:nvSpPr>
        <p:spPr>
          <a:xfrm>
            <a:off x="2991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EDCB4BC-C21E-7E46-8FD2-906C6939C4D0}"/>
              </a:ext>
            </a:extLst>
          </p:cNvPr>
          <p:cNvSpPr/>
          <p:nvPr/>
        </p:nvSpPr>
        <p:spPr>
          <a:xfrm>
            <a:off x="3880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AC39E8-A41D-A64E-8F56-C746C14D9277}"/>
              </a:ext>
            </a:extLst>
          </p:cNvPr>
          <p:cNvSpPr/>
          <p:nvPr/>
        </p:nvSpPr>
        <p:spPr>
          <a:xfrm>
            <a:off x="4769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5326C4D-7D00-114F-BC69-0EA0CC90088D}"/>
              </a:ext>
            </a:extLst>
          </p:cNvPr>
          <p:cNvSpPr/>
          <p:nvPr/>
        </p:nvSpPr>
        <p:spPr>
          <a:xfrm>
            <a:off x="5658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DE75BA-36A1-C04F-A4C5-9E06242EA8DA}"/>
              </a:ext>
            </a:extLst>
          </p:cNvPr>
          <p:cNvSpPr/>
          <p:nvPr/>
        </p:nvSpPr>
        <p:spPr>
          <a:xfrm>
            <a:off x="6547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D42D555-9B29-2149-A762-B9CFABEEA818}"/>
              </a:ext>
            </a:extLst>
          </p:cNvPr>
          <p:cNvSpPr/>
          <p:nvPr/>
        </p:nvSpPr>
        <p:spPr>
          <a:xfrm>
            <a:off x="7436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B382B6E-0D39-8344-A652-F6F291A2819F}"/>
              </a:ext>
            </a:extLst>
          </p:cNvPr>
          <p:cNvSpPr/>
          <p:nvPr/>
        </p:nvSpPr>
        <p:spPr>
          <a:xfrm>
            <a:off x="8325464" y="6548284"/>
            <a:ext cx="875071" cy="13765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784CDFD-5CC5-184B-99DA-31792473B0E3}"/>
              </a:ext>
            </a:extLst>
          </p:cNvPr>
          <p:cNvSpPr/>
          <p:nvPr/>
        </p:nvSpPr>
        <p:spPr>
          <a:xfrm>
            <a:off x="921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6B820C3-1B9A-3845-BF95-F0BE5A855DC9}"/>
              </a:ext>
            </a:extLst>
          </p:cNvPr>
          <p:cNvSpPr/>
          <p:nvPr/>
        </p:nvSpPr>
        <p:spPr>
          <a:xfrm>
            <a:off x="10103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3BF0DF8-5EC8-7047-B56B-ACB3BB33D2A7}"/>
              </a:ext>
            </a:extLst>
          </p:cNvPr>
          <p:cNvSpPr/>
          <p:nvPr/>
        </p:nvSpPr>
        <p:spPr>
          <a:xfrm>
            <a:off x="10992465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990D9E5-207D-3948-BD81-B97EEFD5CE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46887" y="6327111"/>
            <a:ext cx="414967" cy="207484"/>
          </a:xfrm>
          <a:prstGeom prst="rect">
            <a:avLst/>
          </a:prstGeom>
        </p:spPr>
      </p:pic>
      <p:pic>
        <p:nvPicPr>
          <p:cNvPr id="211" name="Graphic 210">
            <a:extLst>
              <a:ext uri="{FF2B5EF4-FFF2-40B4-BE49-F238E27FC236}">
                <a16:creationId xmlns:a16="http://schemas.microsoft.com/office/drawing/2014/main" id="{F55F465E-800C-124E-8B0E-50C9D56CA2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29968" y="6312843"/>
            <a:ext cx="433227" cy="214662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8B0E1D78-9CAE-E042-A3C8-AEF25790E4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92445" y="6269169"/>
            <a:ext cx="512261" cy="251557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F847959D-9140-DA4C-8E36-CC0DDA64F0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15950" y="6017809"/>
            <a:ext cx="464779" cy="295034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1E11A2F8-0CF3-7947-9CED-187443F0F29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619570" y="6226698"/>
            <a:ext cx="566917" cy="288708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7D5892AA-EB4E-254D-B5E7-7BE72162BA5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436464" y="6269169"/>
            <a:ext cx="855114" cy="246237"/>
          </a:xfrm>
          <a:prstGeom prst="rect">
            <a:avLst/>
          </a:prstGeom>
        </p:spPr>
      </p:pic>
      <p:pic>
        <p:nvPicPr>
          <p:cNvPr id="265" name="Graphic 264">
            <a:extLst>
              <a:ext uri="{FF2B5EF4-FFF2-40B4-BE49-F238E27FC236}">
                <a16:creationId xmlns:a16="http://schemas.microsoft.com/office/drawing/2014/main" id="{FCD21ABE-D1D4-4F49-ABC3-5150CCD8BFA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24463" y="336975"/>
            <a:ext cx="1409700" cy="698500"/>
          </a:xfrm>
          <a:prstGeom prst="rect">
            <a:avLst/>
          </a:prstGeom>
        </p:spPr>
      </p:pic>
      <p:pic>
        <p:nvPicPr>
          <p:cNvPr id="266" name="Graphic 265">
            <a:extLst>
              <a:ext uri="{FF2B5EF4-FFF2-40B4-BE49-F238E27FC236}">
                <a16:creationId xmlns:a16="http://schemas.microsoft.com/office/drawing/2014/main" id="{3AC7D7BB-C51C-BB41-8F4A-5E8E4EBC579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680729" y="6322452"/>
            <a:ext cx="433228" cy="214662"/>
          </a:xfrm>
          <a:prstGeom prst="rect">
            <a:avLst/>
          </a:prstGeom>
        </p:spPr>
      </p:pic>
      <p:pic>
        <p:nvPicPr>
          <p:cNvPr id="172" name="Graphic 171">
            <a:extLst>
              <a:ext uri="{FF2B5EF4-FFF2-40B4-BE49-F238E27FC236}">
                <a16:creationId xmlns:a16="http://schemas.microsoft.com/office/drawing/2014/main" id="{39D8A25D-BCB5-6740-9254-8EC2337FC66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982441" y="1810971"/>
            <a:ext cx="3360223" cy="3236058"/>
          </a:xfrm>
          <a:prstGeom prst="rect">
            <a:avLst/>
          </a:prstGeom>
        </p:spPr>
      </p:pic>
      <p:grpSp>
        <p:nvGrpSpPr>
          <p:cNvPr id="288" name="Group 287">
            <a:extLst>
              <a:ext uri="{FF2B5EF4-FFF2-40B4-BE49-F238E27FC236}">
                <a16:creationId xmlns:a16="http://schemas.microsoft.com/office/drawing/2014/main" id="{37C9B0D7-31BC-E748-934F-7D48B6333EFD}"/>
              </a:ext>
            </a:extLst>
          </p:cNvPr>
          <p:cNvGrpSpPr/>
          <p:nvPr/>
        </p:nvGrpSpPr>
        <p:grpSpPr>
          <a:xfrm>
            <a:off x="8159261" y="2797542"/>
            <a:ext cx="875323" cy="875323"/>
            <a:chOff x="8159261" y="2797542"/>
            <a:chExt cx="875323" cy="875323"/>
          </a:xfrm>
        </p:grpSpPr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5BEAD9E7-EAAC-0442-86DC-AD798880BAB3}"/>
                </a:ext>
              </a:extLst>
            </p:cNvPr>
            <p:cNvSpPr/>
            <p:nvPr/>
          </p:nvSpPr>
          <p:spPr>
            <a:xfrm>
              <a:off x="8159261" y="2797542"/>
              <a:ext cx="875323" cy="87532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3" name="Graphic 182">
              <a:extLst>
                <a:ext uri="{FF2B5EF4-FFF2-40B4-BE49-F238E27FC236}">
                  <a16:creationId xmlns:a16="http://schemas.microsoft.com/office/drawing/2014/main" id="{E75A7C82-AA6A-994F-A3D5-88C0F60E1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8250040" y="3016922"/>
              <a:ext cx="693764" cy="436563"/>
            </a:xfrm>
            <a:prstGeom prst="rect">
              <a:avLst/>
            </a:prstGeom>
          </p:spPr>
        </p:pic>
      </p:grpSp>
      <p:pic>
        <p:nvPicPr>
          <p:cNvPr id="185" name="Graphic 184">
            <a:extLst>
              <a:ext uri="{FF2B5EF4-FFF2-40B4-BE49-F238E27FC236}">
                <a16:creationId xmlns:a16="http://schemas.microsoft.com/office/drawing/2014/main" id="{24892490-5A6C-5142-8381-50406C5B2A2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248046" y="4525579"/>
            <a:ext cx="1389657" cy="769571"/>
          </a:xfrm>
          <a:prstGeom prst="rect">
            <a:avLst/>
          </a:prstGeom>
        </p:spPr>
      </p:pic>
      <p:sp>
        <p:nvSpPr>
          <p:cNvPr id="186" name="Right Arrow 185">
            <a:extLst>
              <a:ext uri="{FF2B5EF4-FFF2-40B4-BE49-F238E27FC236}">
                <a16:creationId xmlns:a16="http://schemas.microsoft.com/office/drawing/2014/main" id="{C214A598-C48E-6E48-8468-DA956A8296F6}"/>
              </a:ext>
            </a:extLst>
          </p:cNvPr>
          <p:cNvSpPr/>
          <p:nvPr/>
        </p:nvSpPr>
        <p:spPr>
          <a:xfrm>
            <a:off x="5888892" y="3305352"/>
            <a:ext cx="414216" cy="492186"/>
          </a:xfrm>
          <a:prstGeom prst="rightArrow">
            <a:avLst/>
          </a:prstGeom>
          <a:solidFill>
            <a:srgbClr val="824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EF619D87-3FBC-D840-9CD8-6544ACF1C152}"/>
              </a:ext>
            </a:extLst>
          </p:cNvPr>
          <p:cNvGrpSpPr/>
          <p:nvPr/>
        </p:nvGrpSpPr>
        <p:grpSpPr>
          <a:xfrm>
            <a:off x="6937794" y="3414854"/>
            <a:ext cx="839760" cy="1198080"/>
            <a:chOff x="6937794" y="3414854"/>
            <a:chExt cx="839760" cy="1198080"/>
          </a:xfrm>
        </p:grpSpPr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E5942602-09B0-744E-89C3-00037896F331}"/>
                </a:ext>
              </a:extLst>
            </p:cNvPr>
            <p:cNvSpPr/>
            <p:nvPr/>
          </p:nvSpPr>
          <p:spPr>
            <a:xfrm>
              <a:off x="7093074" y="3640212"/>
              <a:ext cx="262531" cy="574464"/>
            </a:xfrm>
            <a:custGeom>
              <a:avLst/>
              <a:gdLst>
                <a:gd name="connsiteX0" fmla="*/ 0 w 262531"/>
                <a:gd name="connsiteY0" fmla="*/ 85211 h 574464"/>
                <a:gd name="connsiteX1" fmla="*/ 7595 w 262531"/>
                <a:gd name="connsiteY1" fmla="*/ 557298 h 574464"/>
                <a:gd name="connsiteX2" fmla="*/ 253712 w 262531"/>
                <a:gd name="connsiteY2" fmla="*/ 501073 h 574464"/>
                <a:gd name="connsiteX3" fmla="*/ 248892 w 262531"/>
                <a:gd name="connsiteY3" fmla="*/ 365026 h 574464"/>
                <a:gd name="connsiteX4" fmla="*/ 118165 w 262531"/>
                <a:gd name="connsiteY4" fmla="*/ 211208 h 574464"/>
                <a:gd name="connsiteX5" fmla="*/ 92750 w 262531"/>
                <a:gd name="connsiteY5" fmla="*/ 173191 h 574464"/>
                <a:gd name="connsiteX6" fmla="*/ 80919 w 262531"/>
                <a:gd name="connsiteY6" fmla="*/ 123229 h 574464"/>
                <a:gd name="connsiteX7" fmla="*/ 27606 w 262531"/>
                <a:gd name="connsiteY7" fmla="*/ 0 h 574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2531" h="574464">
                  <a:moveTo>
                    <a:pt x="0" y="85211"/>
                  </a:moveTo>
                  <a:cubicBezTo>
                    <a:pt x="65582" y="307927"/>
                    <a:pt x="68942" y="416590"/>
                    <a:pt x="7595" y="557298"/>
                  </a:cubicBezTo>
                  <a:cubicBezTo>
                    <a:pt x="162714" y="615562"/>
                    <a:pt x="231364" y="507336"/>
                    <a:pt x="253712" y="501073"/>
                  </a:cubicBezTo>
                  <a:cubicBezTo>
                    <a:pt x="276059" y="494810"/>
                    <a:pt x="248892" y="386147"/>
                    <a:pt x="248892" y="365026"/>
                  </a:cubicBezTo>
                  <a:cubicBezTo>
                    <a:pt x="248892" y="314773"/>
                    <a:pt x="151321" y="247477"/>
                    <a:pt x="118165" y="211208"/>
                  </a:cubicBezTo>
                  <a:cubicBezTo>
                    <a:pt x="106918" y="200618"/>
                    <a:pt x="98229" y="187611"/>
                    <a:pt x="92750" y="173191"/>
                  </a:cubicBezTo>
                  <a:cubicBezTo>
                    <a:pt x="89689" y="156338"/>
                    <a:pt x="85739" y="139659"/>
                    <a:pt x="80919" y="123229"/>
                  </a:cubicBezTo>
                  <a:cubicBezTo>
                    <a:pt x="63684" y="81716"/>
                    <a:pt x="31550" y="46757"/>
                    <a:pt x="27606" y="0"/>
                  </a:cubicBezTo>
                  <a:close/>
                </a:path>
              </a:pathLst>
            </a:custGeom>
            <a:solidFill>
              <a:srgbClr val="674C40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65862458-EBF9-7D4E-B284-93B2297788E2}"/>
                </a:ext>
              </a:extLst>
            </p:cNvPr>
            <p:cNvSpPr/>
            <p:nvPr/>
          </p:nvSpPr>
          <p:spPr>
            <a:xfrm>
              <a:off x="7360021" y="3640940"/>
              <a:ext cx="258295" cy="574464"/>
            </a:xfrm>
            <a:custGeom>
              <a:avLst/>
              <a:gdLst>
                <a:gd name="connsiteX0" fmla="*/ 258296 w 258295"/>
                <a:gd name="connsiteY0" fmla="*/ 91184 h 574464"/>
                <a:gd name="connsiteX1" fmla="*/ 255083 w 258295"/>
                <a:gd name="connsiteY1" fmla="*/ 557298 h 574464"/>
                <a:gd name="connsiteX2" fmla="*/ 8820 w 258295"/>
                <a:gd name="connsiteY2" fmla="*/ 501073 h 574464"/>
                <a:gd name="connsiteX3" fmla="*/ 13640 w 258295"/>
                <a:gd name="connsiteY3" fmla="*/ 365026 h 574464"/>
                <a:gd name="connsiteX4" fmla="*/ 145097 w 258295"/>
                <a:gd name="connsiteY4" fmla="*/ 211208 h 574464"/>
                <a:gd name="connsiteX5" fmla="*/ 170366 w 258295"/>
                <a:gd name="connsiteY5" fmla="*/ 173191 h 574464"/>
                <a:gd name="connsiteX6" fmla="*/ 182197 w 258295"/>
                <a:gd name="connsiteY6" fmla="*/ 123229 h 574464"/>
                <a:gd name="connsiteX7" fmla="*/ 235510 w 258295"/>
                <a:gd name="connsiteY7" fmla="*/ 0 h 574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295" h="574464">
                  <a:moveTo>
                    <a:pt x="258296" y="91184"/>
                  </a:moveTo>
                  <a:cubicBezTo>
                    <a:pt x="193590" y="319288"/>
                    <a:pt x="193590" y="416298"/>
                    <a:pt x="255083" y="557298"/>
                  </a:cubicBezTo>
                  <a:cubicBezTo>
                    <a:pt x="99817" y="615562"/>
                    <a:pt x="31168" y="507336"/>
                    <a:pt x="8820" y="501073"/>
                  </a:cubicBezTo>
                  <a:cubicBezTo>
                    <a:pt x="-13528" y="494810"/>
                    <a:pt x="13640" y="386147"/>
                    <a:pt x="13640" y="365026"/>
                  </a:cubicBezTo>
                  <a:cubicBezTo>
                    <a:pt x="13640" y="314773"/>
                    <a:pt x="111356" y="247477"/>
                    <a:pt x="145097" y="211208"/>
                  </a:cubicBezTo>
                  <a:cubicBezTo>
                    <a:pt x="156315" y="200618"/>
                    <a:pt x="164957" y="187611"/>
                    <a:pt x="170366" y="173191"/>
                  </a:cubicBezTo>
                  <a:cubicBezTo>
                    <a:pt x="175332" y="156876"/>
                    <a:pt x="175624" y="139106"/>
                    <a:pt x="182197" y="123229"/>
                  </a:cubicBezTo>
                  <a:cubicBezTo>
                    <a:pt x="199579" y="81716"/>
                    <a:pt x="231712" y="46757"/>
                    <a:pt x="235510" y="0"/>
                  </a:cubicBezTo>
                  <a:close/>
                </a:path>
              </a:pathLst>
            </a:custGeom>
            <a:solidFill>
              <a:srgbClr val="674C40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66064CA1-F554-B54A-9EE9-6E0DE40C5D1D}"/>
                </a:ext>
              </a:extLst>
            </p:cNvPr>
            <p:cNvSpPr/>
            <p:nvPr/>
          </p:nvSpPr>
          <p:spPr>
            <a:xfrm>
              <a:off x="6938086" y="3920463"/>
              <a:ext cx="839468" cy="692471"/>
            </a:xfrm>
            <a:custGeom>
              <a:avLst/>
              <a:gdLst>
                <a:gd name="connsiteX0" fmla="*/ 778677 w 839468"/>
                <a:gd name="connsiteY0" fmla="*/ 335020 h 692471"/>
                <a:gd name="connsiteX1" fmla="*/ 525696 w 839468"/>
                <a:gd name="connsiteY1" fmla="*/ 0 h 692471"/>
                <a:gd name="connsiteX2" fmla="*/ 420238 w 839468"/>
                <a:gd name="connsiteY2" fmla="*/ 25345 h 692471"/>
                <a:gd name="connsiteX3" fmla="*/ 314196 w 839468"/>
                <a:gd name="connsiteY3" fmla="*/ 1020 h 692471"/>
                <a:gd name="connsiteX4" fmla="*/ 61215 w 839468"/>
                <a:gd name="connsiteY4" fmla="*/ 336039 h 692471"/>
                <a:gd name="connsiteX5" fmla="*/ 8924 w 839468"/>
                <a:gd name="connsiteY5" fmla="*/ 625030 h 692471"/>
                <a:gd name="connsiteX6" fmla="*/ 419800 w 839468"/>
                <a:gd name="connsiteY6" fmla="*/ 692471 h 692471"/>
                <a:gd name="connsiteX7" fmla="*/ 830676 w 839468"/>
                <a:gd name="connsiteY7" fmla="*/ 625030 h 692471"/>
                <a:gd name="connsiteX8" fmla="*/ 778239 w 839468"/>
                <a:gd name="connsiteY8" fmla="*/ 336039 h 692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9468" h="692471">
                  <a:moveTo>
                    <a:pt x="778677" y="335020"/>
                  </a:moveTo>
                  <a:cubicBezTo>
                    <a:pt x="678332" y="246458"/>
                    <a:pt x="428126" y="243982"/>
                    <a:pt x="525696" y="0"/>
                  </a:cubicBezTo>
                  <a:cubicBezTo>
                    <a:pt x="492772" y="15892"/>
                    <a:pt x="456806" y="24529"/>
                    <a:pt x="420238" y="25345"/>
                  </a:cubicBezTo>
                  <a:cubicBezTo>
                    <a:pt x="383549" y="24923"/>
                    <a:pt x="347380" y="16635"/>
                    <a:pt x="314196" y="1020"/>
                  </a:cubicBezTo>
                  <a:cubicBezTo>
                    <a:pt x="412351" y="244419"/>
                    <a:pt x="161560" y="246895"/>
                    <a:pt x="61215" y="336039"/>
                  </a:cubicBezTo>
                  <a:cubicBezTo>
                    <a:pt x="2790" y="391536"/>
                    <a:pt x="-11817" y="516659"/>
                    <a:pt x="8924" y="625030"/>
                  </a:cubicBezTo>
                  <a:cubicBezTo>
                    <a:pt x="119494" y="668729"/>
                    <a:pt x="290534" y="692471"/>
                    <a:pt x="419800" y="692471"/>
                  </a:cubicBezTo>
                  <a:cubicBezTo>
                    <a:pt x="549066" y="692471"/>
                    <a:pt x="719960" y="668292"/>
                    <a:pt x="830676" y="625030"/>
                  </a:cubicBezTo>
                  <a:cubicBezTo>
                    <a:pt x="850832" y="516659"/>
                    <a:pt x="837540" y="391973"/>
                    <a:pt x="778239" y="336039"/>
                  </a:cubicBezTo>
                </a:path>
              </a:pathLst>
            </a:custGeom>
            <a:solidFill>
              <a:srgbClr val="E5AA7D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9A580E55-04E6-C140-A466-F7A497D2A4A2}"/>
                </a:ext>
              </a:extLst>
            </p:cNvPr>
            <p:cNvSpPr/>
            <p:nvPr/>
          </p:nvSpPr>
          <p:spPr>
            <a:xfrm>
              <a:off x="7158672" y="3503726"/>
              <a:ext cx="398117" cy="522487"/>
            </a:xfrm>
            <a:custGeom>
              <a:avLst/>
              <a:gdLst>
                <a:gd name="connsiteX0" fmla="*/ 199214 w 398117"/>
                <a:gd name="connsiteY0" fmla="*/ 2 h 522487"/>
                <a:gd name="connsiteX1" fmla="*/ 714 w 398117"/>
                <a:gd name="connsiteY1" fmla="*/ 239760 h 522487"/>
                <a:gd name="connsiteX2" fmla="*/ 199214 w 398117"/>
                <a:gd name="connsiteY2" fmla="*/ 522487 h 522487"/>
                <a:gd name="connsiteX3" fmla="*/ 397422 w 398117"/>
                <a:gd name="connsiteY3" fmla="*/ 239760 h 522487"/>
                <a:gd name="connsiteX4" fmla="*/ 198922 w 398117"/>
                <a:gd name="connsiteY4" fmla="*/ 2 h 52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117" h="522487">
                  <a:moveTo>
                    <a:pt x="199214" y="2"/>
                  </a:moveTo>
                  <a:cubicBezTo>
                    <a:pt x="94633" y="2"/>
                    <a:pt x="-9656" y="64384"/>
                    <a:pt x="714" y="239760"/>
                  </a:cubicBezTo>
                  <a:cubicBezTo>
                    <a:pt x="26275" y="436110"/>
                    <a:pt x="116396" y="522633"/>
                    <a:pt x="199214" y="522487"/>
                  </a:cubicBezTo>
                  <a:cubicBezTo>
                    <a:pt x="282032" y="522341"/>
                    <a:pt x="372007" y="436110"/>
                    <a:pt x="397422" y="239760"/>
                  </a:cubicBezTo>
                  <a:cubicBezTo>
                    <a:pt x="407646" y="64967"/>
                    <a:pt x="303357" y="-435"/>
                    <a:pt x="198922" y="2"/>
                  </a:cubicBezTo>
                </a:path>
              </a:pathLst>
            </a:custGeom>
            <a:solidFill>
              <a:srgbClr val="E5AA7D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69732AD0-23B2-9F46-BE99-7D79C86A2458}"/>
                </a:ext>
              </a:extLst>
            </p:cNvPr>
            <p:cNvSpPr/>
            <p:nvPr/>
          </p:nvSpPr>
          <p:spPr>
            <a:xfrm>
              <a:off x="7084575" y="3414854"/>
              <a:ext cx="539073" cy="521195"/>
            </a:xfrm>
            <a:custGeom>
              <a:avLst/>
              <a:gdLst>
                <a:gd name="connsiteX0" fmla="*/ 128855 w 539073"/>
                <a:gd name="connsiteY0" fmla="*/ 521195 h 521195"/>
                <a:gd name="connsiteX1" fmla="*/ 157045 w 539073"/>
                <a:gd name="connsiteY1" fmla="*/ 174669 h 521195"/>
                <a:gd name="connsiteX2" fmla="*/ 432812 w 539073"/>
                <a:gd name="connsiteY2" fmla="*/ 273572 h 521195"/>
                <a:gd name="connsiteX3" fmla="*/ 409880 w 539073"/>
                <a:gd name="connsiteY3" fmla="*/ 520467 h 521195"/>
                <a:gd name="connsiteX4" fmla="*/ 170921 w 539073"/>
                <a:gd name="connsiteY4" fmla="*/ 33960 h 521195"/>
                <a:gd name="connsiteX5" fmla="*/ 128855 w 539073"/>
                <a:gd name="connsiteY5" fmla="*/ 520467 h 52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9073" h="521195">
                  <a:moveTo>
                    <a:pt x="128855" y="521195"/>
                  </a:moveTo>
                  <a:cubicBezTo>
                    <a:pt x="25150" y="338537"/>
                    <a:pt x="169460" y="244440"/>
                    <a:pt x="157045" y="174669"/>
                  </a:cubicBezTo>
                  <a:cubicBezTo>
                    <a:pt x="201594" y="215308"/>
                    <a:pt x="395566" y="206568"/>
                    <a:pt x="432812" y="273572"/>
                  </a:cubicBezTo>
                  <a:cubicBezTo>
                    <a:pt x="459980" y="323097"/>
                    <a:pt x="476631" y="399132"/>
                    <a:pt x="409880" y="520467"/>
                  </a:cubicBezTo>
                  <a:cubicBezTo>
                    <a:pt x="674985" y="325864"/>
                    <a:pt x="500731" y="-126995"/>
                    <a:pt x="170921" y="33960"/>
                  </a:cubicBezTo>
                  <a:cubicBezTo>
                    <a:pt x="-109521" y="50420"/>
                    <a:pt x="13611" y="479536"/>
                    <a:pt x="128855" y="520467"/>
                  </a:cubicBezTo>
                </a:path>
              </a:pathLst>
            </a:custGeom>
            <a:solidFill>
              <a:srgbClr val="674C40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7824F749-D390-1046-A255-8DF91D17E64E}"/>
                </a:ext>
              </a:extLst>
            </p:cNvPr>
            <p:cNvSpPr/>
            <p:nvPr/>
          </p:nvSpPr>
          <p:spPr>
            <a:xfrm>
              <a:off x="7137967" y="3743470"/>
              <a:ext cx="48262" cy="126469"/>
            </a:xfrm>
            <a:custGeom>
              <a:avLst/>
              <a:gdLst>
                <a:gd name="connsiteX0" fmla="*/ 3015 w 48262"/>
                <a:gd name="connsiteY0" fmla="*/ 24195 h 126469"/>
                <a:gd name="connsiteX1" fmla="*/ 16161 w 48262"/>
                <a:gd name="connsiteY1" fmla="*/ 94112 h 126469"/>
                <a:gd name="connsiteX2" fmla="*/ 36464 w 48262"/>
                <a:gd name="connsiteY2" fmla="*/ 126012 h 126469"/>
                <a:gd name="connsiteX3" fmla="*/ 45812 w 48262"/>
                <a:gd name="connsiteY3" fmla="*/ 99647 h 126469"/>
                <a:gd name="connsiteX4" fmla="*/ 34273 w 48262"/>
                <a:gd name="connsiteY4" fmla="*/ 30895 h 126469"/>
                <a:gd name="connsiteX5" fmla="*/ 7543 w 48262"/>
                <a:gd name="connsiteY5" fmla="*/ 161 h 126469"/>
                <a:gd name="connsiteX6" fmla="*/ 3015 w 48262"/>
                <a:gd name="connsiteY6" fmla="*/ 24195 h 12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62" h="126469">
                  <a:moveTo>
                    <a:pt x="3015" y="24195"/>
                  </a:moveTo>
                  <a:cubicBezTo>
                    <a:pt x="14846" y="46773"/>
                    <a:pt x="10757" y="70370"/>
                    <a:pt x="16161" y="94112"/>
                  </a:cubicBezTo>
                  <a:cubicBezTo>
                    <a:pt x="18498" y="104309"/>
                    <a:pt x="23464" y="123244"/>
                    <a:pt x="36464" y="126012"/>
                  </a:cubicBezTo>
                  <a:cubicBezTo>
                    <a:pt x="53553" y="129799"/>
                    <a:pt x="47564" y="109115"/>
                    <a:pt x="45812" y="99647"/>
                  </a:cubicBezTo>
                  <a:cubicBezTo>
                    <a:pt x="41576" y="77507"/>
                    <a:pt x="39969" y="53619"/>
                    <a:pt x="34273" y="30895"/>
                  </a:cubicBezTo>
                  <a:cubicBezTo>
                    <a:pt x="31936" y="21428"/>
                    <a:pt x="21127" y="-2169"/>
                    <a:pt x="7543" y="161"/>
                  </a:cubicBezTo>
                  <a:cubicBezTo>
                    <a:pt x="-3119" y="2055"/>
                    <a:pt x="-344" y="17058"/>
                    <a:pt x="3015" y="24195"/>
                  </a:cubicBezTo>
                </a:path>
              </a:pathLst>
            </a:custGeom>
            <a:solidFill>
              <a:srgbClr val="E5AA7D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29EEB6CF-C206-8049-B9A6-D9DCB908A35C}"/>
                </a:ext>
              </a:extLst>
            </p:cNvPr>
            <p:cNvSpPr/>
            <p:nvPr/>
          </p:nvSpPr>
          <p:spPr>
            <a:xfrm>
              <a:off x="7529434" y="3743470"/>
              <a:ext cx="48320" cy="126469"/>
            </a:xfrm>
            <a:custGeom>
              <a:avLst/>
              <a:gdLst>
                <a:gd name="connsiteX0" fmla="*/ 45356 w 48320"/>
                <a:gd name="connsiteY0" fmla="*/ 24195 h 126469"/>
                <a:gd name="connsiteX1" fmla="*/ 32064 w 48320"/>
                <a:gd name="connsiteY1" fmla="*/ 94112 h 126469"/>
                <a:gd name="connsiteX2" fmla="*/ 11907 w 48320"/>
                <a:gd name="connsiteY2" fmla="*/ 126012 h 126469"/>
                <a:gd name="connsiteX3" fmla="*/ 2559 w 48320"/>
                <a:gd name="connsiteY3" fmla="*/ 99647 h 126469"/>
                <a:gd name="connsiteX4" fmla="*/ 13952 w 48320"/>
                <a:gd name="connsiteY4" fmla="*/ 30895 h 126469"/>
                <a:gd name="connsiteX5" fmla="*/ 40828 w 48320"/>
                <a:gd name="connsiteY5" fmla="*/ 161 h 126469"/>
                <a:gd name="connsiteX6" fmla="*/ 45356 w 48320"/>
                <a:gd name="connsiteY6" fmla="*/ 24195 h 12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320" h="126469">
                  <a:moveTo>
                    <a:pt x="45356" y="24195"/>
                  </a:moveTo>
                  <a:cubicBezTo>
                    <a:pt x="33525" y="46773"/>
                    <a:pt x="37614" y="70370"/>
                    <a:pt x="32064" y="94112"/>
                  </a:cubicBezTo>
                  <a:cubicBezTo>
                    <a:pt x="29727" y="104309"/>
                    <a:pt x="24907" y="123244"/>
                    <a:pt x="11907" y="126012"/>
                  </a:cubicBezTo>
                  <a:cubicBezTo>
                    <a:pt x="-5328" y="129799"/>
                    <a:pt x="660" y="109115"/>
                    <a:pt x="2559" y="99647"/>
                  </a:cubicBezTo>
                  <a:cubicBezTo>
                    <a:pt x="6795" y="77507"/>
                    <a:pt x="8402" y="53619"/>
                    <a:pt x="13952" y="30895"/>
                  </a:cubicBezTo>
                  <a:cubicBezTo>
                    <a:pt x="16435" y="21428"/>
                    <a:pt x="27244" y="-2169"/>
                    <a:pt x="40828" y="161"/>
                  </a:cubicBezTo>
                  <a:cubicBezTo>
                    <a:pt x="51344" y="2055"/>
                    <a:pt x="48715" y="17058"/>
                    <a:pt x="45356" y="24195"/>
                  </a:cubicBezTo>
                </a:path>
              </a:pathLst>
            </a:custGeom>
            <a:solidFill>
              <a:srgbClr val="E5AA7D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9F852F62-A5A7-8D46-A787-F04E4A66FC8A}"/>
                </a:ext>
              </a:extLst>
            </p:cNvPr>
            <p:cNvSpPr/>
            <p:nvPr/>
          </p:nvSpPr>
          <p:spPr>
            <a:xfrm>
              <a:off x="7346055" y="3597834"/>
              <a:ext cx="173743" cy="210470"/>
            </a:xfrm>
            <a:custGeom>
              <a:avLst/>
              <a:gdLst>
                <a:gd name="connsiteX0" fmla="*/ 0 w 173743"/>
                <a:gd name="connsiteY0" fmla="*/ 25336 h 210470"/>
                <a:gd name="connsiteX1" fmla="*/ 172354 w 173743"/>
                <a:gd name="connsiteY1" fmla="*/ 210470 h 210470"/>
                <a:gd name="connsiteX2" fmla="*/ 130288 w 173743"/>
                <a:gd name="connsiteY2" fmla="*/ 52574 h 210470"/>
                <a:gd name="connsiteX3" fmla="*/ 0 w 173743"/>
                <a:gd name="connsiteY3" fmla="*/ 25336 h 2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743" h="210470">
                  <a:moveTo>
                    <a:pt x="0" y="25336"/>
                  </a:moveTo>
                  <a:cubicBezTo>
                    <a:pt x="94503" y="39173"/>
                    <a:pt x="160669" y="117539"/>
                    <a:pt x="172354" y="210470"/>
                  </a:cubicBezTo>
                  <a:cubicBezTo>
                    <a:pt x="177613" y="131814"/>
                    <a:pt x="168849" y="95690"/>
                    <a:pt x="130288" y="52574"/>
                  </a:cubicBezTo>
                  <a:cubicBezTo>
                    <a:pt x="107941" y="-4233"/>
                    <a:pt x="30381" y="-17634"/>
                    <a:pt x="0" y="25336"/>
                  </a:cubicBezTo>
                </a:path>
              </a:pathLst>
            </a:custGeom>
            <a:solidFill>
              <a:srgbClr val="674C40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5A89FD71-ACB1-CD46-9C2A-EEB2AC2E42D5}"/>
                </a:ext>
              </a:extLst>
            </p:cNvPr>
            <p:cNvSpPr/>
            <p:nvPr/>
          </p:nvSpPr>
          <p:spPr>
            <a:xfrm>
              <a:off x="6937794" y="4216883"/>
              <a:ext cx="839468" cy="395031"/>
            </a:xfrm>
            <a:custGeom>
              <a:avLst/>
              <a:gdLst>
                <a:gd name="connsiteX0" fmla="*/ 778969 w 839468"/>
                <a:gd name="connsiteY0" fmla="*/ 38600 h 395031"/>
                <a:gd name="connsiteX1" fmla="*/ 718499 w 839468"/>
                <a:gd name="connsiteY1" fmla="*/ 0 h 395031"/>
                <a:gd name="connsiteX2" fmla="*/ 420530 w 839468"/>
                <a:gd name="connsiteY2" fmla="*/ 177415 h 395031"/>
                <a:gd name="connsiteX3" fmla="*/ 121685 w 839468"/>
                <a:gd name="connsiteY3" fmla="*/ 0 h 395031"/>
                <a:gd name="connsiteX4" fmla="*/ 61215 w 839468"/>
                <a:gd name="connsiteY4" fmla="*/ 38600 h 395031"/>
                <a:gd name="connsiteX5" fmla="*/ 8924 w 839468"/>
                <a:gd name="connsiteY5" fmla="*/ 327591 h 395031"/>
                <a:gd name="connsiteX6" fmla="*/ 419800 w 839468"/>
                <a:gd name="connsiteY6" fmla="*/ 395032 h 395031"/>
                <a:gd name="connsiteX7" fmla="*/ 830676 w 839468"/>
                <a:gd name="connsiteY7" fmla="*/ 327591 h 395031"/>
                <a:gd name="connsiteX8" fmla="*/ 778239 w 839468"/>
                <a:gd name="connsiteY8" fmla="*/ 38600 h 39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9468" h="395031">
                  <a:moveTo>
                    <a:pt x="778969" y="38600"/>
                  </a:moveTo>
                  <a:cubicBezTo>
                    <a:pt x="760492" y="23291"/>
                    <a:pt x="740181" y="10327"/>
                    <a:pt x="718499" y="0"/>
                  </a:cubicBezTo>
                  <a:cubicBezTo>
                    <a:pt x="642984" y="109391"/>
                    <a:pt x="537381" y="177415"/>
                    <a:pt x="420530" y="177415"/>
                  </a:cubicBezTo>
                  <a:cubicBezTo>
                    <a:pt x="303680" y="177415"/>
                    <a:pt x="197638" y="109391"/>
                    <a:pt x="121685" y="0"/>
                  </a:cubicBezTo>
                  <a:cubicBezTo>
                    <a:pt x="100004" y="10327"/>
                    <a:pt x="79692" y="23291"/>
                    <a:pt x="61215" y="38600"/>
                  </a:cubicBezTo>
                  <a:cubicBezTo>
                    <a:pt x="2790" y="94097"/>
                    <a:pt x="-11817" y="219219"/>
                    <a:pt x="8924" y="327591"/>
                  </a:cubicBezTo>
                  <a:cubicBezTo>
                    <a:pt x="119494" y="371289"/>
                    <a:pt x="290534" y="395032"/>
                    <a:pt x="419800" y="395032"/>
                  </a:cubicBezTo>
                  <a:cubicBezTo>
                    <a:pt x="549066" y="395032"/>
                    <a:pt x="719960" y="370852"/>
                    <a:pt x="830676" y="327591"/>
                  </a:cubicBezTo>
                  <a:cubicBezTo>
                    <a:pt x="850832" y="219219"/>
                    <a:pt x="837540" y="94534"/>
                    <a:pt x="778239" y="38600"/>
                  </a:cubicBezTo>
                </a:path>
              </a:pathLst>
            </a:custGeom>
            <a:solidFill>
              <a:srgbClr val="83301A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3B205515-4697-9A49-ADBB-03B7B2455B1C}"/>
                </a:ext>
              </a:extLst>
            </p:cNvPr>
            <p:cNvSpPr/>
            <p:nvPr/>
          </p:nvSpPr>
          <p:spPr>
            <a:xfrm>
              <a:off x="7059771" y="4197656"/>
              <a:ext cx="596083" cy="197224"/>
            </a:xfrm>
            <a:custGeom>
              <a:avLst/>
              <a:gdLst>
                <a:gd name="connsiteX0" fmla="*/ 298115 w 596083"/>
                <a:gd name="connsiteY0" fmla="*/ 196642 h 197224"/>
                <a:gd name="connsiteX1" fmla="*/ 596084 w 596083"/>
                <a:gd name="connsiteY1" fmla="*/ 19227 h 197224"/>
                <a:gd name="connsiteX2" fmla="*/ 555624 w 596083"/>
                <a:gd name="connsiteY2" fmla="*/ 0 h 197224"/>
                <a:gd name="connsiteX3" fmla="*/ 298115 w 596083"/>
                <a:gd name="connsiteY3" fmla="*/ 111867 h 197224"/>
                <a:gd name="connsiteX4" fmla="*/ 40606 w 596083"/>
                <a:gd name="connsiteY4" fmla="*/ 583 h 197224"/>
                <a:gd name="connsiteX5" fmla="*/ 0 w 596083"/>
                <a:gd name="connsiteY5" fmla="*/ 19810 h 197224"/>
                <a:gd name="connsiteX6" fmla="*/ 298115 w 596083"/>
                <a:gd name="connsiteY6" fmla="*/ 197225 h 19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6083" h="197224">
                  <a:moveTo>
                    <a:pt x="298115" y="196642"/>
                  </a:moveTo>
                  <a:cubicBezTo>
                    <a:pt x="414965" y="196642"/>
                    <a:pt x="520569" y="128618"/>
                    <a:pt x="596084" y="19227"/>
                  </a:cubicBezTo>
                  <a:cubicBezTo>
                    <a:pt x="583084" y="12672"/>
                    <a:pt x="569354" y="6263"/>
                    <a:pt x="555624" y="0"/>
                  </a:cubicBezTo>
                  <a:cubicBezTo>
                    <a:pt x="488178" y="70034"/>
                    <a:pt x="395475" y="110309"/>
                    <a:pt x="298115" y="111867"/>
                  </a:cubicBezTo>
                  <a:cubicBezTo>
                    <a:pt x="200840" y="110454"/>
                    <a:pt x="108150" y="70398"/>
                    <a:pt x="40606" y="583"/>
                  </a:cubicBezTo>
                  <a:cubicBezTo>
                    <a:pt x="25999" y="6846"/>
                    <a:pt x="13000" y="13255"/>
                    <a:pt x="0" y="19810"/>
                  </a:cubicBezTo>
                  <a:cubicBezTo>
                    <a:pt x="75661" y="129201"/>
                    <a:pt x="181118" y="197225"/>
                    <a:pt x="298115" y="197225"/>
                  </a:cubicBezTo>
                </a:path>
              </a:pathLst>
            </a:custGeom>
            <a:solidFill>
              <a:srgbClr val="764F72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398123AE-DCC2-6A4F-B42B-A079D8F444C8}"/>
                </a:ext>
              </a:extLst>
            </p:cNvPr>
            <p:cNvSpPr/>
            <p:nvPr/>
          </p:nvSpPr>
          <p:spPr>
            <a:xfrm>
              <a:off x="7059771" y="4197656"/>
              <a:ext cx="596083" cy="197224"/>
            </a:xfrm>
            <a:custGeom>
              <a:avLst/>
              <a:gdLst>
                <a:gd name="connsiteX0" fmla="*/ 298115 w 596083"/>
                <a:gd name="connsiteY0" fmla="*/ 196642 h 197224"/>
                <a:gd name="connsiteX1" fmla="*/ 596084 w 596083"/>
                <a:gd name="connsiteY1" fmla="*/ 19227 h 197224"/>
                <a:gd name="connsiteX2" fmla="*/ 555624 w 596083"/>
                <a:gd name="connsiteY2" fmla="*/ 0 h 197224"/>
                <a:gd name="connsiteX3" fmla="*/ 298115 w 596083"/>
                <a:gd name="connsiteY3" fmla="*/ 111867 h 197224"/>
                <a:gd name="connsiteX4" fmla="*/ 40606 w 596083"/>
                <a:gd name="connsiteY4" fmla="*/ 583 h 197224"/>
                <a:gd name="connsiteX5" fmla="*/ 0 w 596083"/>
                <a:gd name="connsiteY5" fmla="*/ 19810 h 197224"/>
                <a:gd name="connsiteX6" fmla="*/ 298115 w 596083"/>
                <a:gd name="connsiteY6" fmla="*/ 197225 h 19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6083" h="197224">
                  <a:moveTo>
                    <a:pt x="298115" y="196642"/>
                  </a:moveTo>
                  <a:cubicBezTo>
                    <a:pt x="414965" y="196642"/>
                    <a:pt x="520569" y="128618"/>
                    <a:pt x="596084" y="19227"/>
                  </a:cubicBezTo>
                  <a:cubicBezTo>
                    <a:pt x="583084" y="12672"/>
                    <a:pt x="569354" y="6263"/>
                    <a:pt x="555624" y="0"/>
                  </a:cubicBezTo>
                  <a:cubicBezTo>
                    <a:pt x="488178" y="70034"/>
                    <a:pt x="395475" y="110309"/>
                    <a:pt x="298115" y="111867"/>
                  </a:cubicBezTo>
                  <a:cubicBezTo>
                    <a:pt x="200840" y="110454"/>
                    <a:pt x="108150" y="70398"/>
                    <a:pt x="40606" y="583"/>
                  </a:cubicBezTo>
                  <a:cubicBezTo>
                    <a:pt x="25999" y="6846"/>
                    <a:pt x="13000" y="13255"/>
                    <a:pt x="0" y="19810"/>
                  </a:cubicBezTo>
                  <a:cubicBezTo>
                    <a:pt x="75661" y="129201"/>
                    <a:pt x="181118" y="197225"/>
                    <a:pt x="298115" y="197225"/>
                  </a:cubicBezTo>
                </a:path>
              </a:pathLst>
            </a:custGeom>
            <a:solidFill>
              <a:srgbClr val="EF4430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021ECC17-BA71-784E-9F2C-EA871341DBB6}"/>
              </a:ext>
            </a:extLst>
          </p:cNvPr>
          <p:cNvGrpSpPr/>
          <p:nvPr/>
        </p:nvGrpSpPr>
        <p:grpSpPr>
          <a:xfrm>
            <a:off x="9569242" y="1919138"/>
            <a:ext cx="859662" cy="1150812"/>
            <a:chOff x="9569242" y="1919138"/>
            <a:chExt cx="859662" cy="1150812"/>
          </a:xfrm>
        </p:grpSpPr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40A2F689-A359-8547-905C-7D502BC04079}"/>
                </a:ext>
              </a:extLst>
            </p:cNvPr>
            <p:cNvSpPr/>
            <p:nvPr/>
          </p:nvSpPr>
          <p:spPr>
            <a:xfrm>
              <a:off x="9569242" y="2379081"/>
              <a:ext cx="859662" cy="690868"/>
            </a:xfrm>
            <a:custGeom>
              <a:avLst/>
              <a:gdLst>
                <a:gd name="connsiteX0" fmla="*/ 822814 w 859662"/>
                <a:gd name="connsiteY0" fmla="*/ 335020 h 690868"/>
                <a:gd name="connsiteX1" fmla="*/ 565012 w 859662"/>
                <a:gd name="connsiteY1" fmla="*/ 0 h 690868"/>
                <a:gd name="connsiteX2" fmla="*/ 294796 w 859662"/>
                <a:gd name="connsiteY2" fmla="*/ 0 h 690868"/>
                <a:gd name="connsiteX3" fmla="*/ 36848 w 859662"/>
                <a:gd name="connsiteY3" fmla="*/ 335020 h 690868"/>
                <a:gd name="connsiteX4" fmla="*/ 19029 w 859662"/>
                <a:gd name="connsiteY4" fmla="*/ 623428 h 690868"/>
                <a:gd name="connsiteX5" fmla="*/ 429904 w 859662"/>
                <a:gd name="connsiteY5" fmla="*/ 690869 h 690868"/>
                <a:gd name="connsiteX6" fmla="*/ 840634 w 859662"/>
                <a:gd name="connsiteY6" fmla="*/ 623428 h 690868"/>
                <a:gd name="connsiteX7" fmla="*/ 822814 w 859662"/>
                <a:gd name="connsiteY7" fmla="*/ 335020 h 690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9662" h="690868">
                  <a:moveTo>
                    <a:pt x="822814" y="335020"/>
                  </a:moveTo>
                  <a:cubicBezTo>
                    <a:pt x="705964" y="283019"/>
                    <a:pt x="466858" y="243399"/>
                    <a:pt x="565012" y="0"/>
                  </a:cubicBezTo>
                  <a:cubicBezTo>
                    <a:pt x="478120" y="33789"/>
                    <a:pt x="381689" y="33789"/>
                    <a:pt x="294796" y="0"/>
                  </a:cubicBezTo>
                  <a:cubicBezTo>
                    <a:pt x="392804" y="243399"/>
                    <a:pt x="153991" y="283019"/>
                    <a:pt x="36848" y="335020"/>
                  </a:cubicBezTo>
                  <a:cubicBezTo>
                    <a:pt x="-17341" y="359199"/>
                    <a:pt x="-1274" y="515056"/>
                    <a:pt x="19029" y="623428"/>
                  </a:cubicBezTo>
                  <a:cubicBezTo>
                    <a:pt x="129598" y="667126"/>
                    <a:pt x="300638" y="690869"/>
                    <a:pt x="429904" y="690869"/>
                  </a:cubicBezTo>
                  <a:cubicBezTo>
                    <a:pt x="559170" y="690869"/>
                    <a:pt x="730064" y="666689"/>
                    <a:pt x="840634" y="623428"/>
                  </a:cubicBezTo>
                  <a:cubicBezTo>
                    <a:pt x="860937" y="515056"/>
                    <a:pt x="877003" y="359199"/>
                    <a:pt x="822814" y="335020"/>
                  </a:cubicBezTo>
                </a:path>
              </a:pathLst>
            </a:custGeom>
            <a:solidFill>
              <a:srgbClr val="E5AA7D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9AF843ED-F186-DA4B-B51C-C99104218052}"/>
                </a:ext>
              </a:extLst>
            </p:cNvPr>
            <p:cNvSpPr/>
            <p:nvPr/>
          </p:nvSpPr>
          <p:spPr>
            <a:xfrm>
              <a:off x="9799932" y="1961761"/>
              <a:ext cx="398409" cy="522487"/>
            </a:xfrm>
            <a:custGeom>
              <a:avLst/>
              <a:gdLst>
                <a:gd name="connsiteX0" fmla="*/ 199214 w 398409"/>
                <a:gd name="connsiteY0" fmla="*/ 2 h 522487"/>
                <a:gd name="connsiteX1" fmla="*/ 714 w 398409"/>
                <a:gd name="connsiteY1" fmla="*/ 239760 h 522487"/>
                <a:gd name="connsiteX2" fmla="*/ 199214 w 398409"/>
                <a:gd name="connsiteY2" fmla="*/ 522487 h 522487"/>
                <a:gd name="connsiteX3" fmla="*/ 397714 w 398409"/>
                <a:gd name="connsiteY3" fmla="*/ 239760 h 522487"/>
                <a:gd name="connsiteX4" fmla="*/ 199214 w 398409"/>
                <a:gd name="connsiteY4" fmla="*/ 2 h 52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409" h="522487">
                  <a:moveTo>
                    <a:pt x="199214" y="2"/>
                  </a:moveTo>
                  <a:cubicBezTo>
                    <a:pt x="94633" y="2"/>
                    <a:pt x="-9656" y="64384"/>
                    <a:pt x="714" y="239760"/>
                  </a:cubicBezTo>
                  <a:cubicBezTo>
                    <a:pt x="26275" y="436110"/>
                    <a:pt x="116396" y="522633"/>
                    <a:pt x="199214" y="522487"/>
                  </a:cubicBezTo>
                  <a:cubicBezTo>
                    <a:pt x="282032" y="522342"/>
                    <a:pt x="372007" y="436110"/>
                    <a:pt x="397714" y="239760"/>
                  </a:cubicBezTo>
                  <a:cubicBezTo>
                    <a:pt x="407938" y="64967"/>
                    <a:pt x="303649" y="-435"/>
                    <a:pt x="199214" y="2"/>
                  </a:cubicBezTo>
                </a:path>
              </a:pathLst>
            </a:custGeom>
            <a:solidFill>
              <a:srgbClr val="E5AA7D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83A084B0-02C2-C546-82F1-C43BE46638D2}"/>
                </a:ext>
              </a:extLst>
            </p:cNvPr>
            <p:cNvSpPr/>
            <p:nvPr/>
          </p:nvSpPr>
          <p:spPr>
            <a:xfrm>
              <a:off x="9793035" y="1919138"/>
              <a:ext cx="419463" cy="348367"/>
            </a:xfrm>
            <a:custGeom>
              <a:avLst/>
              <a:gdLst>
                <a:gd name="connsiteX0" fmla="*/ 327051 w 419463"/>
                <a:gd name="connsiteY0" fmla="*/ 136577 h 348367"/>
                <a:gd name="connsiteX1" fmla="*/ 23678 w 419463"/>
                <a:gd name="connsiteY1" fmla="*/ 348367 h 348367"/>
                <a:gd name="connsiteX2" fmla="*/ 346332 w 419463"/>
                <a:gd name="connsiteY2" fmla="*/ 60542 h 348367"/>
                <a:gd name="connsiteX3" fmla="*/ 387521 w 419463"/>
                <a:gd name="connsiteY3" fmla="*/ 348367 h 348367"/>
                <a:gd name="connsiteX4" fmla="*/ 327051 w 419463"/>
                <a:gd name="connsiteY4" fmla="*/ 136577 h 34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463" h="348367">
                  <a:moveTo>
                    <a:pt x="327051" y="136577"/>
                  </a:moveTo>
                  <a:cubicBezTo>
                    <a:pt x="227874" y="228925"/>
                    <a:pt x="-4658" y="118223"/>
                    <a:pt x="23678" y="348367"/>
                  </a:cubicBezTo>
                  <a:cubicBezTo>
                    <a:pt x="-82656" y="60542"/>
                    <a:pt x="194864" y="-92839"/>
                    <a:pt x="346332" y="60542"/>
                  </a:cubicBezTo>
                  <a:cubicBezTo>
                    <a:pt x="436160" y="80060"/>
                    <a:pt x="434846" y="245239"/>
                    <a:pt x="387521" y="348367"/>
                  </a:cubicBezTo>
                  <a:cubicBezTo>
                    <a:pt x="390443" y="267234"/>
                    <a:pt x="377297" y="190471"/>
                    <a:pt x="327051" y="136577"/>
                  </a:cubicBezTo>
                </a:path>
              </a:pathLst>
            </a:custGeom>
            <a:solidFill>
              <a:srgbClr val="674C40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52FFBE67-D08F-644A-A02B-EC8A9BA6277C}"/>
                </a:ext>
              </a:extLst>
            </p:cNvPr>
            <p:cNvSpPr/>
            <p:nvPr/>
          </p:nvSpPr>
          <p:spPr>
            <a:xfrm>
              <a:off x="9779227" y="2201506"/>
              <a:ext cx="48248" cy="126469"/>
            </a:xfrm>
            <a:custGeom>
              <a:avLst/>
              <a:gdLst>
                <a:gd name="connsiteX0" fmla="*/ 3015 w 48248"/>
                <a:gd name="connsiteY0" fmla="*/ 24195 h 126469"/>
                <a:gd name="connsiteX1" fmla="*/ 16161 w 48248"/>
                <a:gd name="connsiteY1" fmla="*/ 94112 h 126469"/>
                <a:gd name="connsiteX2" fmla="*/ 36318 w 48248"/>
                <a:gd name="connsiteY2" fmla="*/ 126012 h 126469"/>
                <a:gd name="connsiteX3" fmla="*/ 45812 w 48248"/>
                <a:gd name="connsiteY3" fmla="*/ 99647 h 126469"/>
                <a:gd name="connsiteX4" fmla="*/ 34273 w 48248"/>
                <a:gd name="connsiteY4" fmla="*/ 30895 h 126469"/>
                <a:gd name="connsiteX5" fmla="*/ 7543 w 48248"/>
                <a:gd name="connsiteY5" fmla="*/ 161 h 126469"/>
                <a:gd name="connsiteX6" fmla="*/ 3015 w 48248"/>
                <a:gd name="connsiteY6" fmla="*/ 24195 h 12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48" h="126469">
                  <a:moveTo>
                    <a:pt x="3015" y="24195"/>
                  </a:moveTo>
                  <a:cubicBezTo>
                    <a:pt x="14846" y="46772"/>
                    <a:pt x="10757" y="70515"/>
                    <a:pt x="16161" y="94112"/>
                  </a:cubicBezTo>
                  <a:cubicBezTo>
                    <a:pt x="18498" y="104308"/>
                    <a:pt x="23464" y="123244"/>
                    <a:pt x="36318" y="126012"/>
                  </a:cubicBezTo>
                  <a:cubicBezTo>
                    <a:pt x="53553" y="129799"/>
                    <a:pt x="47565" y="109115"/>
                    <a:pt x="45812" y="99647"/>
                  </a:cubicBezTo>
                  <a:cubicBezTo>
                    <a:pt x="41576" y="77507"/>
                    <a:pt x="39823" y="53618"/>
                    <a:pt x="34273" y="30895"/>
                  </a:cubicBezTo>
                  <a:cubicBezTo>
                    <a:pt x="31936" y="21427"/>
                    <a:pt x="21127" y="-2170"/>
                    <a:pt x="7543" y="161"/>
                  </a:cubicBezTo>
                  <a:cubicBezTo>
                    <a:pt x="-3119" y="2055"/>
                    <a:pt x="-344" y="17058"/>
                    <a:pt x="3015" y="24195"/>
                  </a:cubicBezTo>
                </a:path>
              </a:pathLst>
            </a:custGeom>
            <a:solidFill>
              <a:srgbClr val="E5AA7D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A924544D-373C-FF40-AC84-C4AD934E9087}"/>
                </a:ext>
              </a:extLst>
            </p:cNvPr>
            <p:cNvSpPr/>
            <p:nvPr/>
          </p:nvSpPr>
          <p:spPr>
            <a:xfrm>
              <a:off x="10170694" y="2201506"/>
              <a:ext cx="48320" cy="126469"/>
            </a:xfrm>
            <a:custGeom>
              <a:avLst/>
              <a:gdLst>
                <a:gd name="connsiteX0" fmla="*/ 45356 w 48320"/>
                <a:gd name="connsiteY0" fmla="*/ 24195 h 126469"/>
                <a:gd name="connsiteX1" fmla="*/ 32064 w 48320"/>
                <a:gd name="connsiteY1" fmla="*/ 94112 h 126469"/>
                <a:gd name="connsiteX2" fmla="*/ 11907 w 48320"/>
                <a:gd name="connsiteY2" fmla="*/ 126012 h 126469"/>
                <a:gd name="connsiteX3" fmla="*/ 2559 w 48320"/>
                <a:gd name="connsiteY3" fmla="*/ 99647 h 126469"/>
                <a:gd name="connsiteX4" fmla="*/ 13952 w 48320"/>
                <a:gd name="connsiteY4" fmla="*/ 30895 h 126469"/>
                <a:gd name="connsiteX5" fmla="*/ 40828 w 48320"/>
                <a:gd name="connsiteY5" fmla="*/ 161 h 126469"/>
                <a:gd name="connsiteX6" fmla="*/ 45356 w 48320"/>
                <a:gd name="connsiteY6" fmla="*/ 24195 h 12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320" h="126469">
                  <a:moveTo>
                    <a:pt x="45356" y="24195"/>
                  </a:moveTo>
                  <a:cubicBezTo>
                    <a:pt x="33525" y="46772"/>
                    <a:pt x="37468" y="70515"/>
                    <a:pt x="32064" y="94112"/>
                  </a:cubicBezTo>
                  <a:cubicBezTo>
                    <a:pt x="29727" y="104308"/>
                    <a:pt x="24761" y="123244"/>
                    <a:pt x="11907" y="126012"/>
                  </a:cubicBezTo>
                  <a:cubicBezTo>
                    <a:pt x="-5328" y="129799"/>
                    <a:pt x="660" y="109115"/>
                    <a:pt x="2559" y="99647"/>
                  </a:cubicBezTo>
                  <a:cubicBezTo>
                    <a:pt x="6795" y="77507"/>
                    <a:pt x="8402" y="53618"/>
                    <a:pt x="13952" y="30895"/>
                  </a:cubicBezTo>
                  <a:cubicBezTo>
                    <a:pt x="16435" y="21427"/>
                    <a:pt x="27244" y="-2170"/>
                    <a:pt x="40828" y="161"/>
                  </a:cubicBezTo>
                  <a:cubicBezTo>
                    <a:pt x="51344" y="2055"/>
                    <a:pt x="48715" y="17058"/>
                    <a:pt x="45356" y="24195"/>
                  </a:cubicBezTo>
                </a:path>
              </a:pathLst>
            </a:custGeom>
            <a:solidFill>
              <a:srgbClr val="E5AA7D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D85A34DF-1861-CC48-ADE8-DBA827719C5E}"/>
                </a:ext>
              </a:extLst>
            </p:cNvPr>
            <p:cNvSpPr/>
            <p:nvPr/>
          </p:nvSpPr>
          <p:spPr>
            <a:xfrm>
              <a:off x="10123592" y="2379081"/>
              <a:ext cx="10662" cy="8739"/>
            </a:xfrm>
            <a:custGeom>
              <a:avLst/>
              <a:gdLst>
                <a:gd name="connsiteX0" fmla="*/ 10663 w 10662"/>
                <a:gd name="connsiteY0" fmla="*/ 0 h 8739"/>
                <a:gd name="connsiteX1" fmla="*/ 0 w 10662"/>
                <a:gd name="connsiteY1" fmla="*/ 4224 h 8739"/>
                <a:gd name="connsiteX2" fmla="*/ 7303 w 10662"/>
                <a:gd name="connsiteY2" fmla="*/ 8740 h 8739"/>
                <a:gd name="connsiteX3" fmla="*/ 10663 w 10662"/>
                <a:gd name="connsiteY3" fmla="*/ 0 h 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2" h="8739">
                  <a:moveTo>
                    <a:pt x="10663" y="0"/>
                  </a:moveTo>
                  <a:lnTo>
                    <a:pt x="0" y="4224"/>
                  </a:lnTo>
                  <a:lnTo>
                    <a:pt x="7303" y="8740"/>
                  </a:lnTo>
                  <a:cubicBezTo>
                    <a:pt x="8326" y="5826"/>
                    <a:pt x="9494" y="2913"/>
                    <a:pt x="10663" y="0"/>
                  </a:cubicBezTo>
                </a:path>
              </a:pathLst>
            </a:custGeom>
            <a:solidFill>
              <a:srgbClr val="E5AA7D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 204">
              <a:extLst>
                <a:ext uri="{FF2B5EF4-FFF2-40B4-BE49-F238E27FC236}">
                  <a16:creationId xmlns:a16="http://schemas.microsoft.com/office/drawing/2014/main" id="{B58247CF-C1D0-9A44-B20B-2B5C9491108B}"/>
                </a:ext>
              </a:extLst>
            </p:cNvPr>
            <p:cNvSpPr/>
            <p:nvPr/>
          </p:nvSpPr>
          <p:spPr>
            <a:xfrm>
              <a:off x="9863891" y="2379081"/>
              <a:ext cx="10662" cy="8739"/>
            </a:xfrm>
            <a:custGeom>
              <a:avLst/>
              <a:gdLst>
                <a:gd name="connsiteX0" fmla="*/ 0 w 10662"/>
                <a:gd name="connsiteY0" fmla="*/ 0 h 8739"/>
                <a:gd name="connsiteX1" fmla="*/ 3359 w 10662"/>
                <a:gd name="connsiteY1" fmla="*/ 8740 h 8739"/>
                <a:gd name="connsiteX2" fmla="*/ 10663 w 10662"/>
                <a:gd name="connsiteY2" fmla="*/ 4224 h 8739"/>
                <a:gd name="connsiteX3" fmla="*/ 0 w 10662"/>
                <a:gd name="connsiteY3" fmla="*/ 0 h 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62" h="8739">
                  <a:moveTo>
                    <a:pt x="0" y="0"/>
                  </a:moveTo>
                  <a:lnTo>
                    <a:pt x="3359" y="8740"/>
                  </a:lnTo>
                  <a:cubicBezTo>
                    <a:pt x="5696" y="7137"/>
                    <a:pt x="8179" y="5681"/>
                    <a:pt x="10663" y="4224"/>
                  </a:cubicBezTo>
                  <a:cubicBezTo>
                    <a:pt x="6865" y="2913"/>
                    <a:pt x="3213" y="1457"/>
                    <a:pt x="0" y="0"/>
                  </a:cubicBezTo>
                </a:path>
              </a:pathLst>
            </a:custGeom>
            <a:solidFill>
              <a:srgbClr val="E5AA7D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 205">
              <a:extLst>
                <a:ext uri="{FF2B5EF4-FFF2-40B4-BE49-F238E27FC236}">
                  <a16:creationId xmlns:a16="http://schemas.microsoft.com/office/drawing/2014/main" id="{A2008468-8251-E744-A90C-48A543FEDA50}"/>
                </a:ext>
              </a:extLst>
            </p:cNvPr>
            <p:cNvSpPr/>
            <p:nvPr/>
          </p:nvSpPr>
          <p:spPr>
            <a:xfrm>
              <a:off x="9819196" y="2550021"/>
              <a:ext cx="360483" cy="147992"/>
            </a:xfrm>
            <a:custGeom>
              <a:avLst/>
              <a:gdLst>
                <a:gd name="connsiteX0" fmla="*/ 179950 w 360483"/>
                <a:gd name="connsiteY0" fmla="*/ 147912 h 147992"/>
                <a:gd name="connsiteX1" fmla="*/ 360484 w 360483"/>
                <a:gd name="connsiteY1" fmla="*/ 66924 h 147992"/>
                <a:gd name="connsiteX2" fmla="*/ 311553 w 360483"/>
                <a:gd name="connsiteY2" fmla="*/ 12156 h 147992"/>
                <a:gd name="connsiteX3" fmla="*/ 180096 w 360483"/>
                <a:gd name="connsiteY3" fmla="*/ 51193 h 147992"/>
                <a:gd name="connsiteX4" fmla="*/ 48639 w 360483"/>
                <a:gd name="connsiteY4" fmla="*/ 12593 h 147992"/>
                <a:gd name="connsiteX5" fmla="*/ 0 w 360483"/>
                <a:gd name="connsiteY5" fmla="*/ 66924 h 147992"/>
                <a:gd name="connsiteX6" fmla="*/ 179950 w 360483"/>
                <a:gd name="connsiteY6" fmla="*/ 147912 h 147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483" h="147992">
                  <a:moveTo>
                    <a:pt x="179950" y="147912"/>
                  </a:moveTo>
                  <a:cubicBezTo>
                    <a:pt x="249359" y="149756"/>
                    <a:pt x="315818" y="119940"/>
                    <a:pt x="360484" y="66924"/>
                  </a:cubicBezTo>
                  <a:cubicBezTo>
                    <a:pt x="340663" y="52124"/>
                    <a:pt x="324012" y="33498"/>
                    <a:pt x="311553" y="12156"/>
                  </a:cubicBezTo>
                  <a:cubicBezTo>
                    <a:pt x="287890" y="-30086"/>
                    <a:pt x="211499" y="51339"/>
                    <a:pt x="180096" y="51193"/>
                  </a:cubicBezTo>
                  <a:cubicBezTo>
                    <a:pt x="148692" y="51047"/>
                    <a:pt x="72009" y="-29649"/>
                    <a:pt x="48639" y="12593"/>
                  </a:cubicBezTo>
                  <a:cubicBezTo>
                    <a:pt x="36238" y="33765"/>
                    <a:pt x="19689" y="52239"/>
                    <a:pt x="0" y="66924"/>
                  </a:cubicBezTo>
                  <a:cubicBezTo>
                    <a:pt x="44549" y="119761"/>
                    <a:pt x="110745" y="149556"/>
                    <a:pt x="179950" y="147912"/>
                  </a:cubicBezTo>
                </a:path>
              </a:pathLst>
            </a:custGeom>
            <a:solidFill>
              <a:srgbClr val="F1F3F4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4BF55687-3A18-384B-A3F3-1C75D98E182C}"/>
                </a:ext>
              </a:extLst>
            </p:cNvPr>
            <p:cNvSpPr/>
            <p:nvPr/>
          </p:nvSpPr>
          <p:spPr>
            <a:xfrm>
              <a:off x="9959855" y="2595533"/>
              <a:ext cx="78435" cy="105312"/>
            </a:xfrm>
            <a:custGeom>
              <a:avLst/>
              <a:gdLst>
                <a:gd name="connsiteX0" fmla="*/ 39291 w 78435"/>
                <a:gd name="connsiteY0" fmla="*/ 0 h 105312"/>
                <a:gd name="connsiteX1" fmla="*/ 0 w 78435"/>
                <a:gd name="connsiteY1" fmla="*/ 52584 h 105312"/>
                <a:gd name="connsiteX2" fmla="*/ 39291 w 78435"/>
                <a:gd name="connsiteY2" fmla="*/ 105313 h 105312"/>
                <a:gd name="connsiteX3" fmla="*/ 78436 w 78435"/>
                <a:gd name="connsiteY3" fmla="*/ 52584 h 105312"/>
                <a:gd name="connsiteX4" fmla="*/ 39291 w 78435"/>
                <a:gd name="connsiteY4" fmla="*/ 0 h 10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35" h="105312">
                  <a:moveTo>
                    <a:pt x="39291" y="0"/>
                  </a:moveTo>
                  <a:lnTo>
                    <a:pt x="0" y="52584"/>
                  </a:lnTo>
                  <a:lnTo>
                    <a:pt x="39291" y="105313"/>
                  </a:lnTo>
                  <a:lnTo>
                    <a:pt x="78436" y="52584"/>
                  </a:lnTo>
                  <a:lnTo>
                    <a:pt x="39291" y="0"/>
                  </a:lnTo>
                  <a:close/>
                </a:path>
              </a:pathLst>
            </a:custGeom>
            <a:solidFill>
              <a:srgbClr val="9F483B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687308CD-898F-914B-83A8-A959C2AD9C00}"/>
                </a:ext>
              </a:extLst>
            </p:cNvPr>
            <p:cNvSpPr/>
            <p:nvPr/>
          </p:nvSpPr>
          <p:spPr>
            <a:xfrm>
              <a:off x="9948754" y="2648117"/>
              <a:ext cx="100637" cy="280833"/>
            </a:xfrm>
            <a:custGeom>
              <a:avLst/>
              <a:gdLst>
                <a:gd name="connsiteX0" fmla="*/ 71425 w 100637"/>
                <a:gd name="connsiteY0" fmla="*/ 18936 h 280833"/>
                <a:gd name="connsiteX1" fmla="*/ 50392 w 100637"/>
                <a:gd name="connsiteY1" fmla="*/ 0 h 280833"/>
                <a:gd name="connsiteX2" fmla="*/ 29213 w 100637"/>
                <a:gd name="connsiteY2" fmla="*/ 18936 h 280833"/>
                <a:gd name="connsiteX3" fmla="*/ 0 w 100637"/>
                <a:gd name="connsiteY3" fmla="*/ 220385 h 280833"/>
                <a:gd name="connsiteX4" fmla="*/ 50392 w 100637"/>
                <a:gd name="connsiteY4" fmla="*/ 280834 h 280833"/>
                <a:gd name="connsiteX5" fmla="*/ 100637 w 100637"/>
                <a:gd name="connsiteY5" fmla="*/ 220385 h 280833"/>
                <a:gd name="connsiteX6" fmla="*/ 71425 w 100637"/>
                <a:gd name="connsiteY6" fmla="*/ 18936 h 28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37" h="280833">
                  <a:moveTo>
                    <a:pt x="71425" y="18936"/>
                  </a:moveTo>
                  <a:lnTo>
                    <a:pt x="50392" y="0"/>
                  </a:lnTo>
                  <a:lnTo>
                    <a:pt x="29213" y="18936"/>
                  </a:lnTo>
                  <a:lnTo>
                    <a:pt x="0" y="220385"/>
                  </a:lnTo>
                  <a:lnTo>
                    <a:pt x="50392" y="280834"/>
                  </a:lnTo>
                  <a:lnTo>
                    <a:pt x="100637" y="220385"/>
                  </a:lnTo>
                  <a:lnTo>
                    <a:pt x="71425" y="18936"/>
                  </a:lnTo>
                  <a:close/>
                </a:path>
              </a:pathLst>
            </a:custGeom>
            <a:solidFill>
              <a:srgbClr val="9F483B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E351BA2-A745-154B-AAF7-27DC2F22166B}"/>
                </a:ext>
              </a:extLst>
            </p:cNvPr>
            <p:cNvSpPr/>
            <p:nvPr/>
          </p:nvSpPr>
          <p:spPr>
            <a:xfrm>
              <a:off x="9842858" y="2524014"/>
              <a:ext cx="156141" cy="152943"/>
            </a:xfrm>
            <a:custGeom>
              <a:avLst/>
              <a:gdLst>
                <a:gd name="connsiteX0" fmla="*/ 156142 w 156141"/>
                <a:gd name="connsiteY0" fmla="*/ 72102 h 152943"/>
                <a:gd name="connsiteX1" fmla="*/ 39437 w 156141"/>
                <a:gd name="connsiteY1" fmla="*/ 0 h 152943"/>
                <a:gd name="connsiteX2" fmla="*/ 0 w 156141"/>
                <a:gd name="connsiteY2" fmla="*/ 70354 h 152943"/>
                <a:gd name="connsiteX3" fmla="*/ 99177 w 156141"/>
                <a:gd name="connsiteY3" fmla="*/ 152944 h 152943"/>
                <a:gd name="connsiteX4" fmla="*/ 156142 w 156141"/>
                <a:gd name="connsiteY4" fmla="*/ 72102 h 15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141" h="152943">
                  <a:moveTo>
                    <a:pt x="156142" y="72102"/>
                  </a:moveTo>
                  <a:lnTo>
                    <a:pt x="39437" y="0"/>
                  </a:lnTo>
                  <a:lnTo>
                    <a:pt x="0" y="70354"/>
                  </a:lnTo>
                  <a:lnTo>
                    <a:pt x="99177" y="152944"/>
                  </a:lnTo>
                  <a:lnTo>
                    <a:pt x="156142" y="72102"/>
                  </a:lnTo>
                  <a:close/>
                </a:path>
              </a:pathLst>
            </a:custGeom>
            <a:solidFill>
              <a:srgbClr val="F1F3F4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5AED615-7D1D-5042-971D-9A14ABE8E3AC}"/>
                </a:ext>
              </a:extLst>
            </p:cNvPr>
            <p:cNvSpPr/>
            <p:nvPr/>
          </p:nvSpPr>
          <p:spPr>
            <a:xfrm>
              <a:off x="9999146" y="2524014"/>
              <a:ext cx="155995" cy="152943"/>
            </a:xfrm>
            <a:custGeom>
              <a:avLst/>
              <a:gdLst>
                <a:gd name="connsiteX0" fmla="*/ 0 w 155995"/>
                <a:gd name="connsiteY0" fmla="*/ 72102 h 152943"/>
                <a:gd name="connsiteX1" fmla="*/ 116705 w 155995"/>
                <a:gd name="connsiteY1" fmla="*/ 0 h 152943"/>
                <a:gd name="connsiteX2" fmla="*/ 155996 w 155995"/>
                <a:gd name="connsiteY2" fmla="*/ 70354 h 152943"/>
                <a:gd name="connsiteX3" fmla="*/ 56819 w 155995"/>
                <a:gd name="connsiteY3" fmla="*/ 152944 h 152943"/>
                <a:gd name="connsiteX4" fmla="*/ 0 w 155995"/>
                <a:gd name="connsiteY4" fmla="*/ 72102 h 15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995" h="152943">
                  <a:moveTo>
                    <a:pt x="0" y="72102"/>
                  </a:moveTo>
                  <a:lnTo>
                    <a:pt x="116705" y="0"/>
                  </a:lnTo>
                  <a:lnTo>
                    <a:pt x="155996" y="70354"/>
                  </a:lnTo>
                  <a:lnTo>
                    <a:pt x="56819" y="152944"/>
                  </a:lnTo>
                  <a:lnTo>
                    <a:pt x="0" y="72102"/>
                  </a:lnTo>
                  <a:close/>
                </a:path>
              </a:pathLst>
            </a:custGeom>
            <a:solidFill>
              <a:srgbClr val="F1F3F4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99516AE7-C0CB-504F-81C2-F3A583EA442E}"/>
                </a:ext>
              </a:extLst>
            </p:cNvPr>
            <p:cNvSpPr/>
            <p:nvPr/>
          </p:nvSpPr>
          <p:spPr>
            <a:xfrm>
              <a:off x="9569242" y="2616217"/>
              <a:ext cx="859662" cy="453733"/>
            </a:xfrm>
            <a:custGeom>
              <a:avLst/>
              <a:gdLst>
                <a:gd name="connsiteX0" fmla="*/ 822814 w 859662"/>
                <a:gd name="connsiteY0" fmla="*/ 97884 h 453733"/>
                <a:gd name="connsiteX1" fmla="*/ 610438 w 859662"/>
                <a:gd name="connsiteY1" fmla="*/ 0 h 453733"/>
                <a:gd name="connsiteX2" fmla="*/ 269600 w 859662"/>
                <a:gd name="connsiteY2" fmla="*/ 20315 h 453733"/>
                <a:gd name="connsiteX3" fmla="*/ 249224 w 859662"/>
                <a:gd name="connsiteY3" fmla="*/ 0 h 453733"/>
                <a:gd name="connsiteX4" fmla="*/ 36848 w 859662"/>
                <a:gd name="connsiteY4" fmla="*/ 97884 h 453733"/>
                <a:gd name="connsiteX5" fmla="*/ 19029 w 859662"/>
                <a:gd name="connsiteY5" fmla="*/ 386292 h 453733"/>
                <a:gd name="connsiteX6" fmla="*/ 429904 w 859662"/>
                <a:gd name="connsiteY6" fmla="*/ 453733 h 453733"/>
                <a:gd name="connsiteX7" fmla="*/ 840634 w 859662"/>
                <a:gd name="connsiteY7" fmla="*/ 386292 h 453733"/>
                <a:gd name="connsiteX8" fmla="*/ 822814 w 859662"/>
                <a:gd name="connsiteY8" fmla="*/ 97884 h 45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9662" h="453733">
                  <a:moveTo>
                    <a:pt x="822814" y="97884"/>
                  </a:moveTo>
                  <a:cubicBezTo>
                    <a:pt x="763366" y="71519"/>
                    <a:pt x="672661" y="48359"/>
                    <a:pt x="610438" y="0"/>
                  </a:cubicBezTo>
                  <a:cubicBezTo>
                    <a:pt x="521939" y="99472"/>
                    <a:pt x="369346" y="108567"/>
                    <a:pt x="269600" y="20315"/>
                  </a:cubicBezTo>
                  <a:cubicBezTo>
                    <a:pt x="262399" y="13954"/>
                    <a:pt x="255607" y="7169"/>
                    <a:pt x="249224" y="0"/>
                  </a:cubicBezTo>
                  <a:cubicBezTo>
                    <a:pt x="187001" y="48359"/>
                    <a:pt x="96296" y="71519"/>
                    <a:pt x="36848" y="97884"/>
                  </a:cubicBezTo>
                  <a:cubicBezTo>
                    <a:pt x="-17341" y="122064"/>
                    <a:pt x="-1274" y="277921"/>
                    <a:pt x="19029" y="386292"/>
                  </a:cubicBezTo>
                  <a:cubicBezTo>
                    <a:pt x="129598" y="429991"/>
                    <a:pt x="300638" y="453733"/>
                    <a:pt x="429904" y="453733"/>
                  </a:cubicBezTo>
                  <a:cubicBezTo>
                    <a:pt x="559170" y="453733"/>
                    <a:pt x="730064" y="429554"/>
                    <a:pt x="840634" y="386292"/>
                  </a:cubicBezTo>
                  <a:cubicBezTo>
                    <a:pt x="860937" y="277921"/>
                    <a:pt x="877003" y="122064"/>
                    <a:pt x="822814" y="97884"/>
                  </a:cubicBezTo>
                </a:path>
              </a:pathLst>
            </a:custGeom>
            <a:solidFill>
              <a:srgbClr val="808285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2268C777-B5E9-9747-8A51-CA436D788CA8}"/>
              </a:ext>
            </a:extLst>
          </p:cNvPr>
          <p:cNvGrpSpPr/>
          <p:nvPr/>
        </p:nvGrpSpPr>
        <p:grpSpPr>
          <a:xfrm>
            <a:off x="9579193" y="3394322"/>
            <a:ext cx="840882" cy="1223273"/>
            <a:chOff x="9579193" y="3394322"/>
            <a:chExt cx="840882" cy="1223273"/>
          </a:xfrm>
        </p:grpSpPr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89C717B2-341A-1543-9F90-EFAA4949CA04}"/>
                </a:ext>
              </a:extLst>
            </p:cNvPr>
            <p:cNvSpPr/>
            <p:nvPr/>
          </p:nvSpPr>
          <p:spPr>
            <a:xfrm>
              <a:off x="9764276" y="3852440"/>
              <a:ext cx="234869" cy="318214"/>
            </a:xfrm>
            <a:custGeom>
              <a:avLst/>
              <a:gdLst>
                <a:gd name="connsiteX0" fmla="*/ 234870 w 234869"/>
                <a:gd name="connsiteY0" fmla="*/ 0 h 318214"/>
                <a:gd name="connsiteX1" fmla="*/ 0 w 234869"/>
                <a:gd name="connsiteY1" fmla="*/ 20393 h 318214"/>
                <a:gd name="connsiteX2" fmla="*/ 43819 w 234869"/>
                <a:gd name="connsiteY2" fmla="*/ 267142 h 318214"/>
                <a:gd name="connsiteX3" fmla="*/ 233701 w 234869"/>
                <a:gd name="connsiteY3" fmla="*/ 314627 h 31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869" h="318214">
                  <a:moveTo>
                    <a:pt x="234870" y="0"/>
                  </a:moveTo>
                  <a:lnTo>
                    <a:pt x="0" y="20393"/>
                  </a:lnTo>
                  <a:cubicBezTo>
                    <a:pt x="66605" y="109683"/>
                    <a:pt x="90705" y="161247"/>
                    <a:pt x="43819" y="267142"/>
                  </a:cubicBezTo>
                  <a:cubicBezTo>
                    <a:pt x="91728" y="316958"/>
                    <a:pt x="157164" y="324095"/>
                    <a:pt x="233701" y="314627"/>
                  </a:cubicBezTo>
                  <a:close/>
                </a:path>
              </a:pathLst>
            </a:custGeom>
            <a:solidFill>
              <a:srgbClr val="674C40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50B42D82-BEAE-8D46-96A4-CC80D320A0FD}"/>
                </a:ext>
              </a:extLst>
            </p:cNvPr>
            <p:cNvSpPr/>
            <p:nvPr/>
          </p:nvSpPr>
          <p:spPr>
            <a:xfrm>
              <a:off x="9999146" y="3848798"/>
              <a:ext cx="239835" cy="321855"/>
            </a:xfrm>
            <a:custGeom>
              <a:avLst/>
              <a:gdLst>
                <a:gd name="connsiteX0" fmla="*/ 0 w 239835"/>
                <a:gd name="connsiteY0" fmla="*/ 3642 h 321855"/>
                <a:gd name="connsiteX1" fmla="*/ 239836 w 239835"/>
                <a:gd name="connsiteY1" fmla="*/ 0 h 321855"/>
                <a:gd name="connsiteX2" fmla="*/ 190174 w 239835"/>
                <a:gd name="connsiteY2" fmla="*/ 270784 h 321855"/>
                <a:gd name="connsiteX3" fmla="*/ 292 w 239835"/>
                <a:gd name="connsiteY3" fmla="*/ 318269 h 32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9835" h="321855">
                  <a:moveTo>
                    <a:pt x="0" y="3642"/>
                  </a:moveTo>
                  <a:lnTo>
                    <a:pt x="239836" y="0"/>
                  </a:lnTo>
                  <a:cubicBezTo>
                    <a:pt x="173231" y="89290"/>
                    <a:pt x="144018" y="164888"/>
                    <a:pt x="190174" y="270784"/>
                  </a:cubicBezTo>
                  <a:cubicBezTo>
                    <a:pt x="142412" y="320599"/>
                    <a:pt x="76829" y="327737"/>
                    <a:pt x="292" y="318269"/>
                  </a:cubicBezTo>
                  <a:close/>
                </a:path>
              </a:pathLst>
            </a:custGeom>
            <a:solidFill>
              <a:srgbClr val="674C40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38929963-9908-5844-84C6-3340327DF9A0}"/>
                </a:ext>
              </a:extLst>
            </p:cNvPr>
            <p:cNvSpPr/>
            <p:nvPr/>
          </p:nvSpPr>
          <p:spPr>
            <a:xfrm>
              <a:off x="9579193" y="3926290"/>
              <a:ext cx="839568" cy="691305"/>
            </a:xfrm>
            <a:custGeom>
              <a:avLst/>
              <a:gdLst>
                <a:gd name="connsiteX0" fmla="*/ 778392 w 839568"/>
                <a:gd name="connsiteY0" fmla="*/ 335020 h 691305"/>
                <a:gd name="connsiteX1" fmla="*/ 525411 w 839568"/>
                <a:gd name="connsiteY1" fmla="*/ 0 h 691305"/>
                <a:gd name="connsiteX2" fmla="*/ 314349 w 839568"/>
                <a:gd name="connsiteY2" fmla="*/ 0 h 691305"/>
                <a:gd name="connsiteX3" fmla="*/ 61368 w 839568"/>
                <a:gd name="connsiteY3" fmla="*/ 335020 h 691305"/>
                <a:gd name="connsiteX4" fmla="*/ 9078 w 839568"/>
                <a:gd name="connsiteY4" fmla="*/ 624011 h 691305"/>
                <a:gd name="connsiteX5" fmla="*/ 419953 w 839568"/>
                <a:gd name="connsiteY5" fmla="*/ 691306 h 691305"/>
                <a:gd name="connsiteX6" fmla="*/ 830683 w 839568"/>
                <a:gd name="connsiteY6" fmla="*/ 624011 h 691305"/>
                <a:gd name="connsiteX7" fmla="*/ 778392 w 839568"/>
                <a:gd name="connsiteY7" fmla="*/ 335020 h 691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9568" h="691305">
                  <a:moveTo>
                    <a:pt x="778392" y="335020"/>
                  </a:moveTo>
                  <a:cubicBezTo>
                    <a:pt x="678047" y="246458"/>
                    <a:pt x="427841" y="243982"/>
                    <a:pt x="525411" y="0"/>
                  </a:cubicBezTo>
                  <a:cubicBezTo>
                    <a:pt x="459186" y="33983"/>
                    <a:pt x="380574" y="33983"/>
                    <a:pt x="314349" y="0"/>
                  </a:cubicBezTo>
                  <a:cubicBezTo>
                    <a:pt x="412504" y="243545"/>
                    <a:pt x="161714" y="246021"/>
                    <a:pt x="61368" y="335020"/>
                  </a:cubicBezTo>
                  <a:cubicBezTo>
                    <a:pt x="2066" y="390371"/>
                    <a:pt x="-11663" y="515493"/>
                    <a:pt x="9078" y="624011"/>
                  </a:cubicBezTo>
                  <a:cubicBezTo>
                    <a:pt x="119647" y="667709"/>
                    <a:pt x="290687" y="691306"/>
                    <a:pt x="419953" y="691306"/>
                  </a:cubicBezTo>
                  <a:cubicBezTo>
                    <a:pt x="549219" y="691306"/>
                    <a:pt x="720113" y="667272"/>
                    <a:pt x="830683" y="624011"/>
                  </a:cubicBezTo>
                  <a:cubicBezTo>
                    <a:pt x="850985" y="515493"/>
                    <a:pt x="837694" y="390953"/>
                    <a:pt x="778392" y="335020"/>
                  </a:cubicBezTo>
                </a:path>
              </a:pathLst>
            </a:custGeom>
            <a:solidFill>
              <a:srgbClr val="E5AA7D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A17429CF-22DF-7542-9391-5AACE9858392}"/>
                </a:ext>
              </a:extLst>
            </p:cNvPr>
            <p:cNvSpPr/>
            <p:nvPr/>
          </p:nvSpPr>
          <p:spPr>
            <a:xfrm>
              <a:off x="9799932" y="3509408"/>
              <a:ext cx="398409" cy="522486"/>
            </a:xfrm>
            <a:custGeom>
              <a:avLst/>
              <a:gdLst>
                <a:gd name="connsiteX0" fmla="*/ 199214 w 398409"/>
                <a:gd name="connsiteY0" fmla="*/ 1 h 522486"/>
                <a:gd name="connsiteX1" fmla="*/ 714 w 398409"/>
                <a:gd name="connsiteY1" fmla="*/ 239758 h 522486"/>
                <a:gd name="connsiteX2" fmla="*/ 199214 w 398409"/>
                <a:gd name="connsiteY2" fmla="*/ 522486 h 522486"/>
                <a:gd name="connsiteX3" fmla="*/ 397714 w 398409"/>
                <a:gd name="connsiteY3" fmla="*/ 239758 h 522486"/>
                <a:gd name="connsiteX4" fmla="*/ 199214 w 398409"/>
                <a:gd name="connsiteY4" fmla="*/ 1 h 522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409" h="522486">
                  <a:moveTo>
                    <a:pt x="199214" y="1"/>
                  </a:moveTo>
                  <a:cubicBezTo>
                    <a:pt x="94633" y="1"/>
                    <a:pt x="-9656" y="64383"/>
                    <a:pt x="714" y="239758"/>
                  </a:cubicBezTo>
                  <a:cubicBezTo>
                    <a:pt x="26275" y="436255"/>
                    <a:pt x="116396" y="522777"/>
                    <a:pt x="199214" y="522486"/>
                  </a:cubicBezTo>
                  <a:cubicBezTo>
                    <a:pt x="282032" y="522195"/>
                    <a:pt x="372007" y="436255"/>
                    <a:pt x="397714" y="239758"/>
                  </a:cubicBezTo>
                  <a:cubicBezTo>
                    <a:pt x="407938" y="64966"/>
                    <a:pt x="303649" y="-290"/>
                    <a:pt x="199214" y="1"/>
                  </a:cubicBezTo>
                </a:path>
              </a:pathLst>
            </a:custGeom>
            <a:solidFill>
              <a:srgbClr val="E5AA7D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E615984D-1172-4E48-BC3E-303460211B01}"/>
                </a:ext>
              </a:extLst>
            </p:cNvPr>
            <p:cNvSpPr/>
            <p:nvPr/>
          </p:nvSpPr>
          <p:spPr>
            <a:xfrm>
              <a:off x="9712944" y="3394322"/>
              <a:ext cx="583977" cy="541872"/>
            </a:xfrm>
            <a:custGeom>
              <a:avLst/>
              <a:gdLst>
                <a:gd name="connsiteX0" fmla="*/ 124218 w 583977"/>
                <a:gd name="connsiteY0" fmla="*/ 541727 h 541872"/>
                <a:gd name="connsiteX1" fmla="*/ 96904 w 583977"/>
                <a:gd name="connsiteY1" fmla="*/ 368973 h 541872"/>
                <a:gd name="connsiteX2" fmla="*/ 180160 w 583977"/>
                <a:gd name="connsiteY2" fmla="*/ 163009 h 541872"/>
                <a:gd name="connsiteX3" fmla="*/ 387424 w 583977"/>
                <a:gd name="connsiteY3" fmla="*/ 276624 h 541872"/>
                <a:gd name="connsiteX4" fmla="*/ 426423 w 583977"/>
                <a:gd name="connsiteY4" fmla="*/ 541872 h 541872"/>
                <a:gd name="connsiteX5" fmla="*/ 194036 w 583977"/>
                <a:gd name="connsiteY5" fmla="*/ 27690 h 541872"/>
                <a:gd name="connsiteX6" fmla="*/ 124802 w 583977"/>
                <a:gd name="connsiteY6" fmla="*/ 541872 h 54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3977" h="541872">
                  <a:moveTo>
                    <a:pt x="124218" y="541727"/>
                  </a:moveTo>
                  <a:cubicBezTo>
                    <a:pt x="113409" y="516673"/>
                    <a:pt x="87702" y="370139"/>
                    <a:pt x="96904" y="368973"/>
                  </a:cubicBezTo>
                  <a:cubicBezTo>
                    <a:pt x="66231" y="294104"/>
                    <a:pt x="180160" y="204668"/>
                    <a:pt x="180160" y="163009"/>
                  </a:cubicBezTo>
                  <a:cubicBezTo>
                    <a:pt x="202654" y="198404"/>
                    <a:pt x="314976" y="258417"/>
                    <a:pt x="387424" y="276624"/>
                  </a:cubicBezTo>
                  <a:cubicBezTo>
                    <a:pt x="466298" y="329936"/>
                    <a:pt x="507342" y="407719"/>
                    <a:pt x="426423" y="541872"/>
                  </a:cubicBezTo>
                  <a:cubicBezTo>
                    <a:pt x="781648" y="320760"/>
                    <a:pt x="462208" y="-113601"/>
                    <a:pt x="194036" y="27690"/>
                  </a:cubicBezTo>
                  <a:cubicBezTo>
                    <a:pt x="-102326" y="140140"/>
                    <a:pt x="-3441" y="496135"/>
                    <a:pt x="124802" y="541872"/>
                  </a:cubicBezTo>
                </a:path>
              </a:pathLst>
            </a:custGeom>
            <a:solidFill>
              <a:srgbClr val="674C40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E07FF63E-B3E5-DE4C-8986-84DF69A1CC11}"/>
                </a:ext>
              </a:extLst>
            </p:cNvPr>
            <p:cNvSpPr/>
            <p:nvPr/>
          </p:nvSpPr>
          <p:spPr>
            <a:xfrm>
              <a:off x="9580507" y="4149296"/>
              <a:ext cx="839568" cy="468299"/>
            </a:xfrm>
            <a:custGeom>
              <a:avLst/>
              <a:gdLst>
                <a:gd name="connsiteX0" fmla="*/ 777078 w 839568"/>
                <a:gd name="connsiteY0" fmla="*/ 112013 h 468299"/>
                <a:gd name="connsiteX1" fmla="*/ 572589 w 839568"/>
                <a:gd name="connsiteY1" fmla="*/ 0 h 468299"/>
                <a:gd name="connsiteX2" fmla="*/ 265857 w 839568"/>
                <a:gd name="connsiteY2" fmla="*/ 0 h 468299"/>
                <a:gd name="connsiteX3" fmla="*/ 61368 w 839568"/>
                <a:gd name="connsiteY3" fmla="*/ 112013 h 468299"/>
                <a:gd name="connsiteX4" fmla="*/ 9078 w 839568"/>
                <a:gd name="connsiteY4" fmla="*/ 401004 h 468299"/>
                <a:gd name="connsiteX5" fmla="*/ 419953 w 839568"/>
                <a:gd name="connsiteY5" fmla="*/ 468299 h 468299"/>
                <a:gd name="connsiteX6" fmla="*/ 830683 w 839568"/>
                <a:gd name="connsiteY6" fmla="*/ 401004 h 468299"/>
                <a:gd name="connsiteX7" fmla="*/ 778392 w 839568"/>
                <a:gd name="connsiteY7" fmla="*/ 112013 h 468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9568" h="468299">
                  <a:moveTo>
                    <a:pt x="777078" y="112013"/>
                  </a:moveTo>
                  <a:cubicBezTo>
                    <a:pt x="725809" y="66713"/>
                    <a:pt x="635250" y="43844"/>
                    <a:pt x="572589" y="0"/>
                  </a:cubicBezTo>
                  <a:cubicBezTo>
                    <a:pt x="471353" y="20174"/>
                    <a:pt x="367093" y="20174"/>
                    <a:pt x="265857" y="0"/>
                  </a:cubicBezTo>
                  <a:cubicBezTo>
                    <a:pt x="202757" y="43698"/>
                    <a:pt x="112052" y="66713"/>
                    <a:pt x="61368" y="112013"/>
                  </a:cubicBezTo>
                  <a:cubicBezTo>
                    <a:pt x="2067" y="167364"/>
                    <a:pt x="-11663" y="292487"/>
                    <a:pt x="9078" y="401004"/>
                  </a:cubicBezTo>
                  <a:cubicBezTo>
                    <a:pt x="119647" y="444702"/>
                    <a:pt x="290687" y="468299"/>
                    <a:pt x="419953" y="468299"/>
                  </a:cubicBezTo>
                  <a:cubicBezTo>
                    <a:pt x="549219" y="468299"/>
                    <a:pt x="720113" y="444265"/>
                    <a:pt x="830683" y="401004"/>
                  </a:cubicBezTo>
                  <a:cubicBezTo>
                    <a:pt x="850985" y="292487"/>
                    <a:pt x="837694" y="167947"/>
                    <a:pt x="778392" y="112013"/>
                  </a:cubicBezTo>
                </a:path>
              </a:pathLst>
            </a:custGeom>
            <a:solidFill>
              <a:srgbClr val="6D6E71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1C989FDE-1FAC-0648-959C-7062F15AF9B5}"/>
                </a:ext>
              </a:extLst>
            </p:cNvPr>
            <p:cNvSpPr/>
            <p:nvPr/>
          </p:nvSpPr>
          <p:spPr>
            <a:xfrm>
              <a:off x="9779205" y="3749278"/>
              <a:ext cx="48271" cy="126458"/>
            </a:xfrm>
            <a:custGeom>
              <a:avLst/>
              <a:gdLst>
                <a:gd name="connsiteX0" fmla="*/ 2891 w 48271"/>
                <a:gd name="connsiteY0" fmla="*/ 24214 h 126458"/>
                <a:gd name="connsiteX1" fmla="*/ 16183 w 48271"/>
                <a:gd name="connsiteY1" fmla="*/ 93985 h 126458"/>
                <a:gd name="connsiteX2" fmla="*/ 36340 w 48271"/>
                <a:gd name="connsiteY2" fmla="*/ 126031 h 126458"/>
                <a:gd name="connsiteX3" fmla="*/ 45834 w 48271"/>
                <a:gd name="connsiteY3" fmla="*/ 99666 h 126458"/>
                <a:gd name="connsiteX4" fmla="*/ 34295 w 48271"/>
                <a:gd name="connsiteY4" fmla="*/ 30914 h 126458"/>
                <a:gd name="connsiteX5" fmla="*/ 7565 w 48271"/>
                <a:gd name="connsiteY5" fmla="*/ 180 h 126458"/>
                <a:gd name="connsiteX6" fmla="*/ 2891 w 48271"/>
                <a:gd name="connsiteY6" fmla="*/ 24214 h 126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71" h="126458">
                  <a:moveTo>
                    <a:pt x="2891" y="24214"/>
                  </a:moveTo>
                  <a:cubicBezTo>
                    <a:pt x="14869" y="46791"/>
                    <a:pt x="10779" y="70388"/>
                    <a:pt x="16183" y="93985"/>
                  </a:cubicBezTo>
                  <a:cubicBezTo>
                    <a:pt x="18520" y="104182"/>
                    <a:pt x="23486" y="123118"/>
                    <a:pt x="36340" y="126031"/>
                  </a:cubicBezTo>
                  <a:cubicBezTo>
                    <a:pt x="53575" y="129672"/>
                    <a:pt x="47587" y="109134"/>
                    <a:pt x="45834" y="99666"/>
                  </a:cubicBezTo>
                  <a:cubicBezTo>
                    <a:pt x="41598" y="77526"/>
                    <a:pt x="39845" y="53637"/>
                    <a:pt x="34295" y="30914"/>
                  </a:cubicBezTo>
                  <a:cubicBezTo>
                    <a:pt x="31958" y="21446"/>
                    <a:pt x="21149" y="-2296"/>
                    <a:pt x="7565" y="180"/>
                  </a:cubicBezTo>
                  <a:cubicBezTo>
                    <a:pt x="-3097" y="2074"/>
                    <a:pt x="-322" y="17077"/>
                    <a:pt x="2891" y="24214"/>
                  </a:cubicBezTo>
                </a:path>
              </a:pathLst>
            </a:custGeom>
            <a:solidFill>
              <a:srgbClr val="E5AA7D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4896E09A-D3FE-F44B-9EEC-557FB8CCEFDC}"/>
                </a:ext>
              </a:extLst>
            </p:cNvPr>
            <p:cNvSpPr/>
            <p:nvPr/>
          </p:nvSpPr>
          <p:spPr>
            <a:xfrm>
              <a:off x="9893104" y="3539560"/>
              <a:ext cx="191634" cy="141290"/>
            </a:xfrm>
            <a:custGeom>
              <a:avLst/>
              <a:gdLst>
                <a:gd name="connsiteX0" fmla="*/ 0 w 191634"/>
                <a:gd name="connsiteY0" fmla="*/ 19518 h 141290"/>
                <a:gd name="connsiteX1" fmla="*/ 191635 w 191634"/>
                <a:gd name="connsiteY1" fmla="*/ 141291 h 141290"/>
                <a:gd name="connsiteX2" fmla="*/ 48055 w 191634"/>
                <a:gd name="connsiteY2" fmla="*/ 0 h 14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634" h="141290">
                  <a:moveTo>
                    <a:pt x="0" y="19518"/>
                  </a:moveTo>
                  <a:cubicBezTo>
                    <a:pt x="19572" y="93223"/>
                    <a:pt x="102244" y="124103"/>
                    <a:pt x="191635" y="141291"/>
                  </a:cubicBezTo>
                  <a:cubicBezTo>
                    <a:pt x="107941" y="107935"/>
                    <a:pt x="57695" y="66276"/>
                    <a:pt x="48055" y="0"/>
                  </a:cubicBezTo>
                  <a:close/>
                </a:path>
              </a:pathLst>
            </a:custGeom>
            <a:solidFill>
              <a:srgbClr val="674C40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F33716D9-E724-7640-9B4F-DD60A166F41D}"/>
                </a:ext>
              </a:extLst>
            </p:cNvPr>
            <p:cNvSpPr/>
            <p:nvPr/>
          </p:nvSpPr>
          <p:spPr>
            <a:xfrm>
              <a:off x="9831611" y="4090886"/>
              <a:ext cx="167534" cy="134897"/>
            </a:xfrm>
            <a:custGeom>
              <a:avLst/>
              <a:gdLst>
                <a:gd name="connsiteX0" fmla="*/ 0 w 167534"/>
                <a:gd name="connsiteY0" fmla="*/ 67587 h 134897"/>
                <a:gd name="connsiteX1" fmla="*/ 68504 w 167534"/>
                <a:gd name="connsiteY1" fmla="*/ 0 h 134897"/>
                <a:gd name="connsiteX2" fmla="*/ 167534 w 167534"/>
                <a:gd name="connsiteY2" fmla="*/ 73559 h 134897"/>
                <a:gd name="connsiteX3" fmla="*/ 167534 w 167534"/>
                <a:gd name="connsiteY3" fmla="*/ 110556 h 134897"/>
                <a:gd name="connsiteX4" fmla="*/ 0 w 167534"/>
                <a:gd name="connsiteY4" fmla="*/ 67587 h 13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534" h="134897">
                  <a:moveTo>
                    <a:pt x="0" y="67587"/>
                  </a:moveTo>
                  <a:lnTo>
                    <a:pt x="68504" y="0"/>
                  </a:lnTo>
                  <a:lnTo>
                    <a:pt x="167534" y="73559"/>
                  </a:lnTo>
                  <a:lnTo>
                    <a:pt x="167534" y="110556"/>
                  </a:lnTo>
                  <a:cubicBezTo>
                    <a:pt x="111592" y="162703"/>
                    <a:pt x="11685" y="122938"/>
                    <a:pt x="0" y="67587"/>
                  </a:cubicBezTo>
                </a:path>
              </a:pathLst>
            </a:custGeom>
            <a:solidFill>
              <a:srgbClr val="F1F3F4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CB762F2B-ACBC-B742-9E50-962FAE113F58}"/>
                </a:ext>
              </a:extLst>
            </p:cNvPr>
            <p:cNvSpPr/>
            <p:nvPr/>
          </p:nvSpPr>
          <p:spPr>
            <a:xfrm>
              <a:off x="9998708" y="4090886"/>
              <a:ext cx="167826" cy="134897"/>
            </a:xfrm>
            <a:custGeom>
              <a:avLst/>
              <a:gdLst>
                <a:gd name="connsiteX0" fmla="*/ 167827 w 167826"/>
                <a:gd name="connsiteY0" fmla="*/ 67587 h 134897"/>
                <a:gd name="connsiteX1" fmla="*/ 98885 w 167826"/>
                <a:gd name="connsiteY1" fmla="*/ 0 h 134897"/>
                <a:gd name="connsiteX2" fmla="*/ 0 w 167826"/>
                <a:gd name="connsiteY2" fmla="*/ 73559 h 134897"/>
                <a:gd name="connsiteX3" fmla="*/ 0 w 167826"/>
                <a:gd name="connsiteY3" fmla="*/ 110556 h 134897"/>
                <a:gd name="connsiteX4" fmla="*/ 167388 w 167826"/>
                <a:gd name="connsiteY4" fmla="*/ 67587 h 13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826" h="134897">
                  <a:moveTo>
                    <a:pt x="167827" y="67587"/>
                  </a:moveTo>
                  <a:lnTo>
                    <a:pt x="98885" y="0"/>
                  </a:lnTo>
                  <a:lnTo>
                    <a:pt x="0" y="73559"/>
                  </a:lnTo>
                  <a:lnTo>
                    <a:pt x="0" y="110556"/>
                  </a:lnTo>
                  <a:cubicBezTo>
                    <a:pt x="55796" y="162703"/>
                    <a:pt x="155703" y="122938"/>
                    <a:pt x="167388" y="67587"/>
                  </a:cubicBezTo>
                </a:path>
              </a:pathLst>
            </a:custGeom>
            <a:solidFill>
              <a:srgbClr val="F1F3F4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26A2CE2-7468-BF46-956B-62B810D234B8}"/>
                </a:ext>
              </a:extLst>
            </p:cNvPr>
            <p:cNvSpPr/>
            <p:nvPr/>
          </p:nvSpPr>
          <p:spPr>
            <a:xfrm>
              <a:off x="9986876" y="4231595"/>
              <a:ext cx="23078" cy="23014"/>
            </a:xfrm>
            <a:custGeom>
              <a:avLst/>
              <a:gdLst>
                <a:gd name="connsiteX0" fmla="*/ 23078 w 23078"/>
                <a:gd name="connsiteY0" fmla="*/ 11507 h 23014"/>
                <a:gd name="connsiteX1" fmla="*/ 11539 w 23078"/>
                <a:gd name="connsiteY1" fmla="*/ 23014 h 23014"/>
                <a:gd name="connsiteX2" fmla="*/ 0 w 23078"/>
                <a:gd name="connsiteY2" fmla="*/ 11507 h 23014"/>
                <a:gd name="connsiteX3" fmla="*/ 11539 w 23078"/>
                <a:gd name="connsiteY3" fmla="*/ 0 h 23014"/>
                <a:gd name="connsiteX4" fmla="*/ 11685 w 23078"/>
                <a:gd name="connsiteY4" fmla="*/ 0 h 23014"/>
                <a:gd name="connsiteX5" fmla="*/ 23078 w 23078"/>
                <a:gd name="connsiteY5" fmla="*/ 11507 h 23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078" h="23014">
                  <a:moveTo>
                    <a:pt x="23078" y="11507"/>
                  </a:moveTo>
                  <a:cubicBezTo>
                    <a:pt x="23078" y="17858"/>
                    <a:pt x="17907" y="23014"/>
                    <a:pt x="11539" y="23014"/>
                  </a:cubicBezTo>
                  <a:cubicBezTo>
                    <a:pt x="5171" y="23014"/>
                    <a:pt x="0" y="17858"/>
                    <a:pt x="0" y="11507"/>
                  </a:cubicBezTo>
                  <a:cubicBezTo>
                    <a:pt x="0" y="5156"/>
                    <a:pt x="5171" y="0"/>
                    <a:pt x="11539" y="0"/>
                  </a:cubicBezTo>
                  <a:cubicBezTo>
                    <a:pt x="11583" y="0"/>
                    <a:pt x="11641" y="0"/>
                    <a:pt x="11685" y="0"/>
                  </a:cubicBezTo>
                  <a:cubicBezTo>
                    <a:pt x="17995" y="73"/>
                    <a:pt x="23078" y="5215"/>
                    <a:pt x="23078" y="11507"/>
                  </a:cubicBezTo>
                </a:path>
              </a:pathLst>
            </a:custGeom>
            <a:solidFill>
              <a:srgbClr val="F1F3F4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8DAE896C-6030-6F4B-8328-F9EE855CDF55}"/>
                </a:ext>
              </a:extLst>
            </p:cNvPr>
            <p:cNvSpPr/>
            <p:nvPr/>
          </p:nvSpPr>
          <p:spPr>
            <a:xfrm>
              <a:off x="9986876" y="4288839"/>
              <a:ext cx="23079" cy="23015"/>
            </a:xfrm>
            <a:custGeom>
              <a:avLst/>
              <a:gdLst>
                <a:gd name="connsiteX0" fmla="*/ 23079 w 23079"/>
                <a:gd name="connsiteY0" fmla="*/ 11362 h 23015"/>
                <a:gd name="connsiteX1" fmla="*/ 11686 w 23079"/>
                <a:gd name="connsiteY1" fmla="*/ 23014 h 23015"/>
                <a:gd name="connsiteX2" fmla="*/ 1 w 23079"/>
                <a:gd name="connsiteY2" fmla="*/ 11653 h 23015"/>
                <a:gd name="connsiteX3" fmla="*/ 11394 w 23079"/>
                <a:gd name="connsiteY3" fmla="*/ 0 h 23015"/>
                <a:gd name="connsiteX4" fmla="*/ 11686 w 23079"/>
                <a:gd name="connsiteY4" fmla="*/ 0 h 23015"/>
                <a:gd name="connsiteX5" fmla="*/ 23079 w 23079"/>
                <a:gd name="connsiteY5" fmla="*/ 11362 h 2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079" h="23015">
                  <a:moveTo>
                    <a:pt x="23079" y="11362"/>
                  </a:moveTo>
                  <a:cubicBezTo>
                    <a:pt x="23152" y="17712"/>
                    <a:pt x="18054" y="22927"/>
                    <a:pt x="11686" y="23014"/>
                  </a:cubicBezTo>
                  <a:cubicBezTo>
                    <a:pt x="5317" y="23087"/>
                    <a:pt x="88" y="18004"/>
                    <a:pt x="1" y="11653"/>
                  </a:cubicBezTo>
                  <a:cubicBezTo>
                    <a:pt x="-72" y="5302"/>
                    <a:pt x="5025" y="73"/>
                    <a:pt x="11394" y="0"/>
                  </a:cubicBezTo>
                  <a:cubicBezTo>
                    <a:pt x="11496" y="0"/>
                    <a:pt x="11584" y="0"/>
                    <a:pt x="11686" y="0"/>
                  </a:cubicBezTo>
                  <a:cubicBezTo>
                    <a:pt x="17981" y="0"/>
                    <a:pt x="23079" y="5084"/>
                    <a:pt x="23079" y="11362"/>
                  </a:cubicBezTo>
                </a:path>
              </a:pathLst>
            </a:custGeom>
            <a:solidFill>
              <a:srgbClr val="F1F3F4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D5B3AE4C-92DF-E046-A00E-D35558B5D267}"/>
                </a:ext>
              </a:extLst>
            </p:cNvPr>
            <p:cNvSpPr/>
            <p:nvPr/>
          </p:nvSpPr>
          <p:spPr>
            <a:xfrm>
              <a:off x="9986876" y="4346958"/>
              <a:ext cx="23078" cy="23014"/>
            </a:xfrm>
            <a:custGeom>
              <a:avLst/>
              <a:gdLst>
                <a:gd name="connsiteX0" fmla="*/ 23078 w 23078"/>
                <a:gd name="connsiteY0" fmla="*/ 11507 h 23014"/>
                <a:gd name="connsiteX1" fmla="*/ 11539 w 23078"/>
                <a:gd name="connsiteY1" fmla="*/ 23014 h 23014"/>
                <a:gd name="connsiteX2" fmla="*/ 0 w 23078"/>
                <a:gd name="connsiteY2" fmla="*/ 11507 h 23014"/>
                <a:gd name="connsiteX3" fmla="*/ 11539 w 23078"/>
                <a:gd name="connsiteY3" fmla="*/ 0 h 23014"/>
                <a:gd name="connsiteX4" fmla="*/ 11685 w 23078"/>
                <a:gd name="connsiteY4" fmla="*/ 0 h 23014"/>
                <a:gd name="connsiteX5" fmla="*/ 23078 w 23078"/>
                <a:gd name="connsiteY5" fmla="*/ 11362 h 23014"/>
                <a:gd name="connsiteX6" fmla="*/ 23078 w 23078"/>
                <a:gd name="connsiteY6" fmla="*/ 11507 h 23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78" h="23014">
                  <a:moveTo>
                    <a:pt x="23078" y="11507"/>
                  </a:moveTo>
                  <a:cubicBezTo>
                    <a:pt x="23078" y="17858"/>
                    <a:pt x="17907" y="23014"/>
                    <a:pt x="11539" y="23014"/>
                  </a:cubicBezTo>
                  <a:cubicBezTo>
                    <a:pt x="5171" y="23014"/>
                    <a:pt x="0" y="17858"/>
                    <a:pt x="0" y="11507"/>
                  </a:cubicBezTo>
                  <a:cubicBezTo>
                    <a:pt x="0" y="5156"/>
                    <a:pt x="5171" y="0"/>
                    <a:pt x="11539" y="0"/>
                  </a:cubicBezTo>
                  <a:cubicBezTo>
                    <a:pt x="11583" y="0"/>
                    <a:pt x="11641" y="0"/>
                    <a:pt x="11685" y="0"/>
                  </a:cubicBezTo>
                  <a:cubicBezTo>
                    <a:pt x="17980" y="0"/>
                    <a:pt x="23078" y="5084"/>
                    <a:pt x="23078" y="11362"/>
                  </a:cubicBezTo>
                  <a:cubicBezTo>
                    <a:pt x="23078" y="11405"/>
                    <a:pt x="23078" y="11463"/>
                    <a:pt x="23078" y="11507"/>
                  </a:cubicBezTo>
                </a:path>
              </a:pathLst>
            </a:custGeom>
            <a:solidFill>
              <a:srgbClr val="F1F3F4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F3EC037B-B63A-C649-8096-66C1F8DAE49C}"/>
                </a:ext>
              </a:extLst>
            </p:cNvPr>
            <p:cNvSpPr/>
            <p:nvPr/>
          </p:nvSpPr>
          <p:spPr>
            <a:xfrm>
              <a:off x="9986876" y="4403474"/>
              <a:ext cx="23078" cy="23014"/>
            </a:xfrm>
            <a:custGeom>
              <a:avLst/>
              <a:gdLst>
                <a:gd name="connsiteX0" fmla="*/ 23078 w 23078"/>
                <a:gd name="connsiteY0" fmla="*/ 11507 h 23014"/>
                <a:gd name="connsiteX1" fmla="*/ 11539 w 23078"/>
                <a:gd name="connsiteY1" fmla="*/ 23014 h 23014"/>
                <a:gd name="connsiteX2" fmla="*/ 0 w 23078"/>
                <a:gd name="connsiteY2" fmla="*/ 11507 h 23014"/>
                <a:gd name="connsiteX3" fmla="*/ 11539 w 23078"/>
                <a:gd name="connsiteY3" fmla="*/ 0 h 23014"/>
                <a:gd name="connsiteX4" fmla="*/ 11685 w 23078"/>
                <a:gd name="connsiteY4" fmla="*/ 0 h 23014"/>
                <a:gd name="connsiteX5" fmla="*/ 23078 w 23078"/>
                <a:gd name="connsiteY5" fmla="*/ 11507 h 23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078" h="23014">
                  <a:moveTo>
                    <a:pt x="23078" y="11507"/>
                  </a:moveTo>
                  <a:cubicBezTo>
                    <a:pt x="23078" y="17858"/>
                    <a:pt x="17907" y="23014"/>
                    <a:pt x="11539" y="23014"/>
                  </a:cubicBezTo>
                  <a:cubicBezTo>
                    <a:pt x="5171" y="23014"/>
                    <a:pt x="0" y="17858"/>
                    <a:pt x="0" y="11507"/>
                  </a:cubicBezTo>
                  <a:cubicBezTo>
                    <a:pt x="0" y="5156"/>
                    <a:pt x="5171" y="0"/>
                    <a:pt x="11539" y="0"/>
                  </a:cubicBezTo>
                  <a:cubicBezTo>
                    <a:pt x="11583" y="0"/>
                    <a:pt x="11641" y="0"/>
                    <a:pt x="11685" y="0"/>
                  </a:cubicBezTo>
                  <a:cubicBezTo>
                    <a:pt x="17995" y="73"/>
                    <a:pt x="23078" y="5215"/>
                    <a:pt x="23078" y="11507"/>
                  </a:cubicBezTo>
                </a:path>
              </a:pathLst>
            </a:custGeom>
            <a:solidFill>
              <a:srgbClr val="F1F3F4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A8B04445-7593-F041-878F-26C2EB8FA272}"/>
                </a:ext>
              </a:extLst>
            </p:cNvPr>
            <p:cNvSpPr/>
            <p:nvPr/>
          </p:nvSpPr>
          <p:spPr>
            <a:xfrm>
              <a:off x="9986876" y="4460865"/>
              <a:ext cx="23079" cy="23015"/>
            </a:xfrm>
            <a:custGeom>
              <a:avLst/>
              <a:gdLst>
                <a:gd name="connsiteX0" fmla="*/ 23079 w 23079"/>
                <a:gd name="connsiteY0" fmla="*/ 11362 h 23015"/>
                <a:gd name="connsiteX1" fmla="*/ 11686 w 23079"/>
                <a:gd name="connsiteY1" fmla="*/ 23014 h 23015"/>
                <a:gd name="connsiteX2" fmla="*/ 1 w 23079"/>
                <a:gd name="connsiteY2" fmla="*/ 11653 h 23015"/>
                <a:gd name="connsiteX3" fmla="*/ 11394 w 23079"/>
                <a:gd name="connsiteY3" fmla="*/ 0 h 23015"/>
                <a:gd name="connsiteX4" fmla="*/ 11686 w 23079"/>
                <a:gd name="connsiteY4" fmla="*/ 0 h 23015"/>
                <a:gd name="connsiteX5" fmla="*/ 23079 w 23079"/>
                <a:gd name="connsiteY5" fmla="*/ 11362 h 2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079" h="23015">
                  <a:moveTo>
                    <a:pt x="23079" y="11362"/>
                  </a:moveTo>
                  <a:cubicBezTo>
                    <a:pt x="23152" y="17712"/>
                    <a:pt x="18054" y="22927"/>
                    <a:pt x="11686" y="23014"/>
                  </a:cubicBezTo>
                  <a:cubicBezTo>
                    <a:pt x="5317" y="23087"/>
                    <a:pt x="88" y="18004"/>
                    <a:pt x="1" y="11653"/>
                  </a:cubicBezTo>
                  <a:cubicBezTo>
                    <a:pt x="-72" y="5302"/>
                    <a:pt x="5025" y="73"/>
                    <a:pt x="11394" y="0"/>
                  </a:cubicBezTo>
                  <a:cubicBezTo>
                    <a:pt x="11496" y="0"/>
                    <a:pt x="11584" y="0"/>
                    <a:pt x="11686" y="0"/>
                  </a:cubicBezTo>
                  <a:cubicBezTo>
                    <a:pt x="17981" y="0"/>
                    <a:pt x="23079" y="5084"/>
                    <a:pt x="23079" y="11362"/>
                  </a:cubicBezTo>
                </a:path>
              </a:pathLst>
            </a:custGeom>
            <a:solidFill>
              <a:srgbClr val="F1F3F4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B3CF75A-ECD3-334F-9DFC-2CC87C05D89B}"/>
                </a:ext>
              </a:extLst>
            </p:cNvPr>
            <p:cNvSpPr/>
            <p:nvPr/>
          </p:nvSpPr>
          <p:spPr>
            <a:xfrm>
              <a:off x="9986876" y="4518109"/>
              <a:ext cx="23078" cy="23014"/>
            </a:xfrm>
            <a:custGeom>
              <a:avLst/>
              <a:gdLst>
                <a:gd name="connsiteX0" fmla="*/ 23078 w 23078"/>
                <a:gd name="connsiteY0" fmla="*/ 11507 h 23014"/>
                <a:gd name="connsiteX1" fmla="*/ 11539 w 23078"/>
                <a:gd name="connsiteY1" fmla="*/ 23014 h 23014"/>
                <a:gd name="connsiteX2" fmla="*/ 0 w 23078"/>
                <a:gd name="connsiteY2" fmla="*/ 11507 h 23014"/>
                <a:gd name="connsiteX3" fmla="*/ 11539 w 23078"/>
                <a:gd name="connsiteY3" fmla="*/ 0 h 23014"/>
                <a:gd name="connsiteX4" fmla="*/ 11685 w 23078"/>
                <a:gd name="connsiteY4" fmla="*/ 0 h 23014"/>
                <a:gd name="connsiteX5" fmla="*/ 23078 w 23078"/>
                <a:gd name="connsiteY5" fmla="*/ 11362 h 23014"/>
                <a:gd name="connsiteX6" fmla="*/ 23078 w 23078"/>
                <a:gd name="connsiteY6" fmla="*/ 11507 h 23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78" h="23014">
                  <a:moveTo>
                    <a:pt x="23078" y="11507"/>
                  </a:moveTo>
                  <a:cubicBezTo>
                    <a:pt x="23078" y="17858"/>
                    <a:pt x="17907" y="23014"/>
                    <a:pt x="11539" y="23014"/>
                  </a:cubicBezTo>
                  <a:cubicBezTo>
                    <a:pt x="5171" y="23014"/>
                    <a:pt x="0" y="17858"/>
                    <a:pt x="0" y="11507"/>
                  </a:cubicBezTo>
                  <a:cubicBezTo>
                    <a:pt x="0" y="5156"/>
                    <a:pt x="5171" y="0"/>
                    <a:pt x="11539" y="0"/>
                  </a:cubicBezTo>
                  <a:cubicBezTo>
                    <a:pt x="11583" y="0"/>
                    <a:pt x="11641" y="0"/>
                    <a:pt x="11685" y="0"/>
                  </a:cubicBezTo>
                  <a:cubicBezTo>
                    <a:pt x="17980" y="0"/>
                    <a:pt x="23078" y="5084"/>
                    <a:pt x="23078" y="11362"/>
                  </a:cubicBezTo>
                  <a:cubicBezTo>
                    <a:pt x="23078" y="11405"/>
                    <a:pt x="23078" y="11463"/>
                    <a:pt x="23078" y="11507"/>
                  </a:cubicBezTo>
                </a:path>
              </a:pathLst>
            </a:custGeom>
            <a:solidFill>
              <a:srgbClr val="F1F3F4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 231">
              <a:extLst>
                <a:ext uri="{FF2B5EF4-FFF2-40B4-BE49-F238E27FC236}">
                  <a16:creationId xmlns:a16="http://schemas.microsoft.com/office/drawing/2014/main" id="{A68D80F4-84DF-7941-9A35-247775A2B18E}"/>
                </a:ext>
              </a:extLst>
            </p:cNvPr>
            <p:cNvSpPr/>
            <p:nvPr/>
          </p:nvSpPr>
          <p:spPr>
            <a:xfrm>
              <a:off x="9986876" y="4575354"/>
              <a:ext cx="23078" cy="23014"/>
            </a:xfrm>
            <a:custGeom>
              <a:avLst/>
              <a:gdLst>
                <a:gd name="connsiteX0" fmla="*/ 23078 w 23078"/>
                <a:gd name="connsiteY0" fmla="*/ 11507 h 23014"/>
                <a:gd name="connsiteX1" fmla="*/ 11539 w 23078"/>
                <a:gd name="connsiteY1" fmla="*/ 23014 h 23014"/>
                <a:gd name="connsiteX2" fmla="*/ 0 w 23078"/>
                <a:gd name="connsiteY2" fmla="*/ 11507 h 23014"/>
                <a:gd name="connsiteX3" fmla="*/ 11539 w 23078"/>
                <a:gd name="connsiteY3" fmla="*/ 0 h 23014"/>
                <a:gd name="connsiteX4" fmla="*/ 11685 w 23078"/>
                <a:gd name="connsiteY4" fmla="*/ 0 h 23014"/>
                <a:gd name="connsiteX5" fmla="*/ 23078 w 23078"/>
                <a:gd name="connsiteY5" fmla="*/ 11362 h 23014"/>
                <a:gd name="connsiteX6" fmla="*/ 23078 w 23078"/>
                <a:gd name="connsiteY6" fmla="*/ 11507 h 23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78" h="23014">
                  <a:moveTo>
                    <a:pt x="23078" y="11507"/>
                  </a:moveTo>
                  <a:cubicBezTo>
                    <a:pt x="23078" y="17858"/>
                    <a:pt x="17907" y="23014"/>
                    <a:pt x="11539" y="23014"/>
                  </a:cubicBezTo>
                  <a:cubicBezTo>
                    <a:pt x="5171" y="23014"/>
                    <a:pt x="0" y="17858"/>
                    <a:pt x="0" y="11507"/>
                  </a:cubicBezTo>
                  <a:cubicBezTo>
                    <a:pt x="0" y="5156"/>
                    <a:pt x="5171" y="0"/>
                    <a:pt x="11539" y="0"/>
                  </a:cubicBezTo>
                  <a:cubicBezTo>
                    <a:pt x="11583" y="0"/>
                    <a:pt x="11641" y="0"/>
                    <a:pt x="11685" y="0"/>
                  </a:cubicBezTo>
                  <a:cubicBezTo>
                    <a:pt x="17980" y="0"/>
                    <a:pt x="23078" y="5084"/>
                    <a:pt x="23078" y="11362"/>
                  </a:cubicBezTo>
                  <a:cubicBezTo>
                    <a:pt x="23078" y="11405"/>
                    <a:pt x="23078" y="11464"/>
                    <a:pt x="23078" y="11507"/>
                  </a:cubicBezTo>
                </a:path>
              </a:pathLst>
            </a:custGeom>
            <a:solidFill>
              <a:srgbClr val="F1F3F4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9599273A-9D05-E644-B85C-8382F51489D4}"/>
              </a:ext>
            </a:extLst>
          </p:cNvPr>
          <p:cNvGrpSpPr/>
          <p:nvPr/>
        </p:nvGrpSpPr>
        <p:grpSpPr>
          <a:xfrm>
            <a:off x="8156299" y="3793377"/>
            <a:ext cx="860339" cy="1220269"/>
            <a:chOff x="8156299" y="3793377"/>
            <a:chExt cx="860339" cy="1220269"/>
          </a:xfrm>
        </p:grpSpPr>
        <p:sp>
          <p:nvSpPr>
            <p:cNvPr id="235" name="Freeform 234">
              <a:extLst>
                <a:ext uri="{FF2B5EF4-FFF2-40B4-BE49-F238E27FC236}">
                  <a16:creationId xmlns:a16="http://schemas.microsoft.com/office/drawing/2014/main" id="{3E0D7B8A-0414-4243-9C53-54AA0CC68F36}"/>
                </a:ext>
              </a:extLst>
            </p:cNvPr>
            <p:cNvSpPr/>
            <p:nvPr/>
          </p:nvSpPr>
          <p:spPr>
            <a:xfrm>
              <a:off x="8157029" y="4322778"/>
              <a:ext cx="859609" cy="690868"/>
            </a:xfrm>
            <a:custGeom>
              <a:avLst/>
              <a:gdLst>
                <a:gd name="connsiteX0" fmla="*/ 822742 w 859609"/>
                <a:gd name="connsiteY0" fmla="*/ 335020 h 690868"/>
                <a:gd name="connsiteX1" fmla="*/ 564941 w 859609"/>
                <a:gd name="connsiteY1" fmla="*/ 0 h 690868"/>
                <a:gd name="connsiteX2" fmla="*/ 294724 w 859609"/>
                <a:gd name="connsiteY2" fmla="*/ 0 h 690868"/>
                <a:gd name="connsiteX3" fmla="*/ 36923 w 859609"/>
                <a:gd name="connsiteY3" fmla="*/ 335020 h 690868"/>
                <a:gd name="connsiteX4" fmla="*/ 18957 w 859609"/>
                <a:gd name="connsiteY4" fmla="*/ 623428 h 690868"/>
                <a:gd name="connsiteX5" fmla="*/ 429833 w 859609"/>
                <a:gd name="connsiteY5" fmla="*/ 690869 h 690868"/>
                <a:gd name="connsiteX6" fmla="*/ 840708 w 859609"/>
                <a:gd name="connsiteY6" fmla="*/ 623428 h 690868"/>
                <a:gd name="connsiteX7" fmla="*/ 822742 w 859609"/>
                <a:gd name="connsiteY7" fmla="*/ 335020 h 690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9609" h="690868">
                  <a:moveTo>
                    <a:pt x="822742" y="335020"/>
                  </a:moveTo>
                  <a:cubicBezTo>
                    <a:pt x="705892" y="283019"/>
                    <a:pt x="466786" y="243399"/>
                    <a:pt x="564941" y="0"/>
                  </a:cubicBezTo>
                  <a:cubicBezTo>
                    <a:pt x="478048" y="33793"/>
                    <a:pt x="381617" y="33793"/>
                    <a:pt x="294724" y="0"/>
                  </a:cubicBezTo>
                  <a:cubicBezTo>
                    <a:pt x="392879" y="243399"/>
                    <a:pt x="153919" y="283019"/>
                    <a:pt x="36923" y="335020"/>
                  </a:cubicBezTo>
                  <a:cubicBezTo>
                    <a:pt x="-17267" y="359199"/>
                    <a:pt x="-1346" y="515056"/>
                    <a:pt x="18957" y="623428"/>
                  </a:cubicBezTo>
                  <a:cubicBezTo>
                    <a:pt x="129527" y="667126"/>
                    <a:pt x="300567" y="690869"/>
                    <a:pt x="429833" y="690869"/>
                  </a:cubicBezTo>
                  <a:cubicBezTo>
                    <a:pt x="559098" y="690869"/>
                    <a:pt x="729992" y="666689"/>
                    <a:pt x="840708" y="623428"/>
                  </a:cubicBezTo>
                  <a:cubicBezTo>
                    <a:pt x="860865" y="515056"/>
                    <a:pt x="876932" y="359199"/>
                    <a:pt x="822742" y="335020"/>
                  </a:cubicBezTo>
                </a:path>
              </a:pathLst>
            </a:custGeom>
            <a:solidFill>
              <a:srgbClr val="B58462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 235">
              <a:extLst>
                <a:ext uri="{FF2B5EF4-FFF2-40B4-BE49-F238E27FC236}">
                  <a16:creationId xmlns:a16="http://schemas.microsoft.com/office/drawing/2014/main" id="{A0C9BC5C-8B00-E44D-AA49-0269AFD25B42}"/>
                </a:ext>
              </a:extLst>
            </p:cNvPr>
            <p:cNvSpPr/>
            <p:nvPr/>
          </p:nvSpPr>
          <p:spPr>
            <a:xfrm>
              <a:off x="8156299" y="4487368"/>
              <a:ext cx="859609" cy="526278"/>
            </a:xfrm>
            <a:custGeom>
              <a:avLst/>
              <a:gdLst>
                <a:gd name="connsiteX0" fmla="*/ 823473 w 859609"/>
                <a:gd name="connsiteY0" fmla="*/ 170430 h 526278"/>
                <a:gd name="connsiteX1" fmla="*/ 562896 w 859609"/>
                <a:gd name="connsiteY1" fmla="*/ 18942 h 526278"/>
                <a:gd name="connsiteX2" fmla="*/ 430563 w 859609"/>
                <a:gd name="connsiteY2" fmla="*/ 20836 h 526278"/>
                <a:gd name="connsiteX3" fmla="*/ 299836 w 859609"/>
                <a:gd name="connsiteY3" fmla="*/ 15884 h 526278"/>
                <a:gd name="connsiteX4" fmla="*/ 36923 w 859609"/>
                <a:gd name="connsiteY4" fmla="*/ 170430 h 526278"/>
                <a:gd name="connsiteX5" fmla="*/ 18957 w 859609"/>
                <a:gd name="connsiteY5" fmla="*/ 458838 h 526278"/>
                <a:gd name="connsiteX6" fmla="*/ 429832 w 859609"/>
                <a:gd name="connsiteY6" fmla="*/ 526279 h 526278"/>
                <a:gd name="connsiteX7" fmla="*/ 840708 w 859609"/>
                <a:gd name="connsiteY7" fmla="*/ 458838 h 526278"/>
                <a:gd name="connsiteX8" fmla="*/ 822742 w 859609"/>
                <a:gd name="connsiteY8" fmla="*/ 170430 h 52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9609" h="526278">
                  <a:moveTo>
                    <a:pt x="823473" y="170430"/>
                  </a:moveTo>
                  <a:cubicBezTo>
                    <a:pt x="745475" y="135762"/>
                    <a:pt x="613288" y="106630"/>
                    <a:pt x="562896" y="18942"/>
                  </a:cubicBezTo>
                  <a:cubicBezTo>
                    <a:pt x="537627" y="-24756"/>
                    <a:pt x="465326" y="20836"/>
                    <a:pt x="430563" y="20836"/>
                  </a:cubicBezTo>
                  <a:cubicBezTo>
                    <a:pt x="395800" y="20836"/>
                    <a:pt x="330656" y="14427"/>
                    <a:pt x="299836" y="15884"/>
                  </a:cubicBezTo>
                  <a:cubicBezTo>
                    <a:pt x="250905" y="106048"/>
                    <a:pt x="116527" y="135471"/>
                    <a:pt x="36923" y="170430"/>
                  </a:cubicBezTo>
                  <a:cubicBezTo>
                    <a:pt x="-17267" y="194609"/>
                    <a:pt x="-1346" y="350466"/>
                    <a:pt x="18957" y="458838"/>
                  </a:cubicBezTo>
                  <a:cubicBezTo>
                    <a:pt x="129527" y="502536"/>
                    <a:pt x="300567" y="526279"/>
                    <a:pt x="429832" y="526279"/>
                  </a:cubicBezTo>
                  <a:cubicBezTo>
                    <a:pt x="559098" y="526279"/>
                    <a:pt x="729992" y="502099"/>
                    <a:pt x="840708" y="458838"/>
                  </a:cubicBezTo>
                  <a:cubicBezTo>
                    <a:pt x="860865" y="350466"/>
                    <a:pt x="876932" y="194609"/>
                    <a:pt x="822742" y="170430"/>
                  </a:cubicBezTo>
                </a:path>
              </a:pathLst>
            </a:custGeom>
            <a:solidFill>
              <a:srgbClr val="F36E33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 236">
              <a:extLst>
                <a:ext uri="{FF2B5EF4-FFF2-40B4-BE49-F238E27FC236}">
                  <a16:creationId xmlns:a16="http://schemas.microsoft.com/office/drawing/2014/main" id="{CEFDB05A-E43B-A04D-9247-09AEF3ADE3D2}"/>
                </a:ext>
              </a:extLst>
            </p:cNvPr>
            <p:cNvSpPr/>
            <p:nvPr/>
          </p:nvSpPr>
          <p:spPr>
            <a:xfrm>
              <a:off x="8438315" y="4476596"/>
              <a:ext cx="148546" cy="128764"/>
            </a:xfrm>
            <a:custGeom>
              <a:avLst/>
              <a:gdLst>
                <a:gd name="connsiteX0" fmla="*/ 148546 w 148546"/>
                <a:gd name="connsiteY0" fmla="*/ 31608 h 128764"/>
                <a:gd name="connsiteX1" fmla="*/ 29213 w 148546"/>
                <a:gd name="connsiteY1" fmla="*/ 0 h 128764"/>
                <a:gd name="connsiteX2" fmla="*/ 0 w 148546"/>
                <a:gd name="connsiteY2" fmla="*/ 52875 h 128764"/>
                <a:gd name="connsiteX3" fmla="*/ 93773 w 148546"/>
                <a:gd name="connsiteY3" fmla="*/ 128764 h 12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46" h="128764">
                  <a:moveTo>
                    <a:pt x="148546" y="31608"/>
                  </a:moveTo>
                  <a:lnTo>
                    <a:pt x="29213" y="0"/>
                  </a:lnTo>
                  <a:cubicBezTo>
                    <a:pt x="23078" y="19373"/>
                    <a:pt x="13146" y="37347"/>
                    <a:pt x="0" y="52875"/>
                  </a:cubicBezTo>
                  <a:lnTo>
                    <a:pt x="93773" y="128764"/>
                  </a:lnTo>
                  <a:close/>
                </a:path>
              </a:pathLst>
            </a:custGeom>
            <a:solidFill>
              <a:srgbClr val="F1F3F4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 237">
              <a:extLst>
                <a:ext uri="{FF2B5EF4-FFF2-40B4-BE49-F238E27FC236}">
                  <a16:creationId xmlns:a16="http://schemas.microsoft.com/office/drawing/2014/main" id="{62FD02F4-9C58-6245-84D8-C7110DEFEC7C}"/>
                </a:ext>
              </a:extLst>
            </p:cNvPr>
            <p:cNvSpPr/>
            <p:nvPr/>
          </p:nvSpPr>
          <p:spPr>
            <a:xfrm>
              <a:off x="8586861" y="4476596"/>
              <a:ext cx="148546" cy="129492"/>
            </a:xfrm>
            <a:custGeom>
              <a:avLst/>
              <a:gdLst>
                <a:gd name="connsiteX0" fmla="*/ 0 w 148546"/>
                <a:gd name="connsiteY0" fmla="*/ 31608 h 129492"/>
                <a:gd name="connsiteX1" fmla="*/ 119334 w 148546"/>
                <a:gd name="connsiteY1" fmla="*/ 0 h 129492"/>
                <a:gd name="connsiteX2" fmla="*/ 148546 w 148546"/>
                <a:gd name="connsiteY2" fmla="*/ 52875 h 129492"/>
                <a:gd name="connsiteX3" fmla="*/ 54628 w 148546"/>
                <a:gd name="connsiteY3" fmla="*/ 129492 h 12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46" h="129492">
                  <a:moveTo>
                    <a:pt x="0" y="31608"/>
                  </a:moveTo>
                  <a:lnTo>
                    <a:pt x="119334" y="0"/>
                  </a:lnTo>
                  <a:cubicBezTo>
                    <a:pt x="125468" y="19373"/>
                    <a:pt x="135400" y="37347"/>
                    <a:pt x="148546" y="52875"/>
                  </a:cubicBezTo>
                  <a:lnTo>
                    <a:pt x="54628" y="129492"/>
                  </a:lnTo>
                  <a:close/>
                </a:path>
              </a:pathLst>
            </a:custGeom>
            <a:solidFill>
              <a:srgbClr val="F1F3F4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 238">
              <a:extLst>
                <a:ext uri="{FF2B5EF4-FFF2-40B4-BE49-F238E27FC236}">
                  <a16:creationId xmlns:a16="http://schemas.microsoft.com/office/drawing/2014/main" id="{579424AF-5BAA-AC41-8141-E552860B89C6}"/>
                </a:ext>
              </a:extLst>
            </p:cNvPr>
            <p:cNvSpPr/>
            <p:nvPr/>
          </p:nvSpPr>
          <p:spPr>
            <a:xfrm>
              <a:off x="8387647" y="3905458"/>
              <a:ext cx="398428" cy="522487"/>
            </a:xfrm>
            <a:custGeom>
              <a:avLst/>
              <a:gdLst>
                <a:gd name="connsiteX0" fmla="*/ 199214 w 398428"/>
                <a:gd name="connsiteY0" fmla="*/ 2 h 522487"/>
                <a:gd name="connsiteX1" fmla="*/ 714 w 398428"/>
                <a:gd name="connsiteY1" fmla="*/ 239760 h 522487"/>
                <a:gd name="connsiteX2" fmla="*/ 199214 w 398428"/>
                <a:gd name="connsiteY2" fmla="*/ 522487 h 522487"/>
                <a:gd name="connsiteX3" fmla="*/ 397714 w 398428"/>
                <a:gd name="connsiteY3" fmla="*/ 239760 h 522487"/>
                <a:gd name="connsiteX4" fmla="*/ 199214 w 398428"/>
                <a:gd name="connsiteY4" fmla="*/ 2 h 52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428" h="522487">
                  <a:moveTo>
                    <a:pt x="199214" y="2"/>
                  </a:moveTo>
                  <a:cubicBezTo>
                    <a:pt x="94633" y="2"/>
                    <a:pt x="-9656" y="64384"/>
                    <a:pt x="714" y="239760"/>
                  </a:cubicBezTo>
                  <a:cubicBezTo>
                    <a:pt x="26275" y="436110"/>
                    <a:pt x="116396" y="522633"/>
                    <a:pt x="199214" y="522487"/>
                  </a:cubicBezTo>
                  <a:cubicBezTo>
                    <a:pt x="282032" y="522342"/>
                    <a:pt x="372007" y="436110"/>
                    <a:pt x="397714" y="239760"/>
                  </a:cubicBezTo>
                  <a:cubicBezTo>
                    <a:pt x="408085" y="64967"/>
                    <a:pt x="303795" y="-435"/>
                    <a:pt x="199214" y="2"/>
                  </a:cubicBezTo>
                </a:path>
              </a:pathLst>
            </a:custGeom>
            <a:solidFill>
              <a:srgbClr val="B58462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 245">
              <a:extLst>
                <a:ext uri="{FF2B5EF4-FFF2-40B4-BE49-F238E27FC236}">
                  <a16:creationId xmlns:a16="http://schemas.microsoft.com/office/drawing/2014/main" id="{FD9BEAD9-977C-B445-893E-7C59F46E2F12}"/>
                </a:ext>
              </a:extLst>
            </p:cNvPr>
            <p:cNvSpPr/>
            <p:nvPr/>
          </p:nvSpPr>
          <p:spPr>
            <a:xfrm>
              <a:off x="8376633" y="4168489"/>
              <a:ext cx="48271" cy="126458"/>
            </a:xfrm>
            <a:custGeom>
              <a:avLst/>
              <a:gdLst>
                <a:gd name="connsiteX0" fmla="*/ 2964 w 48271"/>
                <a:gd name="connsiteY0" fmla="*/ 24214 h 126458"/>
                <a:gd name="connsiteX1" fmla="*/ 16256 w 48271"/>
                <a:gd name="connsiteY1" fmla="*/ 93985 h 126458"/>
                <a:gd name="connsiteX2" fmla="*/ 36413 w 48271"/>
                <a:gd name="connsiteY2" fmla="*/ 126031 h 126458"/>
                <a:gd name="connsiteX3" fmla="*/ 45761 w 48271"/>
                <a:gd name="connsiteY3" fmla="*/ 99666 h 126458"/>
                <a:gd name="connsiteX4" fmla="*/ 34222 w 48271"/>
                <a:gd name="connsiteY4" fmla="*/ 30914 h 126458"/>
                <a:gd name="connsiteX5" fmla="*/ 7492 w 48271"/>
                <a:gd name="connsiteY5" fmla="*/ 180 h 126458"/>
                <a:gd name="connsiteX6" fmla="*/ 2964 w 48271"/>
                <a:gd name="connsiteY6" fmla="*/ 24214 h 126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71" h="126458">
                  <a:moveTo>
                    <a:pt x="2964" y="24214"/>
                  </a:moveTo>
                  <a:cubicBezTo>
                    <a:pt x="14796" y="46791"/>
                    <a:pt x="10706" y="70388"/>
                    <a:pt x="16256" y="93985"/>
                  </a:cubicBezTo>
                  <a:cubicBezTo>
                    <a:pt x="18593" y="104182"/>
                    <a:pt x="23413" y="123118"/>
                    <a:pt x="36413" y="126031"/>
                  </a:cubicBezTo>
                  <a:cubicBezTo>
                    <a:pt x="53502" y="129672"/>
                    <a:pt x="47660" y="109134"/>
                    <a:pt x="45761" y="99666"/>
                  </a:cubicBezTo>
                  <a:cubicBezTo>
                    <a:pt x="41525" y="77526"/>
                    <a:pt x="39918" y="53637"/>
                    <a:pt x="34222" y="30914"/>
                  </a:cubicBezTo>
                  <a:cubicBezTo>
                    <a:pt x="31885" y="21446"/>
                    <a:pt x="21076" y="-2296"/>
                    <a:pt x="7492" y="180"/>
                  </a:cubicBezTo>
                  <a:cubicBezTo>
                    <a:pt x="-3024" y="2074"/>
                    <a:pt x="-395" y="17077"/>
                    <a:pt x="2964" y="24214"/>
                  </a:cubicBezTo>
                </a:path>
              </a:pathLst>
            </a:custGeom>
            <a:solidFill>
              <a:srgbClr val="B58462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 246">
              <a:extLst>
                <a:ext uri="{FF2B5EF4-FFF2-40B4-BE49-F238E27FC236}">
                  <a16:creationId xmlns:a16="http://schemas.microsoft.com/office/drawing/2014/main" id="{C3156D1B-2BF2-994A-A424-77EA9728D37F}"/>
                </a:ext>
              </a:extLst>
            </p:cNvPr>
            <p:cNvSpPr/>
            <p:nvPr/>
          </p:nvSpPr>
          <p:spPr>
            <a:xfrm>
              <a:off x="8748769" y="4168489"/>
              <a:ext cx="48320" cy="126458"/>
            </a:xfrm>
            <a:custGeom>
              <a:avLst/>
              <a:gdLst>
                <a:gd name="connsiteX0" fmla="*/ 45356 w 48320"/>
                <a:gd name="connsiteY0" fmla="*/ 24214 h 126458"/>
                <a:gd name="connsiteX1" fmla="*/ 32064 w 48320"/>
                <a:gd name="connsiteY1" fmla="*/ 93985 h 126458"/>
                <a:gd name="connsiteX2" fmla="*/ 11907 w 48320"/>
                <a:gd name="connsiteY2" fmla="*/ 126031 h 126458"/>
                <a:gd name="connsiteX3" fmla="*/ 2559 w 48320"/>
                <a:gd name="connsiteY3" fmla="*/ 99666 h 126458"/>
                <a:gd name="connsiteX4" fmla="*/ 13952 w 48320"/>
                <a:gd name="connsiteY4" fmla="*/ 30914 h 126458"/>
                <a:gd name="connsiteX5" fmla="*/ 40828 w 48320"/>
                <a:gd name="connsiteY5" fmla="*/ 180 h 126458"/>
                <a:gd name="connsiteX6" fmla="*/ 45356 w 48320"/>
                <a:gd name="connsiteY6" fmla="*/ 24214 h 126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320" h="126458">
                  <a:moveTo>
                    <a:pt x="45356" y="24214"/>
                  </a:moveTo>
                  <a:cubicBezTo>
                    <a:pt x="33525" y="46791"/>
                    <a:pt x="37468" y="70388"/>
                    <a:pt x="32064" y="93985"/>
                  </a:cubicBezTo>
                  <a:cubicBezTo>
                    <a:pt x="29727" y="104182"/>
                    <a:pt x="24761" y="123118"/>
                    <a:pt x="11907" y="126031"/>
                  </a:cubicBezTo>
                  <a:cubicBezTo>
                    <a:pt x="-5328" y="129672"/>
                    <a:pt x="660" y="109134"/>
                    <a:pt x="2559" y="99666"/>
                  </a:cubicBezTo>
                  <a:cubicBezTo>
                    <a:pt x="6795" y="77526"/>
                    <a:pt x="8402" y="53637"/>
                    <a:pt x="13952" y="30914"/>
                  </a:cubicBezTo>
                  <a:cubicBezTo>
                    <a:pt x="16435" y="21446"/>
                    <a:pt x="27244" y="-2296"/>
                    <a:pt x="40828" y="180"/>
                  </a:cubicBezTo>
                  <a:cubicBezTo>
                    <a:pt x="51344" y="2074"/>
                    <a:pt x="48715" y="17077"/>
                    <a:pt x="45356" y="24214"/>
                  </a:cubicBezTo>
                </a:path>
              </a:pathLst>
            </a:custGeom>
            <a:solidFill>
              <a:srgbClr val="B58462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 247">
              <a:extLst>
                <a:ext uri="{FF2B5EF4-FFF2-40B4-BE49-F238E27FC236}">
                  <a16:creationId xmlns:a16="http://schemas.microsoft.com/office/drawing/2014/main" id="{8D9ACBCC-D43F-194C-929E-EDBB474DB88B}"/>
                </a:ext>
              </a:extLst>
            </p:cNvPr>
            <p:cNvSpPr/>
            <p:nvPr/>
          </p:nvSpPr>
          <p:spPr>
            <a:xfrm>
              <a:off x="8585109" y="4565449"/>
              <a:ext cx="3359" cy="1310"/>
            </a:xfrm>
            <a:custGeom>
              <a:avLst/>
              <a:gdLst>
                <a:gd name="connsiteX0" fmla="*/ 3360 w 3359"/>
                <a:gd name="connsiteY0" fmla="*/ 291 h 1310"/>
                <a:gd name="connsiteX1" fmla="*/ 0 w 3359"/>
                <a:gd name="connsiteY1" fmla="*/ 1311 h 1310"/>
                <a:gd name="connsiteX2" fmla="*/ 3360 w 3359"/>
                <a:gd name="connsiteY2" fmla="*/ 291 h 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9" h="1310">
                  <a:moveTo>
                    <a:pt x="3360" y="291"/>
                  </a:moveTo>
                  <a:lnTo>
                    <a:pt x="0" y="1311"/>
                  </a:lnTo>
                  <a:cubicBezTo>
                    <a:pt x="643" y="102"/>
                    <a:pt x="2147" y="-350"/>
                    <a:pt x="3360" y="291"/>
                  </a:cubicBezTo>
                </a:path>
              </a:pathLst>
            </a:custGeom>
            <a:solidFill>
              <a:srgbClr val="D6BB9E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 260">
              <a:extLst>
                <a:ext uri="{FF2B5EF4-FFF2-40B4-BE49-F238E27FC236}">
                  <a16:creationId xmlns:a16="http://schemas.microsoft.com/office/drawing/2014/main" id="{59DD38D5-FE4A-9B44-952B-2F07414623FB}"/>
                </a:ext>
              </a:extLst>
            </p:cNvPr>
            <p:cNvSpPr/>
            <p:nvPr/>
          </p:nvSpPr>
          <p:spPr>
            <a:xfrm>
              <a:off x="8283307" y="3793377"/>
              <a:ext cx="605890" cy="435013"/>
            </a:xfrm>
            <a:custGeom>
              <a:avLst/>
              <a:gdLst>
                <a:gd name="connsiteX0" fmla="*/ 101111 w 605890"/>
                <a:gd name="connsiteY0" fmla="*/ 435014 h 435013"/>
                <a:gd name="connsiteX1" fmla="*/ 79347 w 605890"/>
                <a:gd name="connsiteY1" fmla="*/ 411708 h 435013"/>
                <a:gd name="connsiteX2" fmla="*/ 74089 w 605890"/>
                <a:gd name="connsiteY2" fmla="*/ 407629 h 435013"/>
                <a:gd name="connsiteX3" fmla="*/ 46921 w 605890"/>
                <a:gd name="connsiteY3" fmla="*/ 397433 h 435013"/>
                <a:gd name="connsiteX4" fmla="*/ 40348 w 605890"/>
                <a:gd name="connsiteY4" fmla="*/ 393646 h 435013"/>
                <a:gd name="connsiteX5" fmla="*/ 32461 w 605890"/>
                <a:gd name="connsiteY5" fmla="*/ 388111 h 435013"/>
                <a:gd name="connsiteX6" fmla="*/ 16248 w 605890"/>
                <a:gd name="connsiteY6" fmla="*/ 346598 h 435013"/>
                <a:gd name="connsiteX7" fmla="*/ 21798 w 605890"/>
                <a:gd name="connsiteY7" fmla="*/ 315718 h 435013"/>
                <a:gd name="connsiteX8" fmla="*/ 18731 w 605890"/>
                <a:gd name="connsiteY8" fmla="*/ 311202 h 435013"/>
                <a:gd name="connsiteX9" fmla="*/ 15079 w 605890"/>
                <a:gd name="connsiteY9" fmla="*/ 287022 h 435013"/>
                <a:gd name="connsiteX10" fmla="*/ 10405 w 605890"/>
                <a:gd name="connsiteY10" fmla="*/ 268669 h 435013"/>
                <a:gd name="connsiteX11" fmla="*/ 327 w 605890"/>
                <a:gd name="connsiteY11" fmla="*/ 252209 h 435013"/>
                <a:gd name="connsiteX12" fmla="*/ 2810 w 605890"/>
                <a:gd name="connsiteY12" fmla="*/ 240557 h 435013"/>
                <a:gd name="connsiteX13" fmla="*/ 17709 w 605890"/>
                <a:gd name="connsiteY13" fmla="*/ 215503 h 435013"/>
                <a:gd name="connsiteX14" fmla="*/ 16978 w 605890"/>
                <a:gd name="connsiteY14" fmla="*/ 200937 h 435013"/>
                <a:gd name="connsiteX15" fmla="*/ 18245 w 605890"/>
                <a:gd name="connsiteY15" fmla="*/ 173159 h 435013"/>
                <a:gd name="connsiteX16" fmla="*/ 23405 w 605890"/>
                <a:gd name="connsiteY16" fmla="*/ 169765 h 435013"/>
                <a:gd name="connsiteX17" fmla="*/ 30999 w 605890"/>
                <a:gd name="connsiteY17" fmla="*/ 153743 h 435013"/>
                <a:gd name="connsiteX18" fmla="*/ 30708 w 605890"/>
                <a:gd name="connsiteY18" fmla="*/ 153014 h 435013"/>
                <a:gd name="connsiteX19" fmla="*/ 44577 w 605890"/>
                <a:gd name="connsiteY19" fmla="*/ 126999 h 435013"/>
                <a:gd name="connsiteX20" fmla="*/ 45314 w 605890"/>
                <a:gd name="connsiteY20" fmla="*/ 126796 h 435013"/>
                <a:gd name="connsiteX21" fmla="*/ 64011 w 605890"/>
                <a:gd name="connsiteY21" fmla="*/ 105529 h 435013"/>
                <a:gd name="connsiteX22" fmla="*/ 76864 w 605890"/>
                <a:gd name="connsiteY22" fmla="*/ 90963 h 435013"/>
                <a:gd name="connsiteX23" fmla="*/ 96144 w 605890"/>
                <a:gd name="connsiteY23" fmla="*/ 73921 h 435013"/>
                <a:gd name="connsiteX24" fmla="*/ 115279 w 605890"/>
                <a:gd name="connsiteY24" fmla="*/ 62559 h 435013"/>
                <a:gd name="connsiteX25" fmla="*/ 128278 w 605890"/>
                <a:gd name="connsiteY25" fmla="*/ 54402 h 435013"/>
                <a:gd name="connsiteX26" fmla="*/ 158981 w 605890"/>
                <a:gd name="connsiteY26" fmla="*/ 42793 h 435013"/>
                <a:gd name="connsiteX27" fmla="*/ 160120 w 605890"/>
                <a:gd name="connsiteY27" fmla="*/ 43332 h 435013"/>
                <a:gd name="connsiteX28" fmla="*/ 168154 w 605890"/>
                <a:gd name="connsiteY28" fmla="*/ 41147 h 435013"/>
                <a:gd name="connsiteX29" fmla="*/ 190793 w 605890"/>
                <a:gd name="connsiteY29" fmla="*/ 30222 h 435013"/>
                <a:gd name="connsiteX30" fmla="*/ 200287 w 605890"/>
                <a:gd name="connsiteY30" fmla="*/ 24687 h 435013"/>
                <a:gd name="connsiteX31" fmla="*/ 200287 w 605890"/>
                <a:gd name="connsiteY31" fmla="*/ 23668 h 435013"/>
                <a:gd name="connsiteX32" fmla="*/ 212703 w 605890"/>
                <a:gd name="connsiteY32" fmla="*/ 13617 h 435013"/>
                <a:gd name="connsiteX33" fmla="*/ 259005 w 605890"/>
                <a:gd name="connsiteY33" fmla="*/ 1673 h 435013"/>
                <a:gd name="connsiteX34" fmla="*/ 267330 w 605890"/>
                <a:gd name="connsiteY34" fmla="*/ 6771 h 435013"/>
                <a:gd name="connsiteX35" fmla="*/ 288510 w 605890"/>
                <a:gd name="connsiteY35" fmla="*/ 6771 h 435013"/>
                <a:gd name="connsiteX36" fmla="*/ 317722 w 605890"/>
                <a:gd name="connsiteY36" fmla="*/ 4003 h 435013"/>
                <a:gd name="connsiteX37" fmla="*/ 327070 w 605890"/>
                <a:gd name="connsiteY37" fmla="*/ 6043 h 435013"/>
                <a:gd name="connsiteX38" fmla="*/ 351025 w 605890"/>
                <a:gd name="connsiteY38" fmla="*/ 13471 h 435013"/>
                <a:gd name="connsiteX39" fmla="*/ 357744 w 605890"/>
                <a:gd name="connsiteY39" fmla="*/ 13471 h 435013"/>
                <a:gd name="connsiteX40" fmla="*/ 397181 w 605890"/>
                <a:gd name="connsiteY40" fmla="*/ 26289 h 435013"/>
                <a:gd name="connsiteX41" fmla="*/ 430191 w 605890"/>
                <a:gd name="connsiteY41" fmla="*/ 25124 h 435013"/>
                <a:gd name="connsiteX42" fmla="*/ 459403 w 605890"/>
                <a:gd name="connsiteY42" fmla="*/ 43332 h 435013"/>
                <a:gd name="connsiteX43" fmla="*/ 471965 w 605890"/>
                <a:gd name="connsiteY43" fmla="*/ 59937 h 435013"/>
                <a:gd name="connsiteX44" fmla="*/ 478246 w 605890"/>
                <a:gd name="connsiteY44" fmla="*/ 66929 h 435013"/>
                <a:gd name="connsiteX45" fmla="*/ 499717 w 605890"/>
                <a:gd name="connsiteY45" fmla="*/ 95333 h 435013"/>
                <a:gd name="connsiteX46" fmla="*/ 511256 w 605890"/>
                <a:gd name="connsiteY46" fmla="*/ 100868 h 435013"/>
                <a:gd name="connsiteX47" fmla="*/ 534334 w 605890"/>
                <a:gd name="connsiteY47" fmla="*/ 104946 h 435013"/>
                <a:gd name="connsiteX48" fmla="*/ 539446 w 605890"/>
                <a:gd name="connsiteY48" fmla="*/ 110627 h 435013"/>
                <a:gd name="connsiteX49" fmla="*/ 552884 w 605890"/>
                <a:gd name="connsiteY49" fmla="*/ 148499 h 435013"/>
                <a:gd name="connsiteX50" fmla="*/ 556097 w 605890"/>
                <a:gd name="connsiteY50" fmla="*/ 154471 h 435013"/>
                <a:gd name="connsiteX51" fmla="*/ 565153 w 605890"/>
                <a:gd name="connsiteY51" fmla="*/ 195693 h 435013"/>
                <a:gd name="connsiteX52" fmla="*/ 574793 w 605890"/>
                <a:gd name="connsiteY52" fmla="*/ 230797 h 435013"/>
                <a:gd name="connsiteX53" fmla="*/ 581658 w 605890"/>
                <a:gd name="connsiteY53" fmla="*/ 249733 h 435013"/>
                <a:gd name="connsiteX54" fmla="*/ 590422 w 605890"/>
                <a:gd name="connsiteY54" fmla="*/ 274787 h 435013"/>
                <a:gd name="connsiteX55" fmla="*/ 593051 w 605890"/>
                <a:gd name="connsiteY55" fmla="*/ 281196 h 435013"/>
                <a:gd name="connsiteX56" fmla="*/ 605759 w 605890"/>
                <a:gd name="connsiteY56" fmla="*/ 302754 h 435013"/>
                <a:gd name="connsiteX57" fmla="*/ 590422 w 605890"/>
                <a:gd name="connsiteY57" fmla="*/ 321398 h 435013"/>
                <a:gd name="connsiteX58" fmla="*/ 584726 w 605890"/>
                <a:gd name="connsiteY58" fmla="*/ 325622 h 435013"/>
                <a:gd name="connsiteX59" fmla="*/ 567198 w 605890"/>
                <a:gd name="connsiteY59" fmla="*/ 344704 h 435013"/>
                <a:gd name="connsiteX60" fmla="*/ 564715 w 605890"/>
                <a:gd name="connsiteY60" fmla="*/ 349511 h 435013"/>
                <a:gd name="connsiteX61" fmla="*/ 554929 w 605890"/>
                <a:gd name="connsiteY61" fmla="*/ 373399 h 435013"/>
                <a:gd name="connsiteX62" fmla="*/ 551862 w 605890"/>
                <a:gd name="connsiteY62" fmla="*/ 377623 h 435013"/>
                <a:gd name="connsiteX63" fmla="*/ 532143 w 605890"/>
                <a:gd name="connsiteY63" fmla="*/ 400346 h 435013"/>
                <a:gd name="connsiteX64" fmla="*/ 524694 w 605890"/>
                <a:gd name="connsiteY64" fmla="*/ 405736 h 435013"/>
                <a:gd name="connsiteX65" fmla="*/ 491245 w 605890"/>
                <a:gd name="connsiteY65" fmla="*/ 407484 h 435013"/>
                <a:gd name="connsiteX66" fmla="*/ 477515 w 605890"/>
                <a:gd name="connsiteY66" fmla="*/ 358105 h 435013"/>
                <a:gd name="connsiteX67" fmla="*/ 472841 w 605890"/>
                <a:gd name="connsiteY67" fmla="*/ 323583 h 435013"/>
                <a:gd name="connsiteX68" fmla="*/ 471235 w 605890"/>
                <a:gd name="connsiteY68" fmla="*/ 303045 h 435013"/>
                <a:gd name="connsiteX69" fmla="*/ 472987 w 605890"/>
                <a:gd name="connsiteY69" fmla="*/ 284692 h 435013"/>
                <a:gd name="connsiteX70" fmla="*/ 471819 w 605890"/>
                <a:gd name="connsiteY70" fmla="*/ 279448 h 435013"/>
                <a:gd name="connsiteX71" fmla="*/ 455752 w 605890"/>
                <a:gd name="connsiteY71" fmla="*/ 261823 h 435013"/>
                <a:gd name="connsiteX72" fmla="*/ 438662 w 605890"/>
                <a:gd name="connsiteY72" fmla="*/ 252209 h 435013"/>
                <a:gd name="connsiteX73" fmla="*/ 412371 w 605890"/>
                <a:gd name="connsiteY73" fmla="*/ 237643 h 435013"/>
                <a:gd name="connsiteX74" fmla="*/ 399956 w 605890"/>
                <a:gd name="connsiteY74" fmla="*/ 233128 h 435013"/>
                <a:gd name="connsiteX75" fmla="*/ 391338 w 605890"/>
                <a:gd name="connsiteY75" fmla="*/ 234293 h 435013"/>
                <a:gd name="connsiteX76" fmla="*/ 366069 w 605890"/>
                <a:gd name="connsiteY76" fmla="*/ 240993 h 435013"/>
                <a:gd name="connsiteX77" fmla="*/ 355845 w 605890"/>
                <a:gd name="connsiteY77" fmla="*/ 242450 h 435013"/>
                <a:gd name="connsiteX78" fmla="*/ 338317 w 605890"/>
                <a:gd name="connsiteY78" fmla="*/ 264590 h 435013"/>
                <a:gd name="connsiteX79" fmla="*/ 309630 w 605890"/>
                <a:gd name="connsiteY79" fmla="*/ 277321 h 435013"/>
                <a:gd name="connsiteX80" fmla="*/ 309104 w 605890"/>
                <a:gd name="connsiteY80" fmla="*/ 277117 h 435013"/>
                <a:gd name="connsiteX81" fmla="*/ 300487 w 605890"/>
                <a:gd name="connsiteY81" fmla="*/ 275369 h 435013"/>
                <a:gd name="connsiteX82" fmla="*/ 276240 w 605890"/>
                <a:gd name="connsiteY82" fmla="*/ 259055 h 435013"/>
                <a:gd name="connsiteX83" fmla="*/ 251117 w 605890"/>
                <a:gd name="connsiteY83" fmla="*/ 244489 h 435013"/>
                <a:gd name="connsiteX84" fmla="*/ 248196 w 605890"/>
                <a:gd name="connsiteY84" fmla="*/ 237206 h 435013"/>
                <a:gd name="connsiteX85" fmla="*/ 242646 w 605890"/>
                <a:gd name="connsiteY85" fmla="*/ 234584 h 435013"/>
                <a:gd name="connsiteX86" fmla="*/ 218107 w 605890"/>
                <a:gd name="connsiteY86" fmla="*/ 225553 h 435013"/>
                <a:gd name="connsiteX87" fmla="*/ 209343 w 605890"/>
                <a:gd name="connsiteY87" fmla="*/ 225553 h 435013"/>
                <a:gd name="connsiteX88" fmla="*/ 179254 w 605890"/>
                <a:gd name="connsiteY88" fmla="*/ 243615 h 435013"/>
                <a:gd name="connsiteX89" fmla="*/ 155738 w 605890"/>
                <a:gd name="connsiteY89" fmla="*/ 250461 h 435013"/>
                <a:gd name="connsiteX90" fmla="*/ 120829 w 605890"/>
                <a:gd name="connsiteY90" fmla="*/ 264153 h 435013"/>
                <a:gd name="connsiteX91" fmla="*/ 120829 w 605890"/>
                <a:gd name="connsiteY91" fmla="*/ 294305 h 435013"/>
                <a:gd name="connsiteX92" fmla="*/ 119953 w 605890"/>
                <a:gd name="connsiteY92" fmla="*/ 303191 h 435013"/>
                <a:gd name="connsiteX93" fmla="*/ 119953 w 605890"/>
                <a:gd name="connsiteY93" fmla="*/ 328536 h 435013"/>
                <a:gd name="connsiteX94" fmla="*/ 117324 w 605890"/>
                <a:gd name="connsiteY94" fmla="*/ 340917 h 435013"/>
                <a:gd name="connsiteX95" fmla="*/ 123458 w 605890"/>
                <a:gd name="connsiteY95" fmla="*/ 354463 h 435013"/>
                <a:gd name="connsiteX96" fmla="*/ 133770 w 605890"/>
                <a:gd name="connsiteY96" fmla="*/ 381629 h 435013"/>
                <a:gd name="connsiteX97" fmla="*/ 122436 w 605890"/>
                <a:gd name="connsiteY97" fmla="*/ 392335 h 435013"/>
                <a:gd name="connsiteX98" fmla="*/ 119953 w 605890"/>
                <a:gd name="connsiteY98" fmla="*/ 399618 h 435013"/>
                <a:gd name="connsiteX99" fmla="*/ 99942 w 605890"/>
                <a:gd name="connsiteY99" fmla="*/ 434431 h 43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605890" h="435013">
                  <a:moveTo>
                    <a:pt x="101111" y="435014"/>
                  </a:moveTo>
                  <a:cubicBezTo>
                    <a:pt x="85628" y="431955"/>
                    <a:pt x="81392" y="427585"/>
                    <a:pt x="79347" y="411708"/>
                  </a:cubicBezTo>
                  <a:cubicBezTo>
                    <a:pt x="79347" y="407629"/>
                    <a:pt x="77887" y="406901"/>
                    <a:pt x="74089" y="407629"/>
                  </a:cubicBezTo>
                  <a:cubicBezTo>
                    <a:pt x="63761" y="410819"/>
                    <a:pt x="52577" y="406624"/>
                    <a:pt x="46921" y="397433"/>
                  </a:cubicBezTo>
                  <a:cubicBezTo>
                    <a:pt x="45314" y="394811"/>
                    <a:pt x="42685" y="394811"/>
                    <a:pt x="40348" y="393646"/>
                  </a:cubicBezTo>
                  <a:cubicBezTo>
                    <a:pt x="38011" y="392481"/>
                    <a:pt x="33191" y="390441"/>
                    <a:pt x="32461" y="388111"/>
                  </a:cubicBezTo>
                  <a:cubicBezTo>
                    <a:pt x="28371" y="373545"/>
                    <a:pt x="17855" y="361892"/>
                    <a:pt x="16248" y="346598"/>
                  </a:cubicBezTo>
                  <a:cubicBezTo>
                    <a:pt x="14933" y="335527"/>
                    <a:pt x="11866" y="324748"/>
                    <a:pt x="21798" y="315718"/>
                  </a:cubicBezTo>
                  <a:cubicBezTo>
                    <a:pt x="23697" y="314115"/>
                    <a:pt x="19900" y="312513"/>
                    <a:pt x="18731" y="311202"/>
                  </a:cubicBezTo>
                  <a:cubicBezTo>
                    <a:pt x="11330" y="305346"/>
                    <a:pt x="9735" y="294786"/>
                    <a:pt x="15079" y="287022"/>
                  </a:cubicBezTo>
                  <a:cubicBezTo>
                    <a:pt x="22967" y="277263"/>
                    <a:pt x="16832" y="273330"/>
                    <a:pt x="10405" y="268669"/>
                  </a:cubicBezTo>
                  <a:cubicBezTo>
                    <a:pt x="4583" y="265115"/>
                    <a:pt x="832" y="258997"/>
                    <a:pt x="327" y="252209"/>
                  </a:cubicBezTo>
                  <a:cubicBezTo>
                    <a:pt x="-549" y="248145"/>
                    <a:pt x="355" y="243907"/>
                    <a:pt x="2810" y="240557"/>
                  </a:cubicBezTo>
                  <a:cubicBezTo>
                    <a:pt x="9367" y="233259"/>
                    <a:pt x="14428" y="224738"/>
                    <a:pt x="17709" y="215503"/>
                  </a:cubicBezTo>
                  <a:cubicBezTo>
                    <a:pt x="20484" y="209094"/>
                    <a:pt x="22236" y="206909"/>
                    <a:pt x="16978" y="200937"/>
                  </a:cubicBezTo>
                  <a:cubicBezTo>
                    <a:pt x="9636" y="192911"/>
                    <a:pt x="10202" y="180486"/>
                    <a:pt x="18245" y="173159"/>
                  </a:cubicBezTo>
                  <a:cubicBezTo>
                    <a:pt x="19775" y="171761"/>
                    <a:pt x="21516" y="170625"/>
                    <a:pt x="23405" y="169765"/>
                  </a:cubicBezTo>
                  <a:cubicBezTo>
                    <a:pt x="29937" y="167435"/>
                    <a:pt x="33336" y="160268"/>
                    <a:pt x="30999" y="153743"/>
                  </a:cubicBezTo>
                  <a:cubicBezTo>
                    <a:pt x="30910" y="153495"/>
                    <a:pt x="30812" y="153262"/>
                    <a:pt x="30708" y="153014"/>
                  </a:cubicBezTo>
                  <a:cubicBezTo>
                    <a:pt x="27336" y="142017"/>
                    <a:pt x="33545" y="130364"/>
                    <a:pt x="44577" y="126999"/>
                  </a:cubicBezTo>
                  <a:cubicBezTo>
                    <a:pt x="44821" y="126927"/>
                    <a:pt x="45068" y="126868"/>
                    <a:pt x="45314" y="126796"/>
                  </a:cubicBezTo>
                  <a:cubicBezTo>
                    <a:pt x="55562" y="124581"/>
                    <a:pt x="63153" y="115944"/>
                    <a:pt x="64011" y="105529"/>
                  </a:cubicBezTo>
                  <a:cubicBezTo>
                    <a:pt x="65286" y="98683"/>
                    <a:pt x="70221" y="93089"/>
                    <a:pt x="76864" y="90963"/>
                  </a:cubicBezTo>
                  <a:cubicBezTo>
                    <a:pt x="85120" y="87744"/>
                    <a:pt x="91955" y="81713"/>
                    <a:pt x="96144" y="73921"/>
                  </a:cubicBezTo>
                  <a:cubicBezTo>
                    <a:pt x="99685" y="66667"/>
                    <a:pt x="107201" y="62209"/>
                    <a:pt x="115279" y="62559"/>
                  </a:cubicBezTo>
                  <a:cubicBezTo>
                    <a:pt x="120902" y="62865"/>
                    <a:pt x="126117" y="59602"/>
                    <a:pt x="128278" y="54402"/>
                  </a:cubicBezTo>
                  <a:cubicBezTo>
                    <a:pt x="133537" y="42735"/>
                    <a:pt x="147296" y="37535"/>
                    <a:pt x="158981" y="42793"/>
                  </a:cubicBezTo>
                  <a:cubicBezTo>
                    <a:pt x="159375" y="42953"/>
                    <a:pt x="159740" y="43143"/>
                    <a:pt x="160120" y="43332"/>
                  </a:cubicBezTo>
                  <a:cubicBezTo>
                    <a:pt x="164210" y="45080"/>
                    <a:pt x="165817" y="45371"/>
                    <a:pt x="168154" y="41147"/>
                  </a:cubicBezTo>
                  <a:cubicBezTo>
                    <a:pt x="172477" y="32946"/>
                    <a:pt x="181664" y="28518"/>
                    <a:pt x="190793" y="30222"/>
                  </a:cubicBezTo>
                  <a:cubicBezTo>
                    <a:pt x="195906" y="30951"/>
                    <a:pt x="199557" y="30222"/>
                    <a:pt x="200287" y="24687"/>
                  </a:cubicBezTo>
                  <a:cubicBezTo>
                    <a:pt x="200287" y="24687"/>
                    <a:pt x="200287" y="23959"/>
                    <a:pt x="200287" y="23668"/>
                  </a:cubicBezTo>
                  <a:cubicBezTo>
                    <a:pt x="203063" y="18569"/>
                    <a:pt x="207737" y="12743"/>
                    <a:pt x="212703" y="13617"/>
                  </a:cubicBezTo>
                  <a:cubicBezTo>
                    <a:pt x="230230" y="16385"/>
                    <a:pt x="240747" y="-6193"/>
                    <a:pt x="259005" y="1673"/>
                  </a:cubicBezTo>
                  <a:cubicBezTo>
                    <a:pt x="262174" y="2620"/>
                    <a:pt x="265037" y="4382"/>
                    <a:pt x="267330" y="6771"/>
                  </a:cubicBezTo>
                  <a:cubicBezTo>
                    <a:pt x="274634" y="17841"/>
                    <a:pt x="281937" y="12306"/>
                    <a:pt x="288510" y="6771"/>
                  </a:cubicBezTo>
                  <a:cubicBezTo>
                    <a:pt x="296470" y="-687"/>
                    <a:pt x="308491" y="-1823"/>
                    <a:pt x="317722" y="4003"/>
                  </a:cubicBezTo>
                  <a:cubicBezTo>
                    <a:pt x="320366" y="6072"/>
                    <a:pt x="323798" y="6829"/>
                    <a:pt x="327070" y="6043"/>
                  </a:cubicBezTo>
                  <a:cubicBezTo>
                    <a:pt x="335834" y="3217"/>
                    <a:pt x="345416" y="6188"/>
                    <a:pt x="351025" y="13471"/>
                  </a:cubicBezTo>
                  <a:cubicBezTo>
                    <a:pt x="353508" y="16239"/>
                    <a:pt x="354530" y="16093"/>
                    <a:pt x="357744" y="13471"/>
                  </a:cubicBezTo>
                  <a:cubicBezTo>
                    <a:pt x="374395" y="2547"/>
                    <a:pt x="388417" y="7208"/>
                    <a:pt x="397181" y="26289"/>
                  </a:cubicBezTo>
                  <a:cubicBezTo>
                    <a:pt x="407989" y="18132"/>
                    <a:pt x="421281" y="14200"/>
                    <a:pt x="430191" y="25124"/>
                  </a:cubicBezTo>
                  <a:cubicBezTo>
                    <a:pt x="436472" y="35481"/>
                    <a:pt x="447309" y="42239"/>
                    <a:pt x="459403" y="43332"/>
                  </a:cubicBezTo>
                  <a:cubicBezTo>
                    <a:pt x="467072" y="45094"/>
                    <a:pt x="472374" y="52101"/>
                    <a:pt x="471965" y="59937"/>
                  </a:cubicBezTo>
                  <a:cubicBezTo>
                    <a:pt x="471965" y="64307"/>
                    <a:pt x="471965" y="66346"/>
                    <a:pt x="478246" y="66929"/>
                  </a:cubicBezTo>
                  <a:cubicBezTo>
                    <a:pt x="495189" y="68968"/>
                    <a:pt x="500885" y="77853"/>
                    <a:pt x="499717" y="95333"/>
                  </a:cubicBezTo>
                  <a:cubicBezTo>
                    <a:pt x="499717" y="104364"/>
                    <a:pt x="507020" y="102179"/>
                    <a:pt x="511256" y="100868"/>
                  </a:cubicBezTo>
                  <a:cubicBezTo>
                    <a:pt x="519143" y="98319"/>
                    <a:pt x="527805" y="99848"/>
                    <a:pt x="534334" y="104946"/>
                  </a:cubicBezTo>
                  <a:cubicBezTo>
                    <a:pt x="536379" y="106549"/>
                    <a:pt x="539300" y="108733"/>
                    <a:pt x="539446" y="110627"/>
                  </a:cubicBezTo>
                  <a:cubicBezTo>
                    <a:pt x="539446" y="125193"/>
                    <a:pt x="550985" y="134952"/>
                    <a:pt x="552884" y="148499"/>
                  </a:cubicBezTo>
                  <a:cubicBezTo>
                    <a:pt x="552884" y="151121"/>
                    <a:pt x="552884" y="153014"/>
                    <a:pt x="556097" y="154471"/>
                  </a:cubicBezTo>
                  <a:cubicBezTo>
                    <a:pt x="580052" y="165978"/>
                    <a:pt x="582535" y="177194"/>
                    <a:pt x="565153" y="195693"/>
                  </a:cubicBezTo>
                  <a:cubicBezTo>
                    <a:pt x="580782" y="206763"/>
                    <a:pt x="581366" y="210259"/>
                    <a:pt x="574793" y="230797"/>
                  </a:cubicBezTo>
                  <a:cubicBezTo>
                    <a:pt x="573172" y="237905"/>
                    <a:pt x="575860" y="245305"/>
                    <a:pt x="581658" y="249733"/>
                  </a:cubicBezTo>
                  <a:cubicBezTo>
                    <a:pt x="590276" y="254875"/>
                    <a:pt x="593971" y="265421"/>
                    <a:pt x="590422" y="274787"/>
                  </a:cubicBezTo>
                  <a:cubicBezTo>
                    <a:pt x="589107" y="278283"/>
                    <a:pt x="589692" y="279594"/>
                    <a:pt x="593051" y="281196"/>
                  </a:cubicBezTo>
                  <a:cubicBezTo>
                    <a:pt x="601625" y="284765"/>
                    <a:pt x="606796" y="293548"/>
                    <a:pt x="605759" y="302754"/>
                  </a:cubicBezTo>
                  <a:cubicBezTo>
                    <a:pt x="604897" y="311493"/>
                    <a:pt x="598850" y="318849"/>
                    <a:pt x="590422" y="321398"/>
                  </a:cubicBezTo>
                  <a:cubicBezTo>
                    <a:pt x="588085" y="322272"/>
                    <a:pt x="585310" y="321398"/>
                    <a:pt x="584726" y="325622"/>
                  </a:cubicBezTo>
                  <a:cubicBezTo>
                    <a:pt x="583878" y="335207"/>
                    <a:pt x="576692" y="343029"/>
                    <a:pt x="567198" y="344704"/>
                  </a:cubicBezTo>
                  <a:cubicBezTo>
                    <a:pt x="564277" y="345432"/>
                    <a:pt x="563839" y="346743"/>
                    <a:pt x="564715" y="349511"/>
                  </a:cubicBezTo>
                  <a:cubicBezTo>
                    <a:pt x="567446" y="358775"/>
                    <a:pt x="563386" y="368694"/>
                    <a:pt x="554929" y="373399"/>
                  </a:cubicBezTo>
                  <a:cubicBezTo>
                    <a:pt x="553161" y="374084"/>
                    <a:pt x="551964" y="375730"/>
                    <a:pt x="551862" y="377623"/>
                  </a:cubicBezTo>
                  <a:cubicBezTo>
                    <a:pt x="551029" y="388708"/>
                    <a:pt x="543025" y="397943"/>
                    <a:pt x="532143" y="400346"/>
                  </a:cubicBezTo>
                  <a:cubicBezTo>
                    <a:pt x="527761" y="399472"/>
                    <a:pt x="526885" y="403551"/>
                    <a:pt x="524694" y="405736"/>
                  </a:cubicBezTo>
                  <a:cubicBezTo>
                    <a:pt x="515682" y="414854"/>
                    <a:pt x="501163" y="415612"/>
                    <a:pt x="491245" y="407484"/>
                  </a:cubicBezTo>
                  <a:cubicBezTo>
                    <a:pt x="480816" y="393224"/>
                    <a:pt x="475938" y="375686"/>
                    <a:pt x="477515" y="358105"/>
                  </a:cubicBezTo>
                  <a:cubicBezTo>
                    <a:pt x="480597" y="346437"/>
                    <a:pt x="478917" y="334012"/>
                    <a:pt x="472841" y="323583"/>
                  </a:cubicBezTo>
                  <a:cubicBezTo>
                    <a:pt x="468751" y="316737"/>
                    <a:pt x="466707" y="307415"/>
                    <a:pt x="471235" y="303045"/>
                  </a:cubicBezTo>
                  <a:cubicBezTo>
                    <a:pt x="478392" y="296053"/>
                    <a:pt x="475763" y="291101"/>
                    <a:pt x="472987" y="284692"/>
                  </a:cubicBezTo>
                  <a:cubicBezTo>
                    <a:pt x="472184" y="283060"/>
                    <a:pt x="471790" y="281269"/>
                    <a:pt x="471819" y="279448"/>
                  </a:cubicBezTo>
                  <a:cubicBezTo>
                    <a:pt x="471819" y="266630"/>
                    <a:pt x="469628" y="263862"/>
                    <a:pt x="455752" y="261823"/>
                  </a:cubicBezTo>
                  <a:cubicBezTo>
                    <a:pt x="449033" y="260920"/>
                    <a:pt x="442913" y="257482"/>
                    <a:pt x="438662" y="252209"/>
                  </a:cubicBezTo>
                  <a:cubicBezTo>
                    <a:pt x="432396" y="243834"/>
                    <a:pt x="422815" y="238532"/>
                    <a:pt x="412371" y="237643"/>
                  </a:cubicBezTo>
                  <a:cubicBezTo>
                    <a:pt x="407829" y="237629"/>
                    <a:pt x="403432" y="236026"/>
                    <a:pt x="399956" y="233128"/>
                  </a:cubicBezTo>
                  <a:cubicBezTo>
                    <a:pt x="396304" y="229778"/>
                    <a:pt x="394405" y="230797"/>
                    <a:pt x="391338" y="234293"/>
                  </a:cubicBezTo>
                  <a:cubicBezTo>
                    <a:pt x="385320" y="241838"/>
                    <a:pt x="375052" y="244562"/>
                    <a:pt x="366069" y="240993"/>
                  </a:cubicBezTo>
                  <a:cubicBezTo>
                    <a:pt x="362271" y="239683"/>
                    <a:pt x="357013" y="239683"/>
                    <a:pt x="355845" y="242450"/>
                  </a:cubicBezTo>
                  <a:cubicBezTo>
                    <a:pt x="351901" y="251627"/>
                    <a:pt x="342553" y="255997"/>
                    <a:pt x="338317" y="264590"/>
                  </a:cubicBezTo>
                  <a:cubicBezTo>
                    <a:pt x="333921" y="276010"/>
                    <a:pt x="321082" y="281706"/>
                    <a:pt x="309630" y="277321"/>
                  </a:cubicBezTo>
                  <a:cubicBezTo>
                    <a:pt x="309455" y="277263"/>
                    <a:pt x="309280" y="277190"/>
                    <a:pt x="309104" y="277117"/>
                  </a:cubicBezTo>
                  <a:cubicBezTo>
                    <a:pt x="306300" y="276258"/>
                    <a:pt x="303408" y="275675"/>
                    <a:pt x="300487" y="275369"/>
                  </a:cubicBezTo>
                  <a:cubicBezTo>
                    <a:pt x="290058" y="274656"/>
                    <a:pt x="280812" y="268421"/>
                    <a:pt x="276240" y="259055"/>
                  </a:cubicBezTo>
                  <a:cubicBezTo>
                    <a:pt x="271274" y="251335"/>
                    <a:pt x="256230" y="255560"/>
                    <a:pt x="251117" y="244489"/>
                  </a:cubicBezTo>
                  <a:cubicBezTo>
                    <a:pt x="249993" y="242130"/>
                    <a:pt x="249014" y="239697"/>
                    <a:pt x="248196" y="237206"/>
                  </a:cubicBezTo>
                  <a:cubicBezTo>
                    <a:pt x="247174" y="234439"/>
                    <a:pt x="246297" y="233419"/>
                    <a:pt x="242646" y="234584"/>
                  </a:cubicBezTo>
                  <a:cubicBezTo>
                    <a:pt x="233356" y="238066"/>
                    <a:pt x="222913" y="234220"/>
                    <a:pt x="218107" y="225553"/>
                  </a:cubicBezTo>
                  <a:cubicBezTo>
                    <a:pt x="215478" y="221766"/>
                    <a:pt x="212119" y="219727"/>
                    <a:pt x="209343" y="225553"/>
                  </a:cubicBezTo>
                  <a:cubicBezTo>
                    <a:pt x="205838" y="238678"/>
                    <a:pt x="192532" y="246660"/>
                    <a:pt x="179254" y="243615"/>
                  </a:cubicBezTo>
                  <a:cubicBezTo>
                    <a:pt x="170812" y="242640"/>
                    <a:pt x="162326" y="245116"/>
                    <a:pt x="155738" y="250461"/>
                  </a:cubicBezTo>
                  <a:cubicBezTo>
                    <a:pt x="148318" y="262100"/>
                    <a:pt x="134208" y="267635"/>
                    <a:pt x="120829" y="264153"/>
                  </a:cubicBezTo>
                  <a:cubicBezTo>
                    <a:pt x="128863" y="275806"/>
                    <a:pt x="129885" y="286294"/>
                    <a:pt x="120829" y="294305"/>
                  </a:cubicBezTo>
                  <a:cubicBezTo>
                    <a:pt x="116155" y="298238"/>
                    <a:pt x="117178" y="299549"/>
                    <a:pt x="119953" y="303191"/>
                  </a:cubicBezTo>
                  <a:cubicBezTo>
                    <a:pt x="126453" y="310401"/>
                    <a:pt x="126453" y="321340"/>
                    <a:pt x="119953" y="328536"/>
                  </a:cubicBezTo>
                  <a:cubicBezTo>
                    <a:pt x="116593" y="332468"/>
                    <a:pt x="111627" y="334945"/>
                    <a:pt x="117324" y="340917"/>
                  </a:cubicBezTo>
                  <a:cubicBezTo>
                    <a:pt x="120537" y="344558"/>
                    <a:pt x="118200" y="350530"/>
                    <a:pt x="123458" y="354463"/>
                  </a:cubicBezTo>
                  <a:cubicBezTo>
                    <a:pt x="133829" y="359124"/>
                    <a:pt x="138444" y="371287"/>
                    <a:pt x="133770" y="381629"/>
                  </a:cubicBezTo>
                  <a:cubicBezTo>
                    <a:pt x="131550" y="386538"/>
                    <a:pt x="127475" y="390383"/>
                    <a:pt x="122436" y="392335"/>
                  </a:cubicBezTo>
                  <a:cubicBezTo>
                    <a:pt x="119368" y="394374"/>
                    <a:pt x="117324" y="394811"/>
                    <a:pt x="119953" y="399618"/>
                  </a:cubicBezTo>
                  <a:cubicBezTo>
                    <a:pt x="130323" y="418263"/>
                    <a:pt x="121998" y="432392"/>
                    <a:pt x="99942" y="434431"/>
                  </a:cubicBezTo>
                </a:path>
              </a:pathLst>
            </a:custGeom>
            <a:solidFill>
              <a:srgbClr val="232526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 261">
              <a:extLst>
                <a:ext uri="{FF2B5EF4-FFF2-40B4-BE49-F238E27FC236}">
                  <a16:creationId xmlns:a16="http://schemas.microsoft.com/office/drawing/2014/main" id="{F236D503-E0E0-2C4B-BEF8-AA4EEACAB980}"/>
                </a:ext>
              </a:extLst>
            </p:cNvPr>
            <p:cNvSpPr/>
            <p:nvPr/>
          </p:nvSpPr>
          <p:spPr>
            <a:xfrm>
              <a:off x="8522450" y="4272763"/>
              <a:ext cx="127254" cy="154487"/>
            </a:xfrm>
            <a:custGeom>
              <a:avLst/>
              <a:gdLst>
                <a:gd name="connsiteX0" fmla="*/ 60614 w 127254"/>
                <a:gd name="connsiteY0" fmla="*/ 108280 h 154487"/>
                <a:gd name="connsiteX1" fmla="*/ 60614 w 127254"/>
                <a:gd name="connsiteY1" fmla="*/ 108280 h 154487"/>
                <a:gd name="connsiteX2" fmla="*/ 85737 w 127254"/>
                <a:gd name="connsiteY2" fmla="*/ 108280 h 154487"/>
                <a:gd name="connsiteX3" fmla="*/ 116979 w 127254"/>
                <a:gd name="connsiteY3" fmla="*/ 81333 h 154487"/>
                <a:gd name="connsiteX4" fmla="*/ 116994 w 127254"/>
                <a:gd name="connsiteY4" fmla="*/ 77254 h 154487"/>
                <a:gd name="connsiteX5" fmla="*/ 116994 w 127254"/>
                <a:gd name="connsiteY5" fmla="*/ 51181 h 154487"/>
                <a:gd name="connsiteX6" fmla="*/ 87781 w 127254"/>
                <a:gd name="connsiteY6" fmla="*/ 23214 h 154487"/>
                <a:gd name="connsiteX7" fmla="*/ 41187 w 127254"/>
                <a:gd name="connsiteY7" fmla="*/ 23214 h 154487"/>
                <a:gd name="connsiteX8" fmla="*/ 11975 w 127254"/>
                <a:gd name="connsiteY8" fmla="*/ 52346 h 154487"/>
                <a:gd name="connsiteX9" fmla="*/ 11975 w 127254"/>
                <a:gd name="connsiteY9" fmla="*/ 78419 h 154487"/>
                <a:gd name="connsiteX10" fmla="*/ 41187 w 127254"/>
                <a:gd name="connsiteY10" fmla="*/ 107551 h 154487"/>
                <a:gd name="connsiteX11" fmla="*/ 59883 w 127254"/>
                <a:gd name="connsiteY11" fmla="*/ 107551 h 154487"/>
                <a:gd name="connsiteX12" fmla="*/ 127219 w 127254"/>
                <a:gd name="connsiteY12" fmla="*/ 76963 h 154487"/>
                <a:gd name="connsiteX13" fmla="*/ 127219 w 127254"/>
                <a:gd name="connsiteY13" fmla="*/ 121681 h 154487"/>
                <a:gd name="connsiteX14" fmla="*/ 97334 w 127254"/>
                <a:gd name="connsiteY14" fmla="*/ 154454 h 154487"/>
                <a:gd name="connsiteX15" fmla="*/ 94500 w 127254"/>
                <a:gd name="connsiteY15" fmla="*/ 154454 h 154487"/>
                <a:gd name="connsiteX16" fmla="*/ 30963 w 127254"/>
                <a:gd name="connsiteY16" fmla="*/ 154454 h 154487"/>
                <a:gd name="connsiteX17" fmla="*/ 1750 w 127254"/>
                <a:gd name="connsiteY17" fmla="*/ 129838 h 154487"/>
                <a:gd name="connsiteX18" fmla="*/ 144 w 127254"/>
                <a:gd name="connsiteY18" fmla="*/ 113087 h 154487"/>
                <a:gd name="connsiteX19" fmla="*/ 144 w 127254"/>
                <a:gd name="connsiteY19" fmla="*/ 33993 h 154487"/>
                <a:gd name="connsiteX20" fmla="*/ 28144 w 127254"/>
                <a:gd name="connsiteY20" fmla="*/ 141 h 154487"/>
                <a:gd name="connsiteX21" fmla="*/ 34614 w 127254"/>
                <a:gd name="connsiteY21" fmla="*/ 200 h 154487"/>
                <a:gd name="connsiteX22" fmla="*/ 94354 w 127254"/>
                <a:gd name="connsiteY22" fmla="*/ 200 h 154487"/>
                <a:gd name="connsiteX23" fmla="*/ 126620 w 127254"/>
                <a:gd name="connsiteY23" fmla="*/ 28793 h 154487"/>
                <a:gd name="connsiteX24" fmla="*/ 126634 w 127254"/>
                <a:gd name="connsiteY24" fmla="*/ 32245 h 154487"/>
                <a:gd name="connsiteX25" fmla="*/ 126634 w 127254"/>
                <a:gd name="connsiteY25" fmla="*/ 76963 h 15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7254" h="154487">
                  <a:moveTo>
                    <a:pt x="60614" y="108280"/>
                  </a:moveTo>
                  <a:lnTo>
                    <a:pt x="60614" y="108280"/>
                  </a:lnTo>
                  <a:cubicBezTo>
                    <a:pt x="68939" y="108280"/>
                    <a:pt x="77411" y="108280"/>
                    <a:pt x="85737" y="108280"/>
                  </a:cubicBezTo>
                  <a:cubicBezTo>
                    <a:pt x="101833" y="109445"/>
                    <a:pt x="115811" y="97370"/>
                    <a:pt x="116979" y="81333"/>
                  </a:cubicBezTo>
                  <a:cubicBezTo>
                    <a:pt x="117082" y="79978"/>
                    <a:pt x="117082" y="78609"/>
                    <a:pt x="116994" y="77254"/>
                  </a:cubicBezTo>
                  <a:cubicBezTo>
                    <a:pt x="117432" y="68573"/>
                    <a:pt x="117432" y="59862"/>
                    <a:pt x="116994" y="51181"/>
                  </a:cubicBezTo>
                  <a:cubicBezTo>
                    <a:pt x="116366" y="35551"/>
                    <a:pt x="103469" y="23199"/>
                    <a:pt x="87781" y="23214"/>
                  </a:cubicBezTo>
                  <a:cubicBezTo>
                    <a:pt x="72299" y="23214"/>
                    <a:pt x="56670" y="23214"/>
                    <a:pt x="41187" y="23214"/>
                  </a:cubicBezTo>
                  <a:cubicBezTo>
                    <a:pt x="25047" y="23214"/>
                    <a:pt x="11975" y="36250"/>
                    <a:pt x="11975" y="52346"/>
                  </a:cubicBezTo>
                  <a:cubicBezTo>
                    <a:pt x="11975" y="60940"/>
                    <a:pt x="11975" y="69680"/>
                    <a:pt x="11975" y="78419"/>
                  </a:cubicBezTo>
                  <a:cubicBezTo>
                    <a:pt x="11975" y="94515"/>
                    <a:pt x="25047" y="107551"/>
                    <a:pt x="41187" y="107551"/>
                  </a:cubicBezTo>
                  <a:lnTo>
                    <a:pt x="59883" y="107551"/>
                  </a:lnTo>
                  <a:moveTo>
                    <a:pt x="127219" y="76963"/>
                  </a:moveTo>
                  <a:cubicBezTo>
                    <a:pt x="127219" y="91529"/>
                    <a:pt x="127219" y="106095"/>
                    <a:pt x="127219" y="121681"/>
                  </a:cubicBezTo>
                  <a:cubicBezTo>
                    <a:pt x="128037" y="138956"/>
                    <a:pt x="114657" y="153624"/>
                    <a:pt x="97334" y="154454"/>
                  </a:cubicBezTo>
                  <a:cubicBezTo>
                    <a:pt x="96399" y="154498"/>
                    <a:pt x="95450" y="154498"/>
                    <a:pt x="94500" y="154454"/>
                  </a:cubicBezTo>
                  <a:lnTo>
                    <a:pt x="30963" y="154454"/>
                  </a:lnTo>
                  <a:cubicBezTo>
                    <a:pt x="16444" y="154629"/>
                    <a:pt x="4000" y="144141"/>
                    <a:pt x="1750" y="129838"/>
                  </a:cubicBezTo>
                  <a:cubicBezTo>
                    <a:pt x="699" y="124317"/>
                    <a:pt x="158" y="118709"/>
                    <a:pt x="144" y="113087"/>
                  </a:cubicBezTo>
                  <a:cubicBezTo>
                    <a:pt x="144" y="86678"/>
                    <a:pt x="144" y="60314"/>
                    <a:pt x="144" y="33993"/>
                  </a:cubicBezTo>
                  <a:cubicBezTo>
                    <a:pt x="-1492" y="16936"/>
                    <a:pt x="11040" y="1787"/>
                    <a:pt x="28144" y="141"/>
                  </a:cubicBezTo>
                  <a:cubicBezTo>
                    <a:pt x="30291" y="-63"/>
                    <a:pt x="32467" y="-48"/>
                    <a:pt x="34614" y="200"/>
                  </a:cubicBezTo>
                  <a:lnTo>
                    <a:pt x="94354" y="200"/>
                  </a:lnTo>
                  <a:cubicBezTo>
                    <a:pt x="111181" y="-791"/>
                    <a:pt x="125626" y="12013"/>
                    <a:pt x="126620" y="28793"/>
                  </a:cubicBezTo>
                  <a:cubicBezTo>
                    <a:pt x="126693" y="29943"/>
                    <a:pt x="126693" y="31094"/>
                    <a:pt x="126634" y="32245"/>
                  </a:cubicBezTo>
                  <a:cubicBezTo>
                    <a:pt x="126634" y="46811"/>
                    <a:pt x="126634" y="61377"/>
                    <a:pt x="126634" y="76963"/>
                  </a:cubicBezTo>
                  <a:close/>
                </a:path>
              </a:pathLst>
            </a:custGeom>
            <a:solidFill>
              <a:srgbClr val="232526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38BE92AE-9658-BF48-88E6-1AD653B31C26}"/>
              </a:ext>
            </a:extLst>
          </p:cNvPr>
          <p:cNvGrpSpPr/>
          <p:nvPr/>
        </p:nvGrpSpPr>
        <p:grpSpPr>
          <a:xfrm>
            <a:off x="6928036" y="2074144"/>
            <a:ext cx="859627" cy="1148021"/>
            <a:chOff x="6928036" y="2074144"/>
            <a:chExt cx="859627" cy="1148021"/>
          </a:xfrm>
        </p:grpSpPr>
        <p:sp>
          <p:nvSpPr>
            <p:cNvPr id="263" name="Freeform 262">
              <a:extLst>
                <a:ext uri="{FF2B5EF4-FFF2-40B4-BE49-F238E27FC236}">
                  <a16:creationId xmlns:a16="http://schemas.microsoft.com/office/drawing/2014/main" id="{F1E15F41-AE70-0C47-9435-81B51591BD86}"/>
                </a:ext>
              </a:extLst>
            </p:cNvPr>
            <p:cNvSpPr/>
            <p:nvPr/>
          </p:nvSpPr>
          <p:spPr>
            <a:xfrm>
              <a:off x="7532916" y="2342506"/>
              <a:ext cx="48271" cy="126468"/>
            </a:xfrm>
            <a:custGeom>
              <a:avLst/>
              <a:gdLst>
                <a:gd name="connsiteX0" fmla="*/ 45380 w 48271"/>
                <a:gd name="connsiteY0" fmla="*/ 24340 h 126468"/>
                <a:gd name="connsiteX1" fmla="*/ 32088 w 48271"/>
                <a:gd name="connsiteY1" fmla="*/ 94111 h 126468"/>
                <a:gd name="connsiteX2" fmla="*/ 11931 w 48271"/>
                <a:gd name="connsiteY2" fmla="*/ 126011 h 126468"/>
                <a:gd name="connsiteX3" fmla="*/ 2437 w 48271"/>
                <a:gd name="connsiteY3" fmla="*/ 99646 h 126468"/>
                <a:gd name="connsiteX4" fmla="*/ 13976 w 48271"/>
                <a:gd name="connsiteY4" fmla="*/ 31040 h 126468"/>
                <a:gd name="connsiteX5" fmla="*/ 40706 w 48271"/>
                <a:gd name="connsiteY5" fmla="*/ 160 h 126468"/>
                <a:gd name="connsiteX6" fmla="*/ 45380 w 48271"/>
                <a:gd name="connsiteY6" fmla="*/ 24340 h 12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71" h="126468">
                  <a:moveTo>
                    <a:pt x="45380" y="24340"/>
                  </a:moveTo>
                  <a:cubicBezTo>
                    <a:pt x="33403" y="46771"/>
                    <a:pt x="37492" y="70514"/>
                    <a:pt x="32088" y="94111"/>
                  </a:cubicBezTo>
                  <a:cubicBezTo>
                    <a:pt x="29751" y="104307"/>
                    <a:pt x="24785" y="123243"/>
                    <a:pt x="11931" y="126011"/>
                  </a:cubicBezTo>
                  <a:cubicBezTo>
                    <a:pt x="-5304" y="129798"/>
                    <a:pt x="684" y="109114"/>
                    <a:pt x="2437" y="99646"/>
                  </a:cubicBezTo>
                  <a:cubicBezTo>
                    <a:pt x="6673" y="77506"/>
                    <a:pt x="8426" y="53618"/>
                    <a:pt x="13976" y="31040"/>
                  </a:cubicBezTo>
                  <a:cubicBezTo>
                    <a:pt x="16313" y="21572"/>
                    <a:pt x="27122" y="-2171"/>
                    <a:pt x="40706" y="160"/>
                  </a:cubicBezTo>
                  <a:cubicBezTo>
                    <a:pt x="51368" y="2054"/>
                    <a:pt x="48593" y="17057"/>
                    <a:pt x="45380" y="24340"/>
                  </a:cubicBezTo>
                </a:path>
              </a:pathLst>
            </a:custGeom>
            <a:solidFill>
              <a:srgbClr val="E5AA7D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 263">
              <a:extLst>
                <a:ext uri="{FF2B5EF4-FFF2-40B4-BE49-F238E27FC236}">
                  <a16:creationId xmlns:a16="http://schemas.microsoft.com/office/drawing/2014/main" id="{CF727008-3A1E-5643-8D7B-D62968AEB3CD}"/>
                </a:ext>
              </a:extLst>
            </p:cNvPr>
            <p:cNvSpPr/>
            <p:nvPr/>
          </p:nvSpPr>
          <p:spPr>
            <a:xfrm>
              <a:off x="6928036" y="2531442"/>
              <a:ext cx="859627" cy="690723"/>
            </a:xfrm>
            <a:custGeom>
              <a:avLst/>
              <a:gdLst>
                <a:gd name="connsiteX0" fmla="*/ 822760 w 859627"/>
                <a:gd name="connsiteY0" fmla="*/ 335020 h 690723"/>
                <a:gd name="connsiteX1" fmla="*/ 564959 w 859627"/>
                <a:gd name="connsiteY1" fmla="*/ 0 h 690723"/>
                <a:gd name="connsiteX2" fmla="*/ 429850 w 859627"/>
                <a:gd name="connsiteY2" fmla="*/ 25491 h 690723"/>
                <a:gd name="connsiteX3" fmla="*/ 294742 w 859627"/>
                <a:gd name="connsiteY3" fmla="*/ 0 h 690723"/>
                <a:gd name="connsiteX4" fmla="*/ 36794 w 859627"/>
                <a:gd name="connsiteY4" fmla="*/ 335020 h 690723"/>
                <a:gd name="connsiteX5" fmla="*/ 18975 w 859627"/>
                <a:gd name="connsiteY5" fmla="*/ 623428 h 690723"/>
                <a:gd name="connsiteX6" fmla="*/ 429850 w 859627"/>
                <a:gd name="connsiteY6" fmla="*/ 690723 h 690723"/>
                <a:gd name="connsiteX7" fmla="*/ 840726 w 859627"/>
                <a:gd name="connsiteY7" fmla="*/ 623428 h 690723"/>
                <a:gd name="connsiteX8" fmla="*/ 822760 w 859627"/>
                <a:gd name="connsiteY8" fmla="*/ 335020 h 69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9627" h="690723">
                  <a:moveTo>
                    <a:pt x="822760" y="335020"/>
                  </a:moveTo>
                  <a:cubicBezTo>
                    <a:pt x="705909" y="283019"/>
                    <a:pt x="466804" y="243399"/>
                    <a:pt x="564959" y="0"/>
                  </a:cubicBezTo>
                  <a:cubicBezTo>
                    <a:pt x="521724" y="16167"/>
                    <a:pt x="476019" y="24790"/>
                    <a:pt x="429850" y="25491"/>
                  </a:cubicBezTo>
                  <a:cubicBezTo>
                    <a:pt x="383680" y="24805"/>
                    <a:pt x="337973" y="16181"/>
                    <a:pt x="294742" y="0"/>
                  </a:cubicBezTo>
                  <a:cubicBezTo>
                    <a:pt x="392750" y="243545"/>
                    <a:pt x="153937" y="283165"/>
                    <a:pt x="36794" y="335020"/>
                  </a:cubicBezTo>
                  <a:cubicBezTo>
                    <a:pt x="-17249" y="359054"/>
                    <a:pt x="-1328" y="514911"/>
                    <a:pt x="18975" y="623428"/>
                  </a:cubicBezTo>
                  <a:cubicBezTo>
                    <a:pt x="129544" y="667126"/>
                    <a:pt x="300584" y="690723"/>
                    <a:pt x="429850" y="690723"/>
                  </a:cubicBezTo>
                  <a:cubicBezTo>
                    <a:pt x="559116" y="690723"/>
                    <a:pt x="730010" y="666689"/>
                    <a:pt x="840726" y="623428"/>
                  </a:cubicBezTo>
                  <a:cubicBezTo>
                    <a:pt x="860882" y="514911"/>
                    <a:pt x="876949" y="359054"/>
                    <a:pt x="822760" y="335020"/>
                  </a:cubicBezTo>
                </a:path>
              </a:pathLst>
            </a:custGeom>
            <a:solidFill>
              <a:srgbClr val="E5AA7D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 266">
              <a:extLst>
                <a:ext uri="{FF2B5EF4-FFF2-40B4-BE49-F238E27FC236}">
                  <a16:creationId xmlns:a16="http://schemas.microsoft.com/office/drawing/2014/main" id="{ADF684DC-4826-6249-8204-85EC03D1D154}"/>
                </a:ext>
              </a:extLst>
            </p:cNvPr>
            <p:cNvSpPr/>
            <p:nvPr/>
          </p:nvSpPr>
          <p:spPr>
            <a:xfrm>
              <a:off x="7137967" y="2353265"/>
              <a:ext cx="48262" cy="126458"/>
            </a:xfrm>
            <a:custGeom>
              <a:avLst/>
              <a:gdLst>
                <a:gd name="connsiteX0" fmla="*/ 3015 w 48262"/>
                <a:gd name="connsiteY0" fmla="*/ 24214 h 126458"/>
                <a:gd name="connsiteX1" fmla="*/ 16161 w 48262"/>
                <a:gd name="connsiteY1" fmla="*/ 93985 h 126458"/>
                <a:gd name="connsiteX2" fmla="*/ 36464 w 48262"/>
                <a:gd name="connsiteY2" fmla="*/ 126031 h 126458"/>
                <a:gd name="connsiteX3" fmla="*/ 45812 w 48262"/>
                <a:gd name="connsiteY3" fmla="*/ 99666 h 126458"/>
                <a:gd name="connsiteX4" fmla="*/ 34273 w 48262"/>
                <a:gd name="connsiteY4" fmla="*/ 30914 h 126458"/>
                <a:gd name="connsiteX5" fmla="*/ 7543 w 48262"/>
                <a:gd name="connsiteY5" fmla="*/ 180 h 126458"/>
                <a:gd name="connsiteX6" fmla="*/ 3015 w 48262"/>
                <a:gd name="connsiteY6" fmla="*/ 24214 h 126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262" h="126458">
                  <a:moveTo>
                    <a:pt x="3015" y="24214"/>
                  </a:moveTo>
                  <a:cubicBezTo>
                    <a:pt x="14846" y="46791"/>
                    <a:pt x="10757" y="70388"/>
                    <a:pt x="16161" y="93985"/>
                  </a:cubicBezTo>
                  <a:cubicBezTo>
                    <a:pt x="18498" y="104182"/>
                    <a:pt x="23464" y="123118"/>
                    <a:pt x="36464" y="126031"/>
                  </a:cubicBezTo>
                  <a:cubicBezTo>
                    <a:pt x="53553" y="129672"/>
                    <a:pt x="47564" y="109134"/>
                    <a:pt x="45812" y="99666"/>
                  </a:cubicBezTo>
                  <a:cubicBezTo>
                    <a:pt x="41576" y="77526"/>
                    <a:pt x="39969" y="53637"/>
                    <a:pt x="34273" y="30914"/>
                  </a:cubicBezTo>
                  <a:cubicBezTo>
                    <a:pt x="31936" y="21446"/>
                    <a:pt x="21127" y="-2296"/>
                    <a:pt x="7543" y="180"/>
                  </a:cubicBezTo>
                  <a:cubicBezTo>
                    <a:pt x="-3119" y="2074"/>
                    <a:pt x="-344" y="17077"/>
                    <a:pt x="3015" y="24214"/>
                  </a:cubicBezTo>
                </a:path>
              </a:pathLst>
            </a:custGeom>
            <a:solidFill>
              <a:srgbClr val="E5AA7D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 267">
              <a:extLst>
                <a:ext uri="{FF2B5EF4-FFF2-40B4-BE49-F238E27FC236}">
                  <a16:creationId xmlns:a16="http://schemas.microsoft.com/office/drawing/2014/main" id="{E1025D1A-1F1C-D14C-B2C1-8B2CB7591A5D}"/>
                </a:ext>
              </a:extLst>
            </p:cNvPr>
            <p:cNvSpPr/>
            <p:nvPr/>
          </p:nvSpPr>
          <p:spPr>
            <a:xfrm>
              <a:off x="7158672" y="2113978"/>
              <a:ext cx="398117" cy="522486"/>
            </a:xfrm>
            <a:custGeom>
              <a:avLst/>
              <a:gdLst>
                <a:gd name="connsiteX0" fmla="*/ 199214 w 398117"/>
                <a:gd name="connsiteY0" fmla="*/ 1 h 522486"/>
                <a:gd name="connsiteX1" fmla="*/ 714 w 398117"/>
                <a:gd name="connsiteY1" fmla="*/ 239759 h 522486"/>
                <a:gd name="connsiteX2" fmla="*/ 199214 w 398117"/>
                <a:gd name="connsiteY2" fmla="*/ 522486 h 522486"/>
                <a:gd name="connsiteX3" fmla="*/ 397422 w 398117"/>
                <a:gd name="connsiteY3" fmla="*/ 239759 h 522486"/>
                <a:gd name="connsiteX4" fmla="*/ 198922 w 398117"/>
                <a:gd name="connsiteY4" fmla="*/ 1 h 522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117" h="522486">
                  <a:moveTo>
                    <a:pt x="199214" y="1"/>
                  </a:moveTo>
                  <a:cubicBezTo>
                    <a:pt x="94633" y="1"/>
                    <a:pt x="-9656" y="64383"/>
                    <a:pt x="714" y="239759"/>
                  </a:cubicBezTo>
                  <a:cubicBezTo>
                    <a:pt x="26275" y="436255"/>
                    <a:pt x="116396" y="522777"/>
                    <a:pt x="199214" y="522486"/>
                  </a:cubicBezTo>
                  <a:cubicBezTo>
                    <a:pt x="282032" y="522195"/>
                    <a:pt x="372007" y="436255"/>
                    <a:pt x="397422" y="239759"/>
                  </a:cubicBezTo>
                  <a:cubicBezTo>
                    <a:pt x="407646" y="64966"/>
                    <a:pt x="303357" y="-290"/>
                    <a:pt x="198922" y="1"/>
                  </a:cubicBezTo>
                </a:path>
              </a:pathLst>
            </a:custGeom>
            <a:solidFill>
              <a:srgbClr val="E5AA7D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 268">
              <a:extLst>
                <a:ext uri="{FF2B5EF4-FFF2-40B4-BE49-F238E27FC236}">
                  <a16:creationId xmlns:a16="http://schemas.microsoft.com/office/drawing/2014/main" id="{493FD01A-1111-EF4E-B0DD-60CC671BD91B}"/>
                </a:ext>
              </a:extLst>
            </p:cNvPr>
            <p:cNvSpPr/>
            <p:nvPr/>
          </p:nvSpPr>
          <p:spPr>
            <a:xfrm>
              <a:off x="7141049" y="2074144"/>
              <a:ext cx="436256" cy="342954"/>
            </a:xfrm>
            <a:custGeom>
              <a:avLst/>
              <a:gdLst>
                <a:gd name="connsiteX0" fmla="*/ 90639 w 436256"/>
                <a:gd name="connsiteY0" fmla="*/ 35902 h 342954"/>
                <a:gd name="connsiteX1" fmla="*/ 29585 w 436256"/>
                <a:gd name="connsiteY1" fmla="*/ 342955 h 342954"/>
                <a:gd name="connsiteX2" fmla="*/ 74280 w 436256"/>
                <a:gd name="connsiteY2" fmla="*/ 227300 h 342954"/>
                <a:gd name="connsiteX3" fmla="*/ 280667 w 436256"/>
                <a:gd name="connsiteY3" fmla="*/ 117472 h 342954"/>
                <a:gd name="connsiteX4" fmla="*/ 132705 w 436256"/>
                <a:gd name="connsiteY4" fmla="*/ 212589 h 342954"/>
                <a:gd name="connsiteX5" fmla="*/ 330037 w 436256"/>
                <a:gd name="connsiteY5" fmla="*/ 153159 h 342954"/>
                <a:gd name="connsiteX6" fmla="*/ 225163 w 436256"/>
                <a:gd name="connsiteY6" fmla="*/ 224241 h 342954"/>
                <a:gd name="connsiteX7" fmla="*/ 354867 w 436256"/>
                <a:gd name="connsiteY7" fmla="*/ 190448 h 342954"/>
                <a:gd name="connsiteX8" fmla="*/ 403360 w 436256"/>
                <a:gd name="connsiteY8" fmla="*/ 342955 h 342954"/>
                <a:gd name="connsiteX9" fmla="*/ 424393 w 436256"/>
                <a:gd name="connsiteY9" fmla="*/ 113248 h 342954"/>
                <a:gd name="connsiteX10" fmla="*/ 90639 w 436256"/>
                <a:gd name="connsiteY10" fmla="*/ 35902 h 342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6256" h="342954">
                  <a:moveTo>
                    <a:pt x="90639" y="35902"/>
                  </a:moveTo>
                  <a:cubicBezTo>
                    <a:pt x="-10583" y="102469"/>
                    <a:pt x="-20953" y="236768"/>
                    <a:pt x="29585" y="342955"/>
                  </a:cubicBezTo>
                  <a:cubicBezTo>
                    <a:pt x="17608" y="270125"/>
                    <a:pt x="45213" y="255559"/>
                    <a:pt x="74280" y="227300"/>
                  </a:cubicBezTo>
                  <a:cubicBezTo>
                    <a:pt x="108313" y="193507"/>
                    <a:pt x="231298" y="190739"/>
                    <a:pt x="280667" y="117472"/>
                  </a:cubicBezTo>
                  <a:cubicBezTo>
                    <a:pt x="277308" y="165831"/>
                    <a:pt x="183097" y="208219"/>
                    <a:pt x="132705" y="212589"/>
                  </a:cubicBezTo>
                  <a:cubicBezTo>
                    <a:pt x="198288" y="229340"/>
                    <a:pt x="314116" y="194818"/>
                    <a:pt x="330037" y="153159"/>
                  </a:cubicBezTo>
                  <a:cubicBezTo>
                    <a:pt x="337048" y="190157"/>
                    <a:pt x="271611" y="213608"/>
                    <a:pt x="225163" y="224241"/>
                  </a:cubicBezTo>
                  <a:cubicBezTo>
                    <a:pt x="267229" y="228174"/>
                    <a:pt x="349609" y="218706"/>
                    <a:pt x="354867" y="190448"/>
                  </a:cubicBezTo>
                  <a:cubicBezTo>
                    <a:pt x="395880" y="229817"/>
                    <a:pt x="414129" y="287211"/>
                    <a:pt x="403360" y="342955"/>
                  </a:cubicBezTo>
                  <a:cubicBezTo>
                    <a:pt x="442213" y="275951"/>
                    <a:pt x="443089" y="180398"/>
                    <a:pt x="424393" y="113248"/>
                  </a:cubicBezTo>
                  <a:cubicBezTo>
                    <a:pt x="387439" y="5168"/>
                    <a:pt x="190692" y="-35909"/>
                    <a:pt x="90639" y="35902"/>
                  </a:cubicBezTo>
                </a:path>
              </a:pathLst>
            </a:custGeom>
            <a:solidFill>
              <a:srgbClr val="674C40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 269">
              <a:extLst>
                <a:ext uri="{FF2B5EF4-FFF2-40B4-BE49-F238E27FC236}">
                  <a16:creationId xmlns:a16="http://schemas.microsoft.com/office/drawing/2014/main" id="{48265998-7811-CB4D-9345-7A5D9A9F5F99}"/>
                </a:ext>
              </a:extLst>
            </p:cNvPr>
            <p:cNvSpPr/>
            <p:nvPr/>
          </p:nvSpPr>
          <p:spPr>
            <a:xfrm>
              <a:off x="6928036" y="2768578"/>
              <a:ext cx="859627" cy="453587"/>
            </a:xfrm>
            <a:custGeom>
              <a:avLst/>
              <a:gdLst>
                <a:gd name="connsiteX0" fmla="*/ 822760 w 859627"/>
                <a:gd name="connsiteY0" fmla="*/ 97884 h 453587"/>
                <a:gd name="connsiteX1" fmla="*/ 610384 w 859627"/>
                <a:gd name="connsiteY1" fmla="*/ 0 h 453587"/>
                <a:gd name="connsiteX2" fmla="*/ 429850 w 859627"/>
                <a:gd name="connsiteY2" fmla="*/ 80987 h 453587"/>
                <a:gd name="connsiteX3" fmla="*/ 249170 w 859627"/>
                <a:gd name="connsiteY3" fmla="*/ 0 h 453587"/>
                <a:gd name="connsiteX4" fmla="*/ 36794 w 859627"/>
                <a:gd name="connsiteY4" fmla="*/ 97884 h 453587"/>
                <a:gd name="connsiteX5" fmla="*/ 18975 w 859627"/>
                <a:gd name="connsiteY5" fmla="*/ 386292 h 453587"/>
                <a:gd name="connsiteX6" fmla="*/ 429850 w 859627"/>
                <a:gd name="connsiteY6" fmla="*/ 453588 h 453587"/>
                <a:gd name="connsiteX7" fmla="*/ 840726 w 859627"/>
                <a:gd name="connsiteY7" fmla="*/ 386292 h 453587"/>
                <a:gd name="connsiteX8" fmla="*/ 822760 w 859627"/>
                <a:gd name="connsiteY8" fmla="*/ 97884 h 45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9627" h="453587">
                  <a:moveTo>
                    <a:pt x="822760" y="97884"/>
                  </a:moveTo>
                  <a:cubicBezTo>
                    <a:pt x="763312" y="71519"/>
                    <a:pt x="672607" y="48214"/>
                    <a:pt x="610384" y="0"/>
                  </a:cubicBezTo>
                  <a:cubicBezTo>
                    <a:pt x="565736" y="53034"/>
                    <a:pt x="499262" y="82853"/>
                    <a:pt x="429850" y="80987"/>
                  </a:cubicBezTo>
                  <a:cubicBezTo>
                    <a:pt x="360396" y="82855"/>
                    <a:pt x="293877" y="53040"/>
                    <a:pt x="249170" y="0"/>
                  </a:cubicBezTo>
                  <a:cubicBezTo>
                    <a:pt x="186947" y="48214"/>
                    <a:pt x="96242" y="71519"/>
                    <a:pt x="36794" y="97884"/>
                  </a:cubicBezTo>
                  <a:cubicBezTo>
                    <a:pt x="-17249" y="121918"/>
                    <a:pt x="-1328" y="277775"/>
                    <a:pt x="18975" y="386292"/>
                  </a:cubicBezTo>
                  <a:cubicBezTo>
                    <a:pt x="129544" y="429991"/>
                    <a:pt x="300584" y="453588"/>
                    <a:pt x="429850" y="453588"/>
                  </a:cubicBezTo>
                  <a:cubicBezTo>
                    <a:pt x="559116" y="453588"/>
                    <a:pt x="730010" y="429554"/>
                    <a:pt x="840726" y="386292"/>
                  </a:cubicBezTo>
                  <a:cubicBezTo>
                    <a:pt x="860882" y="277775"/>
                    <a:pt x="876949" y="121918"/>
                    <a:pt x="822760" y="97884"/>
                  </a:cubicBezTo>
                </a:path>
              </a:pathLst>
            </a:custGeom>
            <a:solidFill>
              <a:srgbClr val="414042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54D0A91A-1563-FB4A-BC5E-B952E19E0385}"/>
              </a:ext>
            </a:extLst>
          </p:cNvPr>
          <p:cNvGrpSpPr/>
          <p:nvPr/>
        </p:nvGrpSpPr>
        <p:grpSpPr>
          <a:xfrm>
            <a:off x="8162671" y="1488933"/>
            <a:ext cx="848380" cy="1144763"/>
            <a:chOff x="8162671" y="1488933"/>
            <a:chExt cx="848380" cy="1144763"/>
          </a:xfrm>
        </p:grpSpPr>
        <p:sp>
          <p:nvSpPr>
            <p:cNvPr id="271" name="Freeform 270">
              <a:extLst>
                <a:ext uri="{FF2B5EF4-FFF2-40B4-BE49-F238E27FC236}">
                  <a16:creationId xmlns:a16="http://schemas.microsoft.com/office/drawing/2014/main" id="{3A077F68-524E-414F-8EDD-A084391C0F82}"/>
                </a:ext>
              </a:extLst>
            </p:cNvPr>
            <p:cNvSpPr/>
            <p:nvPr/>
          </p:nvSpPr>
          <p:spPr>
            <a:xfrm>
              <a:off x="8162671" y="1942827"/>
              <a:ext cx="848380" cy="681837"/>
            </a:xfrm>
            <a:custGeom>
              <a:avLst/>
              <a:gdLst>
                <a:gd name="connsiteX0" fmla="*/ 811988 w 848380"/>
                <a:gd name="connsiteY0" fmla="*/ 330650 h 681837"/>
                <a:gd name="connsiteX1" fmla="*/ 557546 w 848380"/>
                <a:gd name="connsiteY1" fmla="*/ 0 h 681837"/>
                <a:gd name="connsiteX2" fmla="*/ 290835 w 848380"/>
                <a:gd name="connsiteY2" fmla="*/ 0 h 681837"/>
                <a:gd name="connsiteX3" fmla="*/ 36393 w 848380"/>
                <a:gd name="connsiteY3" fmla="*/ 330650 h 681837"/>
                <a:gd name="connsiteX4" fmla="*/ 18719 w 848380"/>
                <a:gd name="connsiteY4" fmla="*/ 615271 h 681837"/>
                <a:gd name="connsiteX5" fmla="*/ 424190 w 848380"/>
                <a:gd name="connsiteY5" fmla="*/ 681838 h 681837"/>
                <a:gd name="connsiteX6" fmla="*/ 829661 w 848380"/>
                <a:gd name="connsiteY6" fmla="*/ 615271 h 681837"/>
                <a:gd name="connsiteX7" fmla="*/ 811988 w 848380"/>
                <a:gd name="connsiteY7" fmla="*/ 330650 h 681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8380" h="681837">
                  <a:moveTo>
                    <a:pt x="811988" y="330650"/>
                  </a:moveTo>
                  <a:cubicBezTo>
                    <a:pt x="696452" y="279377"/>
                    <a:pt x="460706" y="240340"/>
                    <a:pt x="557546" y="0"/>
                  </a:cubicBezTo>
                  <a:cubicBezTo>
                    <a:pt x="471792" y="33407"/>
                    <a:pt x="376588" y="33407"/>
                    <a:pt x="290835" y="0"/>
                  </a:cubicBezTo>
                  <a:cubicBezTo>
                    <a:pt x="387674" y="240340"/>
                    <a:pt x="151929" y="279377"/>
                    <a:pt x="36393" y="330650"/>
                  </a:cubicBezTo>
                  <a:cubicBezTo>
                    <a:pt x="-17067" y="354538"/>
                    <a:pt x="-1292" y="508356"/>
                    <a:pt x="18719" y="615271"/>
                  </a:cubicBezTo>
                  <a:cubicBezTo>
                    <a:pt x="127828" y="658095"/>
                    <a:pt x="296239" y="681838"/>
                    <a:pt x="424190" y="681838"/>
                  </a:cubicBezTo>
                  <a:cubicBezTo>
                    <a:pt x="552142" y="681838"/>
                    <a:pt x="720406" y="658095"/>
                    <a:pt x="829661" y="615271"/>
                  </a:cubicBezTo>
                  <a:cubicBezTo>
                    <a:pt x="849672" y="508356"/>
                    <a:pt x="865447" y="354538"/>
                    <a:pt x="811988" y="330650"/>
                  </a:cubicBezTo>
                </a:path>
              </a:pathLst>
            </a:custGeom>
            <a:solidFill>
              <a:srgbClr val="E5AA7D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 271">
              <a:extLst>
                <a:ext uri="{FF2B5EF4-FFF2-40B4-BE49-F238E27FC236}">
                  <a16:creationId xmlns:a16="http://schemas.microsoft.com/office/drawing/2014/main" id="{67FFAFBA-3572-0A4C-8B56-8A9DC1C0ADF9}"/>
                </a:ext>
              </a:extLst>
            </p:cNvPr>
            <p:cNvSpPr/>
            <p:nvPr/>
          </p:nvSpPr>
          <p:spPr>
            <a:xfrm>
              <a:off x="8162671" y="2139208"/>
              <a:ext cx="848380" cy="485457"/>
            </a:xfrm>
            <a:custGeom>
              <a:avLst/>
              <a:gdLst>
                <a:gd name="connsiteX0" fmla="*/ 811988 w 848380"/>
                <a:gd name="connsiteY0" fmla="*/ 134269 h 485457"/>
                <a:gd name="connsiteX1" fmla="*/ 573321 w 848380"/>
                <a:gd name="connsiteY1" fmla="*/ 10603 h 485457"/>
                <a:gd name="connsiteX2" fmla="*/ 277105 w 848380"/>
                <a:gd name="connsiteY2" fmla="*/ 8127 h 485457"/>
                <a:gd name="connsiteX3" fmla="*/ 36393 w 848380"/>
                <a:gd name="connsiteY3" fmla="*/ 134269 h 485457"/>
                <a:gd name="connsiteX4" fmla="*/ 18719 w 848380"/>
                <a:gd name="connsiteY4" fmla="*/ 418890 h 485457"/>
                <a:gd name="connsiteX5" fmla="*/ 424190 w 848380"/>
                <a:gd name="connsiteY5" fmla="*/ 485457 h 485457"/>
                <a:gd name="connsiteX6" fmla="*/ 829661 w 848380"/>
                <a:gd name="connsiteY6" fmla="*/ 418890 h 485457"/>
                <a:gd name="connsiteX7" fmla="*/ 811988 w 848380"/>
                <a:gd name="connsiteY7" fmla="*/ 134269 h 48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8380" h="485457">
                  <a:moveTo>
                    <a:pt x="811988" y="134269"/>
                  </a:moveTo>
                  <a:cubicBezTo>
                    <a:pt x="743192" y="103826"/>
                    <a:pt x="631746" y="77461"/>
                    <a:pt x="573321" y="10603"/>
                  </a:cubicBezTo>
                  <a:cubicBezTo>
                    <a:pt x="533591" y="-34843"/>
                    <a:pt x="501165" y="85327"/>
                    <a:pt x="277105" y="8127"/>
                  </a:cubicBezTo>
                  <a:cubicBezTo>
                    <a:pt x="218679" y="76879"/>
                    <a:pt x="106065" y="103389"/>
                    <a:pt x="36393" y="134269"/>
                  </a:cubicBezTo>
                  <a:cubicBezTo>
                    <a:pt x="-17067" y="158157"/>
                    <a:pt x="-1292" y="311975"/>
                    <a:pt x="18719" y="418890"/>
                  </a:cubicBezTo>
                  <a:cubicBezTo>
                    <a:pt x="127828" y="461714"/>
                    <a:pt x="296239" y="485457"/>
                    <a:pt x="424190" y="485457"/>
                  </a:cubicBezTo>
                  <a:cubicBezTo>
                    <a:pt x="552142" y="485457"/>
                    <a:pt x="720406" y="461714"/>
                    <a:pt x="829661" y="418890"/>
                  </a:cubicBezTo>
                  <a:cubicBezTo>
                    <a:pt x="849672" y="311975"/>
                    <a:pt x="865447" y="158157"/>
                    <a:pt x="811988" y="134269"/>
                  </a:cubicBezTo>
                </a:path>
              </a:pathLst>
            </a:custGeom>
            <a:solidFill>
              <a:srgbClr val="D1D3D4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 272">
              <a:extLst>
                <a:ext uri="{FF2B5EF4-FFF2-40B4-BE49-F238E27FC236}">
                  <a16:creationId xmlns:a16="http://schemas.microsoft.com/office/drawing/2014/main" id="{4200CFF1-D25D-2945-AE21-47F582F78F2A}"/>
                </a:ext>
              </a:extLst>
            </p:cNvPr>
            <p:cNvSpPr/>
            <p:nvPr/>
          </p:nvSpPr>
          <p:spPr>
            <a:xfrm>
              <a:off x="8390287" y="1530898"/>
              <a:ext cx="393441" cy="515785"/>
            </a:xfrm>
            <a:custGeom>
              <a:avLst/>
              <a:gdLst>
                <a:gd name="connsiteX0" fmla="*/ 196575 w 393441"/>
                <a:gd name="connsiteY0" fmla="*/ 1 h 515785"/>
                <a:gd name="connsiteX1" fmla="*/ 704 w 393441"/>
                <a:gd name="connsiteY1" fmla="*/ 236700 h 515785"/>
                <a:gd name="connsiteX2" fmla="*/ 196575 w 393441"/>
                <a:gd name="connsiteY2" fmla="*/ 515786 h 515785"/>
                <a:gd name="connsiteX3" fmla="*/ 392738 w 393441"/>
                <a:gd name="connsiteY3" fmla="*/ 236700 h 515785"/>
                <a:gd name="connsiteX4" fmla="*/ 196867 w 393441"/>
                <a:gd name="connsiteY4" fmla="*/ 1 h 515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441" h="515785">
                  <a:moveTo>
                    <a:pt x="196575" y="1"/>
                  </a:moveTo>
                  <a:cubicBezTo>
                    <a:pt x="93308" y="1"/>
                    <a:pt x="-9520" y="63655"/>
                    <a:pt x="704" y="236700"/>
                  </a:cubicBezTo>
                  <a:cubicBezTo>
                    <a:pt x="25973" y="430574"/>
                    <a:pt x="114926" y="515931"/>
                    <a:pt x="196575" y="515786"/>
                  </a:cubicBezTo>
                  <a:cubicBezTo>
                    <a:pt x="278224" y="515640"/>
                    <a:pt x="367177" y="430574"/>
                    <a:pt x="392738" y="236700"/>
                  </a:cubicBezTo>
                  <a:cubicBezTo>
                    <a:pt x="402962" y="63655"/>
                    <a:pt x="299988" y="-290"/>
                    <a:pt x="196867" y="1"/>
                  </a:cubicBezTo>
                </a:path>
              </a:pathLst>
            </a:custGeom>
            <a:solidFill>
              <a:srgbClr val="E5AA7D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 273">
              <a:extLst>
                <a:ext uri="{FF2B5EF4-FFF2-40B4-BE49-F238E27FC236}">
                  <a16:creationId xmlns:a16="http://schemas.microsoft.com/office/drawing/2014/main" id="{E20A1CB7-8E38-8B46-BC5A-2611AF3A7CC2}"/>
                </a:ext>
              </a:extLst>
            </p:cNvPr>
            <p:cNvSpPr/>
            <p:nvPr/>
          </p:nvSpPr>
          <p:spPr>
            <a:xfrm>
              <a:off x="8454236" y="2169767"/>
              <a:ext cx="280879" cy="311859"/>
            </a:xfrm>
            <a:custGeom>
              <a:avLst/>
              <a:gdLst>
                <a:gd name="connsiteX0" fmla="*/ 280879 w 280879"/>
                <a:gd name="connsiteY0" fmla="*/ 12236 h 311859"/>
                <a:gd name="connsiteX1" fmla="*/ 0 w 280879"/>
                <a:gd name="connsiteY1" fmla="*/ 0 h 311859"/>
                <a:gd name="connsiteX2" fmla="*/ 132625 w 280879"/>
                <a:gd name="connsiteY2" fmla="*/ 311860 h 311859"/>
                <a:gd name="connsiteX3" fmla="*/ 280879 w 280879"/>
                <a:gd name="connsiteY3" fmla="*/ 12236 h 311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879" h="311859">
                  <a:moveTo>
                    <a:pt x="280879" y="12236"/>
                  </a:moveTo>
                  <a:cubicBezTo>
                    <a:pt x="247285" y="26802"/>
                    <a:pt x="115244" y="28986"/>
                    <a:pt x="0" y="0"/>
                  </a:cubicBezTo>
                  <a:cubicBezTo>
                    <a:pt x="26291" y="133862"/>
                    <a:pt x="62369" y="217180"/>
                    <a:pt x="132625" y="311860"/>
                  </a:cubicBezTo>
                  <a:cubicBezTo>
                    <a:pt x="191051" y="230727"/>
                    <a:pt x="233263" y="139397"/>
                    <a:pt x="280879" y="12236"/>
                  </a:cubicBezTo>
                </a:path>
              </a:pathLst>
            </a:custGeom>
            <a:solidFill>
              <a:srgbClr val="D1D3D4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 274">
              <a:extLst>
                <a:ext uri="{FF2B5EF4-FFF2-40B4-BE49-F238E27FC236}">
                  <a16:creationId xmlns:a16="http://schemas.microsoft.com/office/drawing/2014/main" id="{0263295A-E169-994B-B457-1CC283E8F84B}"/>
                </a:ext>
              </a:extLst>
            </p:cNvPr>
            <p:cNvSpPr/>
            <p:nvPr/>
          </p:nvSpPr>
          <p:spPr>
            <a:xfrm>
              <a:off x="8422686" y="2109026"/>
              <a:ext cx="164174" cy="127890"/>
            </a:xfrm>
            <a:custGeom>
              <a:avLst/>
              <a:gdLst>
                <a:gd name="connsiteX0" fmla="*/ 164175 w 164174"/>
                <a:gd name="connsiteY0" fmla="*/ 51127 h 127890"/>
                <a:gd name="connsiteX1" fmla="*/ 41044 w 164174"/>
                <a:gd name="connsiteY1" fmla="*/ 0 h 127890"/>
                <a:gd name="connsiteX2" fmla="*/ 0 w 164174"/>
                <a:gd name="connsiteY2" fmla="*/ 56079 h 127890"/>
                <a:gd name="connsiteX3" fmla="*/ 107064 w 164174"/>
                <a:gd name="connsiteY3" fmla="*/ 127890 h 12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174" h="127890">
                  <a:moveTo>
                    <a:pt x="164175" y="51127"/>
                  </a:moveTo>
                  <a:lnTo>
                    <a:pt x="41044" y="0"/>
                  </a:lnTo>
                  <a:cubicBezTo>
                    <a:pt x="33229" y="22334"/>
                    <a:pt x="18944" y="41851"/>
                    <a:pt x="0" y="56079"/>
                  </a:cubicBezTo>
                  <a:lnTo>
                    <a:pt x="107064" y="127890"/>
                  </a:lnTo>
                  <a:close/>
                </a:path>
              </a:pathLst>
            </a:custGeom>
            <a:solidFill>
              <a:srgbClr val="BCBEC0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 275">
              <a:extLst>
                <a:ext uri="{FF2B5EF4-FFF2-40B4-BE49-F238E27FC236}">
                  <a16:creationId xmlns:a16="http://schemas.microsoft.com/office/drawing/2014/main" id="{807CDEE8-08D3-B84F-9C74-1A324BB53281}"/>
                </a:ext>
              </a:extLst>
            </p:cNvPr>
            <p:cNvSpPr/>
            <p:nvPr/>
          </p:nvSpPr>
          <p:spPr>
            <a:xfrm>
              <a:off x="8586861" y="2109026"/>
              <a:ext cx="166950" cy="127307"/>
            </a:xfrm>
            <a:custGeom>
              <a:avLst/>
              <a:gdLst>
                <a:gd name="connsiteX0" fmla="*/ 0 w 166950"/>
                <a:gd name="connsiteY0" fmla="*/ 51127 h 127307"/>
                <a:gd name="connsiteX1" fmla="*/ 123131 w 166950"/>
                <a:gd name="connsiteY1" fmla="*/ 0 h 127307"/>
                <a:gd name="connsiteX2" fmla="*/ 166950 w 166950"/>
                <a:gd name="connsiteY2" fmla="*/ 58264 h 127307"/>
                <a:gd name="connsiteX3" fmla="*/ 56819 w 166950"/>
                <a:gd name="connsiteY3" fmla="*/ 127308 h 12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6950" h="127307">
                  <a:moveTo>
                    <a:pt x="0" y="51127"/>
                  </a:moveTo>
                  <a:lnTo>
                    <a:pt x="123131" y="0"/>
                  </a:lnTo>
                  <a:cubicBezTo>
                    <a:pt x="132041" y="23097"/>
                    <a:pt x="147202" y="43271"/>
                    <a:pt x="166950" y="58264"/>
                  </a:cubicBezTo>
                  <a:lnTo>
                    <a:pt x="56819" y="127308"/>
                  </a:lnTo>
                  <a:close/>
                </a:path>
              </a:pathLst>
            </a:custGeom>
            <a:solidFill>
              <a:srgbClr val="BCBEC0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 276">
              <a:extLst>
                <a:ext uri="{FF2B5EF4-FFF2-40B4-BE49-F238E27FC236}">
                  <a16:creationId xmlns:a16="http://schemas.microsoft.com/office/drawing/2014/main" id="{D489B2D8-4DDB-1542-87D3-CF9F0617FAB4}"/>
                </a:ext>
              </a:extLst>
            </p:cNvPr>
            <p:cNvSpPr/>
            <p:nvPr/>
          </p:nvSpPr>
          <p:spPr>
            <a:xfrm>
              <a:off x="8548155" y="2160153"/>
              <a:ext cx="77413" cy="104147"/>
            </a:xfrm>
            <a:custGeom>
              <a:avLst/>
              <a:gdLst>
                <a:gd name="connsiteX0" fmla="*/ 38707 w 77413"/>
                <a:gd name="connsiteY0" fmla="*/ 0 h 104147"/>
                <a:gd name="connsiteX1" fmla="*/ 0 w 77413"/>
                <a:gd name="connsiteY1" fmla="*/ 52001 h 104147"/>
                <a:gd name="connsiteX2" fmla="*/ 38707 w 77413"/>
                <a:gd name="connsiteY2" fmla="*/ 104147 h 104147"/>
                <a:gd name="connsiteX3" fmla="*/ 77414 w 77413"/>
                <a:gd name="connsiteY3" fmla="*/ 52001 h 104147"/>
                <a:gd name="connsiteX4" fmla="*/ 38707 w 77413"/>
                <a:gd name="connsiteY4" fmla="*/ 0 h 104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13" h="104147">
                  <a:moveTo>
                    <a:pt x="38707" y="0"/>
                  </a:moveTo>
                  <a:lnTo>
                    <a:pt x="0" y="52001"/>
                  </a:lnTo>
                  <a:lnTo>
                    <a:pt x="38707" y="104147"/>
                  </a:lnTo>
                  <a:lnTo>
                    <a:pt x="77414" y="52001"/>
                  </a:lnTo>
                  <a:lnTo>
                    <a:pt x="38707" y="0"/>
                  </a:lnTo>
                  <a:close/>
                </a:path>
              </a:pathLst>
            </a:custGeom>
            <a:solidFill>
              <a:srgbClr val="F36E33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 277">
              <a:extLst>
                <a:ext uri="{FF2B5EF4-FFF2-40B4-BE49-F238E27FC236}">
                  <a16:creationId xmlns:a16="http://schemas.microsoft.com/office/drawing/2014/main" id="{DE44FF48-F0A9-FB49-B03F-7A20D089664E}"/>
                </a:ext>
              </a:extLst>
            </p:cNvPr>
            <p:cNvSpPr/>
            <p:nvPr/>
          </p:nvSpPr>
          <p:spPr>
            <a:xfrm>
              <a:off x="8537200" y="2212154"/>
              <a:ext cx="99322" cy="421542"/>
            </a:xfrm>
            <a:custGeom>
              <a:avLst/>
              <a:gdLst>
                <a:gd name="connsiteX0" fmla="*/ 70549 w 99322"/>
                <a:gd name="connsiteY0" fmla="*/ 37872 h 421542"/>
                <a:gd name="connsiteX1" fmla="*/ 49661 w 99322"/>
                <a:gd name="connsiteY1" fmla="*/ 0 h 421542"/>
                <a:gd name="connsiteX2" fmla="*/ 28774 w 99322"/>
                <a:gd name="connsiteY2" fmla="*/ 37872 h 421542"/>
                <a:gd name="connsiteX3" fmla="*/ 0 w 99322"/>
                <a:gd name="connsiteY3" fmla="*/ 414114 h 421542"/>
                <a:gd name="connsiteX4" fmla="*/ 50392 w 99322"/>
                <a:gd name="connsiteY4" fmla="*/ 421542 h 421542"/>
                <a:gd name="connsiteX5" fmla="*/ 99323 w 99322"/>
                <a:gd name="connsiteY5" fmla="*/ 415716 h 421542"/>
                <a:gd name="connsiteX6" fmla="*/ 70549 w 99322"/>
                <a:gd name="connsiteY6" fmla="*/ 37872 h 42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22" h="421542">
                  <a:moveTo>
                    <a:pt x="70549" y="37872"/>
                  </a:moveTo>
                  <a:lnTo>
                    <a:pt x="49661" y="0"/>
                  </a:lnTo>
                  <a:lnTo>
                    <a:pt x="28774" y="37872"/>
                  </a:lnTo>
                  <a:lnTo>
                    <a:pt x="0" y="414114"/>
                  </a:lnTo>
                  <a:lnTo>
                    <a:pt x="50392" y="421542"/>
                  </a:lnTo>
                  <a:lnTo>
                    <a:pt x="99323" y="415716"/>
                  </a:lnTo>
                  <a:lnTo>
                    <a:pt x="70549" y="37872"/>
                  </a:lnTo>
                  <a:close/>
                </a:path>
              </a:pathLst>
            </a:custGeom>
            <a:solidFill>
              <a:srgbClr val="F36E33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 278">
              <a:extLst>
                <a:ext uri="{FF2B5EF4-FFF2-40B4-BE49-F238E27FC236}">
                  <a16:creationId xmlns:a16="http://schemas.microsoft.com/office/drawing/2014/main" id="{3B9434D5-7BBC-5144-83D9-4502C4DCE506}"/>
                </a:ext>
              </a:extLst>
            </p:cNvPr>
            <p:cNvSpPr/>
            <p:nvPr/>
          </p:nvSpPr>
          <p:spPr>
            <a:xfrm>
              <a:off x="8383469" y="1488933"/>
              <a:ext cx="413490" cy="343774"/>
            </a:xfrm>
            <a:custGeom>
              <a:avLst/>
              <a:gdLst>
                <a:gd name="connsiteX0" fmla="*/ 322726 w 413490"/>
                <a:gd name="connsiteY0" fmla="*/ 134751 h 343774"/>
                <a:gd name="connsiteX1" fmla="*/ 23296 w 413490"/>
                <a:gd name="connsiteY1" fmla="*/ 343774 h 343774"/>
                <a:gd name="connsiteX2" fmla="*/ 341130 w 413490"/>
                <a:gd name="connsiteY2" fmla="*/ 59736 h 343774"/>
                <a:gd name="connsiteX3" fmla="*/ 381881 w 413490"/>
                <a:gd name="connsiteY3" fmla="*/ 343774 h 343774"/>
                <a:gd name="connsiteX4" fmla="*/ 322142 w 413490"/>
                <a:gd name="connsiteY4" fmla="*/ 134751 h 34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490" h="343774">
                  <a:moveTo>
                    <a:pt x="322726" y="134751"/>
                  </a:moveTo>
                  <a:cubicBezTo>
                    <a:pt x="224279" y="225935"/>
                    <a:pt x="-4602" y="116544"/>
                    <a:pt x="23296" y="343774"/>
                  </a:cubicBezTo>
                  <a:cubicBezTo>
                    <a:pt x="-81431" y="59736"/>
                    <a:pt x="192291" y="-91606"/>
                    <a:pt x="341130" y="59736"/>
                  </a:cubicBezTo>
                  <a:cubicBezTo>
                    <a:pt x="429936" y="78963"/>
                    <a:pt x="428768" y="241958"/>
                    <a:pt x="381881" y="343774"/>
                  </a:cubicBezTo>
                  <a:cubicBezTo>
                    <a:pt x="384657" y="263661"/>
                    <a:pt x="371803" y="187917"/>
                    <a:pt x="322142" y="134751"/>
                  </a:cubicBezTo>
                </a:path>
              </a:pathLst>
            </a:custGeom>
            <a:solidFill>
              <a:srgbClr val="674C40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 279">
              <a:extLst>
                <a:ext uri="{FF2B5EF4-FFF2-40B4-BE49-F238E27FC236}">
                  <a16:creationId xmlns:a16="http://schemas.microsoft.com/office/drawing/2014/main" id="{BF27B095-CBAA-8045-9F31-955B7B569997}"/>
                </a:ext>
              </a:extLst>
            </p:cNvPr>
            <p:cNvSpPr/>
            <p:nvPr/>
          </p:nvSpPr>
          <p:spPr>
            <a:xfrm>
              <a:off x="8369827" y="1767581"/>
              <a:ext cx="47641" cy="124843"/>
            </a:xfrm>
            <a:custGeom>
              <a:avLst/>
              <a:gdLst>
                <a:gd name="connsiteX0" fmla="*/ 2906 w 47641"/>
                <a:gd name="connsiteY0" fmla="*/ 24050 h 124843"/>
                <a:gd name="connsiteX1" fmla="*/ 16052 w 47641"/>
                <a:gd name="connsiteY1" fmla="*/ 92802 h 124843"/>
                <a:gd name="connsiteX2" fmla="*/ 35916 w 47641"/>
                <a:gd name="connsiteY2" fmla="*/ 124411 h 124843"/>
                <a:gd name="connsiteX3" fmla="*/ 45118 w 47641"/>
                <a:gd name="connsiteY3" fmla="*/ 98483 h 124843"/>
                <a:gd name="connsiteX4" fmla="*/ 33872 w 47641"/>
                <a:gd name="connsiteY4" fmla="*/ 30605 h 124843"/>
                <a:gd name="connsiteX5" fmla="*/ 7434 w 47641"/>
                <a:gd name="connsiteY5" fmla="*/ 162 h 124843"/>
                <a:gd name="connsiteX6" fmla="*/ 2906 w 47641"/>
                <a:gd name="connsiteY6" fmla="*/ 24050 h 12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41" h="124843">
                  <a:moveTo>
                    <a:pt x="2906" y="24050"/>
                  </a:moveTo>
                  <a:cubicBezTo>
                    <a:pt x="14591" y="46191"/>
                    <a:pt x="10648" y="69496"/>
                    <a:pt x="16052" y="92802"/>
                  </a:cubicBezTo>
                  <a:cubicBezTo>
                    <a:pt x="18389" y="102998"/>
                    <a:pt x="23063" y="121934"/>
                    <a:pt x="35916" y="124411"/>
                  </a:cubicBezTo>
                  <a:cubicBezTo>
                    <a:pt x="52860" y="128052"/>
                    <a:pt x="47017" y="107805"/>
                    <a:pt x="45118" y="98483"/>
                  </a:cubicBezTo>
                  <a:cubicBezTo>
                    <a:pt x="41029" y="76488"/>
                    <a:pt x="39422" y="53037"/>
                    <a:pt x="33872" y="30605"/>
                  </a:cubicBezTo>
                  <a:cubicBezTo>
                    <a:pt x="31535" y="21283"/>
                    <a:pt x="20872" y="-2169"/>
                    <a:pt x="7434" y="162"/>
                  </a:cubicBezTo>
                  <a:cubicBezTo>
                    <a:pt x="-3082" y="2056"/>
                    <a:pt x="-307" y="16913"/>
                    <a:pt x="2906" y="24050"/>
                  </a:cubicBezTo>
                </a:path>
              </a:pathLst>
            </a:custGeom>
            <a:solidFill>
              <a:srgbClr val="E5AA7D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 280">
              <a:extLst>
                <a:ext uri="{FF2B5EF4-FFF2-40B4-BE49-F238E27FC236}">
                  <a16:creationId xmlns:a16="http://schemas.microsoft.com/office/drawing/2014/main" id="{73FD1E83-EA7C-9047-885A-4DC767962F08}"/>
                </a:ext>
              </a:extLst>
            </p:cNvPr>
            <p:cNvSpPr/>
            <p:nvPr/>
          </p:nvSpPr>
          <p:spPr>
            <a:xfrm>
              <a:off x="8756230" y="1767581"/>
              <a:ext cx="47615" cy="124843"/>
            </a:xfrm>
            <a:custGeom>
              <a:avLst/>
              <a:gdLst>
                <a:gd name="connsiteX0" fmla="*/ 44760 w 47615"/>
                <a:gd name="connsiteY0" fmla="*/ 24050 h 124843"/>
                <a:gd name="connsiteX1" fmla="*/ 31614 w 47615"/>
                <a:gd name="connsiteY1" fmla="*/ 92802 h 124843"/>
                <a:gd name="connsiteX2" fmla="*/ 11750 w 47615"/>
                <a:gd name="connsiteY2" fmla="*/ 124411 h 124843"/>
                <a:gd name="connsiteX3" fmla="*/ 2402 w 47615"/>
                <a:gd name="connsiteY3" fmla="*/ 98483 h 124843"/>
                <a:gd name="connsiteX4" fmla="*/ 13795 w 47615"/>
                <a:gd name="connsiteY4" fmla="*/ 30605 h 124843"/>
                <a:gd name="connsiteX5" fmla="*/ 40232 w 47615"/>
                <a:gd name="connsiteY5" fmla="*/ 162 h 124843"/>
                <a:gd name="connsiteX6" fmla="*/ 44760 w 47615"/>
                <a:gd name="connsiteY6" fmla="*/ 24050 h 12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15" h="124843">
                  <a:moveTo>
                    <a:pt x="44760" y="24050"/>
                  </a:moveTo>
                  <a:cubicBezTo>
                    <a:pt x="33075" y="46191"/>
                    <a:pt x="37019" y="69496"/>
                    <a:pt x="31614" y="92802"/>
                  </a:cubicBezTo>
                  <a:cubicBezTo>
                    <a:pt x="29277" y="102998"/>
                    <a:pt x="24457" y="121934"/>
                    <a:pt x="11750" y="124411"/>
                  </a:cubicBezTo>
                  <a:cubicBezTo>
                    <a:pt x="-5194" y="128052"/>
                    <a:pt x="649" y="107805"/>
                    <a:pt x="2402" y="98483"/>
                  </a:cubicBezTo>
                  <a:cubicBezTo>
                    <a:pt x="6638" y="76488"/>
                    <a:pt x="8244" y="53037"/>
                    <a:pt x="13795" y="30605"/>
                  </a:cubicBezTo>
                  <a:cubicBezTo>
                    <a:pt x="16132" y="21283"/>
                    <a:pt x="26794" y="-2169"/>
                    <a:pt x="40232" y="162"/>
                  </a:cubicBezTo>
                  <a:cubicBezTo>
                    <a:pt x="50603" y="2056"/>
                    <a:pt x="47973" y="16913"/>
                    <a:pt x="44760" y="24050"/>
                  </a:cubicBezTo>
                </a:path>
              </a:pathLst>
            </a:custGeom>
            <a:solidFill>
              <a:srgbClr val="E5AA7D"/>
            </a:solidFill>
            <a:ln w="146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0" name="Picture 289">
            <a:extLst>
              <a:ext uri="{FF2B5EF4-FFF2-40B4-BE49-F238E27FC236}">
                <a16:creationId xmlns:a16="http://schemas.microsoft.com/office/drawing/2014/main" id="{AD854040-6307-B94A-9695-C5E2F6D433C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998708" y="271617"/>
            <a:ext cx="1806149" cy="221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272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raphic 66">
            <a:extLst>
              <a:ext uri="{FF2B5EF4-FFF2-40B4-BE49-F238E27FC236}">
                <a16:creationId xmlns:a16="http://schemas.microsoft.com/office/drawing/2014/main" id="{48AF70CE-76D6-5D41-9E67-D0A5B6660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64287" y="6226697"/>
            <a:ext cx="582667" cy="28870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52130D41-ED0F-1444-8F7B-1C048C0AAA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9464" y="6253992"/>
            <a:ext cx="566917" cy="273513"/>
          </a:xfrm>
          <a:prstGeom prst="rect">
            <a:avLst/>
          </a:prstGeom>
        </p:spPr>
      </p:pic>
      <p:pic>
        <p:nvPicPr>
          <p:cNvPr id="628" name="Graphic 627">
            <a:extLst>
              <a:ext uri="{FF2B5EF4-FFF2-40B4-BE49-F238E27FC236}">
                <a16:creationId xmlns:a16="http://schemas.microsoft.com/office/drawing/2014/main" id="{890BDCA7-18DC-104E-8630-A9462CE720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474" y="6322627"/>
            <a:ext cx="399801" cy="19809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0058E2A3-1AF1-AA4C-8080-B78FBEF374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4463" y="6420174"/>
            <a:ext cx="875071" cy="100552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8BA8E373-BE70-4440-ADB5-AEF79713658D}"/>
              </a:ext>
            </a:extLst>
          </p:cNvPr>
          <p:cNvSpPr/>
          <p:nvPr/>
        </p:nvSpPr>
        <p:spPr>
          <a:xfrm>
            <a:off x="32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252F448-7141-4246-A0CA-2AE1EE740CC0}"/>
              </a:ext>
            </a:extLst>
          </p:cNvPr>
          <p:cNvSpPr/>
          <p:nvPr/>
        </p:nvSpPr>
        <p:spPr>
          <a:xfrm>
            <a:off x="1213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17327A5-CD49-8D4E-8023-CC042AD3531C}"/>
              </a:ext>
            </a:extLst>
          </p:cNvPr>
          <p:cNvSpPr/>
          <p:nvPr/>
        </p:nvSpPr>
        <p:spPr>
          <a:xfrm>
            <a:off x="2102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EBFFD97-60F5-7C48-B8E5-8A535E6CD7B4}"/>
              </a:ext>
            </a:extLst>
          </p:cNvPr>
          <p:cNvSpPr/>
          <p:nvPr/>
        </p:nvSpPr>
        <p:spPr>
          <a:xfrm>
            <a:off x="2991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EDCB4BC-C21E-7E46-8FD2-906C6939C4D0}"/>
              </a:ext>
            </a:extLst>
          </p:cNvPr>
          <p:cNvSpPr/>
          <p:nvPr/>
        </p:nvSpPr>
        <p:spPr>
          <a:xfrm>
            <a:off x="3880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AC39E8-A41D-A64E-8F56-C746C14D9277}"/>
              </a:ext>
            </a:extLst>
          </p:cNvPr>
          <p:cNvSpPr/>
          <p:nvPr/>
        </p:nvSpPr>
        <p:spPr>
          <a:xfrm>
            <a:off x="4769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5326C4D-7D00-114F-BC69-0EA0CC90088D}"/>
              </a:ext>
            </a:extLst>
          </p:cNvPr>
          <p:cNvSpPr/>
          <p:nvPr/>
        </p:nvSpPr>
        <p:spPr>
          <a:xfrm>
            <a:off x="5658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DE75BA-36A1-C04F-A4C5-9E06242EA8DA}"/>
              </a:ext>
            </a:extLst>
          </p:cNvPr>
          <p:cNvSpPr/>
          <p:nvPr/>
        </p:nvSpPr>
        <p:spPr>
          <a:xfrm>
            <a:off x="6547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D42D555-9B29-2149-A762-B9CFABEEA818}"/>
              </a:ext>
            </a:extLst>
          </p:cNvPr>
          <p:cNvSpPr/>
          <p:nvPr/>
        </p:nvSpPr>
        <p:spPr>
          <a:xfrm>
            <a:off x="7436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B382B6E-0D39-8344-A652-F6F291A2819F}"/>
              </a:ext>
            </a:extLst>
          </p:cNvPr>
          <p:cNvSpPr/>
          <p:nvPr/>
        </p:nvSpPr>
        <p:spPr>
          <a:xfrm>
            <a:off x="8325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784CDFD-5CC5-184B-99DA-31792473B0E3}"/>
              </a:ext>
            </a:extLst>
          </p:cNvPr>
          <p:cNvSpPr/>
          <p:nvPr/>
        </p:nvSpPr>
        <p:spPr>
          <a:xfrm>
            <a:off x="9214464" y="6548284"/>
            <a:ext cx="875071" cy="137651"/>
          </a:xfrm>
          <a:prstGeom prst="rect">
            <a:avLst/>
          </a:prstGeom>
          <a:solidFill>
            <a:schemeClr val="accent4">
              <a:lumMod val="2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6B820C3-1B9A-3845-BF95-F0BE5A855DC9}"/>
              </a:ext>
            </a:extLst>
          </p:cNvPr>
          <p:cNvSpPr/>
          <p:nvPr/>
        </p:nvSpPr>
        <p:spPr>
          <a:xfrm>
            <a:off x="10103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3BF0DF8-5EC8-7047-B56B-ACB3BB33D2A7}"/>
              </a:ext>
            </a:extLst>
          </p:cNvPr>
          <p:cNvSpPr/>
          <p:nvPr/>
        </p:nvSpPr>
        <p:spPr>
          <a:xfrm>
            <a:off x="10992465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990D9E5-207D-3948-BD81-B97EEFD5CE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46887" y="6327111"/>
            <a:ext cx="414967" cy="207484"/>
          </a:xfrm>
          <a:prstGeom prst="rect">
            <a:avLst/>
          </a:prstGeom>
        </p:spPr>
      </p:pic>
      <p:pic>
        <p:nvPicPr>
          <p:cNvPr id="211" name="Graphic 210">
            <a:extLst>
              <a:ext uri="{FF2B5EF4-FFF2-40B4-BE49-F238E27FC236}">
                <a16:creationId xmlns:a16="http://schemas.microsoft.com/office/drawing/2014/main" id="{F55F465E-800C-124E-8B0E-50C9D56CA2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29968" y="6312843"/>
            <a:ext cx="433227" cy="214662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8B0E1D78-9CAE-E042-A3C8-AEF25790E4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92445" y="6269169"/>
            <a:ext cx="512261" cy="251557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F847959D-9140-DA4C-8E36-CC0DDA64F0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68145" y="6017809"/>
            <a:ext cx="464779" cy="295034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1E11A2F8-0CF3-7947-9CED-187443F0F29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619570" y="6226698"/>
            <a:ext cx="566917" cy="288708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7D5892AA-EB4E-254D-B5E7-7BE72162BA5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436464" y="6269169"/>
            <a:ext cx="855114" cy="246237"/>
          </a:xfrm>
          <a:prstGeom prst="rect">
            <a:avLst/>
          </a:prstGeom>
        </p:spPr>
      </p:pic>
      <p:pic>
        <p:nvPicPr>
          <p:cNvPr id="266" name="Graphic 265">
            <a:extLst>
              <a:ext uri="{FF2B5EF4-FFF2-40B4-BE49-F238E27FC236}">
                <a16:creationId xmlns:a16="http://schemas.microsoft.com/office/drawing/2014/main" id="{3AC7D7BB-C51C-BB41-8F4A-5E8E4EBC579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680729" y="6322452"/>
            <a:ext cx="433228" cy="214662"/>
          </a:xfrm>
          <a:prstGeom prst="rect">
            <a:avLst/>
          </a:prstGeom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D48FCAFA-60F6-8B48-9481-26F2DF600C1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24463" y="336975"/>
            <a:ext cx="1397000" cy="698500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562560D8-91B5-3347-AD46-AB405CE0FF5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489850" y="6260816"/>
            <a:ext cx="464779" cy="232390"/>
          </a:xfrm>
          <a:prstGeom prst="rect">
            <a:avLst/>
          </a:prstGeom>
        </p:spPr>
      </p:pic>
      <p:grpSp>
        <p:nvGrpSpPr>
          <p:cNvPr id="17" name="Graphic 13">
            <a:extLst>
              <a:ext uri="{FF2B5EF4-FFF2-40B4-BE49-F238E27FC236}">
                <a16:creationId xmlns:a16="http://schemas.microsoft.com/office/drawing/2014/main" id="{89B53BD5-665C-8449-BAD2-8F2FDC819610}"/>
              </a:ext>
            </a:extLst>
          </p:cNvPr>
          <p:cNvGrpSpPr/>
          <p:nvPr/>
        </p:nvGrpSpPr>
        <p:grpSpPr>
          <a:xfrm>
            <a:off x="482106" y="2451179"/>
            <a:ext cx="1606429" cy="1424762"/>
            <a:chOff x="374634" y="1304427"/>
            <a:chExt cx="3108475" cy="2756945"/>
          </a:xfrm>
          <a:solidFill>
            <a:schemeClr val="accent1"/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A64C27D-CD2D-934B-98FD-287059955C77}"/>
                </a:ext>
              </a:extLst>
            </p:cNvPr>
            <p:cNvSpPr/>
            <p:nvPr/>
          </p:nvSpPr>
          <p:spPr>
            <a:xfrm>
              <a:off x="947442" y="3092921"/>
              <a:ext cx="2535667" cy="968450"/>
            </a:xfrm>
            <a:custGeom>
              <a:avLst/>
              <a:gdLst>
                <a:gd name="connsiteX0" fmla="*/ 2534533 w 2535667"/>
                <a:gd name="connsiteY0" fmla="*/ 0 h 968450"/>
                <a:gd name="connsiteX1" fmla="*/ 2481828 w 2535667"/>
                <a:gd name="connsiteY1" fmla="*/ 74747 h 968450"/>
                <a:gd name="connsiteX2" fmla="*/ 2359978 w 2535667"/>
                <a:gd name="connsiteY2" fmla="*/ 110399 h 968450"/>
                <a:gd name="connsiteX3" fmla="*/ 404944 w 2535667"/>
                <a:gd name="connsiteY3" fmla="*/ 110399 h 968450"/>
                <a:gd name="connsiteX4" fmla="*/ 376838 w 2535667"/>
                <a:gd name="connsiteY4" fmla="*/ 159163 h 968450"/>
                <a:gd name="connsiteX5" fmla="*/ 21685 w 2535667"/>
                <a:gd name="connsiteY5" fmla="*/ 772005 h 968450"/>
                <a:gd name="connsiteX6" fmla="*/ 349 w 2535667"/>
                <a:gd name="connsiteY6" fmla="*/ 858898 h 968450"/>
                <a:gd name="connsiteX7" fmla="*/ 26641 w 2535667"/>
                <a:gd name="connsiteY7" fmla="*/ 917814 h 968450"/>
                <a:gd name="connsiteX8" fmla="*/ 95786 w 2535667"/>
                <a:gd name="connsiteY8" fmla="*/ 968451 h 968450"/>
                <a:gd name="connsiteX9" fmla="*/ 1903586 w 2535667"/>
                <a:gd name="connsiteY9" fmla="*/ 968451 h 968450"/>
                <a:gd name="connsiteX10" fmla="*/ 2093795 w 2535667"/>
                <a:gd name="connsiteY10" fmla="*/ 858475 h 968450"/>
                <a:gd name="connsiteX11" fmla="*/ 2510054 w 2535667"/>
                <a:gd name="connsiteY11" fmla="*/ 134448 h 968450"/>
                <a:gd name="connsiteX12" fmla="*/ 2534533 w 2535667"/>
                <a:gd name="connsiteY12" fmla="*/ 0 h 96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5667" h="968450">
                  <a:moveTo>
                    <a:pt x="2534533" y="0"/>
                  </a:moveTo>
                  <a:cubicBezTo>
                    <a:pt x="2526361" y="30364"/>
                    <a:pt x="2507685" y="56849"/>
                    <a:pt x="2481828" y="74747"/>
                  </a:cubicBezTo>
                  <a:cubicBezTo>
                    <a:pt x="2427431" y="112091"/>
                    <a:pt x="2359978" y="110399"/>
                    <a:pt x="2359978" y="110399"/>
                  </a:cubicBezTo>
                  <a:lnTo>
                    <a:pt x="404944" y="110399"/>
                  </a:lnTo>
                  <a:lnTo>
                    <a:pt x="376838" y="159163"/>
                  </a:lnTo>
                  <a:lnTo>
                    <a:pt x="21685" y="772005"/>
                  </a:lnTo>
                  <a:cubicBezTo>
                    <a:pt x="21685" y="772005"/>
                    <a:pt x="-3217" y="814304"/>
                    <a:pt x="349" y="858898"/>
                  </a:cubicBezTo>
                  <a:cubicBezTo>
                    <a:pt x="2525" y="886875"/>
                    <a:pt x="23982" y="914067"/>
                    <a:pt x="26641" y="917814"/>
                  </a:cubicBezTo>
                  <a:cubicBezTo>
                    <a:pt x="47796" y="946999"/>
                    <a:pt x="95786" y="968451"/>
                    <a:pt x="95786" y="968451"/>
                  </a:cubicBezTo>
                  <a:lnTo>
                    <a:pt x="1903586" y="968451"/>
                  </a:lnTo>
                  <a:cubicBezTo>
                    <a:pt x="1973396" y="968451"/>
                    <a:pt x="2058980" y="918962"/>
                    <a:pt x="2093795" y="858475"/>
                  </a:cubicBezTo>
                  <a:lnTo>
                    <a:pt x="2510054" y="134448"/>
                  </a:lnTo>
                  <a:cubicBezTo>
                    <a:pt x="2530725" y="97951"/>
                    <a:pt x="2538885" y="47555"/>
                    <a:pt x="2534533" y="0"/>
                  </a:cubicBezTo>
                  <a:close/>
                </a:path>
              </a:pathLst>
            </a:custGeom>
            <a:solidFill>
              <a:srgbClr val="BDBEC0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1502441-1655-8843-A9E9-A8AD477A0CA4}"/>
                </a:ext>
              </a:extLst>
            </p:cNvPr>
            <p:cNvSpPr/>
            <p:nvPr/>
          </p:nvSpPr>
          <p:spPr>
            <a:xfrm>
              <a:off x="1373117" y="1304427"/>
              <a:ext cx="2073862" cy="1838648"/>
            </a:xfrm>
            <a:custGeom>
              <a:avLst/>
              <a:gdLst>
                <a:gd name="connsiteX0" fmla="*/ 101904 w 2073862"/>
                <a:gd name="connsiteY0" fmla="*/ 57103 h 1838648"/>
                <a:gd name="connsiteX1" fmla="*/ 193654 w 2073862"/>
                <a:gd name="connsiteY1" fmla="*/ 144902 h 1838648"/>
                <a:gd name="connsiteX2" fmla="*/ 555758 w 2073862"/>
                <a:gd name="connsiteY2" fmla="*/ 774120 h 1838648"/>
                <a:gd name="connsiteX3" fmla="*/ 1130555 w 2073862"/>
                <a:gd name="connsiteY3" fmla="*/ 1769400 h 1838648"/>
                <a:gd name="connsiteX4" fmla="*/ 1168331 w 2073862"/>
                <a:gd name="connsiteY4" fmla="*/ 1837561 h 1838648"/>
                <a:gd name="connsiteX5" fmla="*/ 1935935 w 2073862"/>
                <a:gd name="connsiteY5" fmla="*/ 1838648 h 1838648"/>
                <a:gd name="connsiteX6" fmla="*/ 2021883 w 2073862"/>
                <a:gd name="connsiteY6" fmla="*/ 1813692 h 1838648"/>
                <a:gd name="connsiteX7" fmla="*/ 2057483 w 2073862"/>
                <a:gd name="connsiteY7" fmla="*/ 1767043 h 1838648"/>
                <a:gd name="connsiteX8" fmla="*/ 2073862 w 2073862"/>
                <a:gd name="connsiteY8" fmla="*/ 1685770 h 1838648"/>
                <a:gd name="connsiteX9" fmla="*/ 1163616 w 2073862"/>
                <a:gd name="connsiteY9" fmla="*/ 109855 h 1838648"/>
                <a:gd name="connsiteX10" fmla="*/ 973226 w 2073862"/>
                <a:gd name="connsiteY10" fmla="*/ 0 h 1838648"/>
                <a:gd name="connsiteX11" fmla="*/ 138048 w 2073862"/>
                <a:gd name="connsiteY11" fmla="*/ 0 h 1838648"/>
                <a:gd name="connsiteX12" fmla="*/ 0 w 2073862"/>
                <a:gd name="connsiteY12" fmla="*/ 52329 h 1838648"/>
                <a:gd name="connsiteX13" fmla="*/ 101904 w 2073862"/>
                <a:gd name="connsiteY13" fmla="*/ 57103 h 183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73862" h="1838648">
                  <a:moveTo>
                    <a:pt x="101904" y="57103"/>
                  </a:moveTo>
                  <a:cubicBezTo>
                    <a:pt x="161378" y="85382"/>
                    <a:pt x="193654" y="144902"/>
                    <a:pt x="193654" y="144902"/>
                  </a:cubicBezTo>
                  <a:lnTo>
                    <a:pt x="555758" y="774120"/>
                  </a:lnTo>
                  <a:lnTo>
                    <a:pt x="1130555" y="1769400"/>
                  </a:lnTo>
                  <a:lnTo>
                    <a:pt x="1168331" y="1837561"/>
                  </a:lnTo>
                  <a:lnTo>
                    <a:pt x="1935935" y="1838648"/>
                  </a:lnTo>
                  <a:cubicBezTo>
                    <a:pt x="1937809" y="1838648"/>
                    <a:pt x="1986041" y="1838648"/>
                    <a:pt x="2021883" y="1813692"/>
                  </a:cubicBezTo>
                  <a:cubicBezTo>
                    <a:pt x="2040861" y="1800640"/>
                    <a:pt x="2053433" y="1776107"/>
                    <a:pt x="2057483" y="1767043"/>
                  </a:cubicBezTo>
                  <a:cubicBezTo>
                    <a:pt x="2072835" y="1732782"/>
                    <a:pt x="2073862" y="1685770"/>
                    <a:pt x="2073862" y="1685770"/>
                  </a:cubicBezTo>
                  <a:lnTo>
                    <a:pt x="1163616" y="109855"/>
                  </a:lnTo>
                  <a:cubicBezTo>
                    <a:pt x="1128681" y="49429"/>
                    <a:pt x="1042734" y="0"/>
                    <a:pt x="973226" y="0"/>
                  </a:cubicBezTo>
                  <a:lnTo>
                    <a:pt x="138048" y="0"/>
                  </a:lnTo>
                  <a:cubicBezTo>
                    <a:pt x="92596" y="0"/>
                    <a:pt x="40496" y="21028"/>
                    <a:pt x="0" y="52329"/>
                  </a:cubicBezTo>
                  <a:cubicBezTo>
                    <a:pt x="33231" y="40156"/>
                    <a:pt x="69961" y="41876"/>
                    <a:pt x="101904" y="57103"/>
                  </a:cubicBezTo>
                  <a:close/>
                </a:path>
              </a:pathLst>
            </a:custGeom>
            <a:solidFill>
              <a:srgbClr val="BDBEC0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6437BF5-3EE4-9643-B75D-7C5BBDBA3F7F}"/>
                </a:ext>
              </a:extLst>
            </p:cNvPr>
            <p:cNvSpPr/>
            <p:nvPr/>
          </p:nvSpPr>
          <p:spPr>
            <a:xfrm>
              <a:off x="374634" y="1409145"/>
              <a:ext cx="1519366" cy="2635911"/>
            </a:xfrm>
            <a:custGeom>
              <a:avLst/>
              <a:gdLst>
                <a:gd name="connsiteX0" fmla="*/ 1519366 w 1519366"/>
                <a:gd name="connsiteY0" fmla="*/ 729707 h 2635911"/>
                <a:gd name="connsiteX1" fmla="*/ 1501899 w 1519366"/>
                <a:gd name="connsiteY1" fmla="*/ 699494 h 2635911"/>
                <a:gd name="connsiteX2" fmla="*/ 1139251 w 1519366"/>
                <a:gd name="connsiteY2" fmla="*/ 68946 h 2635911"/>
                <a:gd name="connsiteX3" fmla="*/ 1074579 w 1519366"/>
                <a:gd name="connsiteY3" fmla="*/ 6949 h 2635911"/>
                <a:gd name="connsiteX4" fmla="*/ 1043935 w 1519366"/>
                <a:gd name="connsiteY4" fmla="*/ 0 h 2635911"/>
                <a:gd name="connsiteX5" fmla="*/ 1014258 w 1519366"/>
                <a:gd name="connsiteY5" fmla="*/ 0 h 2635911"/>
                <a:gd name="connsiteX6" fmla="*/ 923596 w 1519366"/>
                <a:gd name="connsiteY6" fmla="*/ 44292 h 2635911"/>
                <a:gd name="connsiteX7" fmla="*/ 26224 w 1519366"/>
                <a:gd name="connsiteY7" fmla="*/ 1598152 h 2635911"/>
                <a:gd name="connsiteX8" fmla="*/ 26224 w 1519366"/>
                <a:gd name="connsiteY8" fmla="*/ 1818043 h 2635911"/>
                <a:gd name="connsiteX9" fmla="*/ 442604 w 1519366"/>
                <a:gd name="connsiteY9" fmla="*/ 2542251 h 2635911"/>
                <a:gd name="connsiteX10" fmla="*/ 557443 w 1519366"/>
                <a:gd name="connsiteY10" fmla="*/ 2635912 h 2635911"/>
                <a:gd name="connsiteX11" fmla="*/ 513321 w 1519366"/>
                <a:gd name="connsiteY11" fmla="*/ 2547508 h 2635911"/>
                <a:gd name="connsiteX12" fmla="*/ 543541 w 1519366"/>
                <a:gd name="connsiteY12" fmla="*/ 2424239 h 2635911"/>
                <a:gd name="connsiteX13" fmla="*/ 907519 w 1519366"/>
                <a:gd name="connsiteY13" fmla="*/ 1795806 h 2635911"/>
                <a:gd name="connsiteX14" fmla="*/ 907519 w 1519366"/>
                <a:gd name="connsiteY14" fmla="*/ 1795806 h 2635911"/>
                <a:gd name="connsiteX15" fmla="*/ 914107 w 1519366"/>
                <a:gd name="connsiteY15" fmla="*/ 1784265 h 263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19366" h="2635911">
                  <a:moveTo>
                    <a:pt x="1519366" y="729707"/>
                  </a:moveTo>
                  <a:lnTo>
                    <a:pt x="1501899" y="699494"/>
                  </a:lnTo>
                  <a:lnTo>
                    <a:pt x="1139251" y="68946"/>
                  </a:lnTo>
                  <a:cubicBezTo>
                    <a:pt x="1139251" y="68946"/>
                    <a:pt x="1115074" y="26104"/>
                    <a:pt x="1074579" y="6949"/>
                  </a:cubicBezTo>
                  <a:cubicBezTo>
                    <a:pt x="1065011" y="2376"/>
                    <a:pt x="1054542" y="2"/>
                    <a:pt x="1043935" y="0"/>
                  </a:cubicBezTo>
                  <a:cubicBezTo>
                    <a:pt x="1030879" y="0"/>
                    <a:pt x="1014319" y="0"/>
                    <a:pt x="1014258" y="0"/>
                  </a:cubicBezTo>
                  <a:cubicBezTo>
                    <a:pt x="963367" y="7553"/>
                    <a:pt x="923596" y="44292"/>
                    <a:pt x="923596" y="44292"/>
                  </a:cubicBezTo>
                  <a:lnTo>
                    <a:pt x="26224" y="1598152"/>
                  </a:lnTo>
                  <a:cubicBezTo>
                    <a:pt x="-8711" y="1658578"/>
                    <a:pt x="-8772" y="1757556"/>
                    <a:pt x="26224" y="1818043"/>
                  </a:cubicBezTo>
                  <a:lnTo>
                    <a:pt x="442604" y="2542251"/>
                  </a:lnTo>
                  <a:cubicBezTo>
                    <a:pt x="465330" y="2581770"/>
                    <a:pt x="509754" y="2616454"/>
                    <a:pt x="557443" y="2635912"/>
                  </a:cubicBezTo>
                  <a:cubicBezTo>
                    <a:pt x="531882" y="2613234"/>
                    <a:pt x="516071" y="2581564"/>
                    <a:pt x="513321" y="2547508"/>
                  </a:cubicBezTo>
                  <a:cubicBezTo>
                    <a:pt x="508062" y="2481885"/>
                    <a:pt x="543541" y="2424239"/>
                    <a:pt x="543541" y="2424239"/>
                  </a:cubicBezTo>
                  <a:lnTo>
                    <a:pt x="907519" y="1795806"/>
                  </a:lnTo>
                  <a:lnTo>
                    <a:pt x="907519" y="1795806"/>
                  </a:lnTo>
                  <a:lnTo>
                    <a:pt x="914107" y="1784265"/>
                  </a:lnTo>
                  <a:close/>
                </a:path>
              </a:pathLst>
            </a:custGeom>
            <a:solidFill>
              <a:srgbClr val="BDBEC0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87FEC53-268C-6749-9D3A-A9CACA825068}"/>
                </a:ext>
              </a:extLst>
            </p:cNvPr>
            <p:cNvSpPr/>
            <p:nvPr/>
          </p:nvSpPr>
          <p:spPr>
            <a:xfrm>
              <a:off x="947442" y="3092921"/>
              <a:ext cx="2535667" cy="968450"/>
            </a:xfrm>
            <a:custGeom>
              <a:avLst/>
              <a:gdLst>
                <a:gd name="connsiteX0" fmla="*/ 2534533 w 2535667"/>
                <a:gd name="connsiteY0" fmla="*/ 0 h 968450"/>
                <a:gd name="connsiteX1" fmla="*/ 2481828 w 2535667"/>
                <a:gd name="connsiteY1" fmla="*/ 74747 h 968450"/>
                <a:gd name="connsiteX2" fmla="*/ 2359978 w 2535667"/>
                <a:gd name="connsiteY2" fmla="*/ 110399 h 968450"/>
                <a:gd name="connsiteX3" fmla="*/ 404944 w 2535667"/>
                <a:gd name="connsiteY3" fmla="*/ 110399 h 968450"/>
                <a:gd name="connsiteX4" fmla="*/ 376838 w 2535667"/>
                <a:gd name="connsiteY4" fmla="*/ 159163 h 968450"/>
                <a:gd name="connsiteX5" fmla="*/ 21685 w 2535667"/>
                <a:gd name="connsiteY5" fmla="*/ 772005 h 968450"/>
                <a:gd name="connsiteX6" fmla="*/ 349 w 2535667"/>
                <a:gd name="connsiteY6" fmla="*/ 858898 h 968450"/>
                <a:gd name="connsiteX7" fmla="*/ 26641 w 2535667"/>
                <a:gd name="connsiteY7" fmla="*/ 917814 h 968450"/>
                <a:gd name="connsiteX8" fmla="*/ 95786 w 2535667"/>
                <a:gd name="connsiteY8" fmla="*/ 968451 h 968450"/>
                <a:gd name="connsiteX9" fmla="*/ 1903586 w 2535667"/>
                <a:gd name="connsiteY9" fmla="*/ 968451 h 968450"/>
                <a:gd name="connsiteX10" fmla="*/ 2093795 w 2535667"/>
                <a:gd name="connsiteY10" fmla="*/ 858475 h 968450"/>
                <a:gd name="connsiteX11" fmla="*/ 2510054 w 2535667"/>
                <a:gd name="connsiteY11" fmla="*/ 134448 h 968450"/>
                <a:gd name="connsiteX12" fmla="*/ 2534533 w 2535667"/>
                <a:gd name="connsiteY12" fmla="*/ 0 h 96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5667" h="968450">
                  <a:moveTo>
                    <a:pt x="2534533" y="0"/>
                  </a:moveTo>
                  <a:cubicBezTo>
                    <a:pt x="2526361" y="30364"/>
                    <a:pt x="2507685" y="56849"/>
                    <a:pt x="2481828" y="74747"/>
                  </a:cubicBezTo>
                  <a:cubicBezTo>
                    <a:pt x="2427431" y="112091"/>
                    <a:pt x="2359978" y="110399"/>
                    <a:pt x="2359978" y="110399"/>
                  </a:cubicBezTo>
                  <a:lnTo>
                    <a:pt x="404944" y="110399"/>
                  </a:lnTo>
                  <a:lnTo>
                    <a:pt x="376838" y="159163"/>
                  </a:lnTo>
                  <a:lnTo>
                    <a:pt x="21685" y="772005"/>
                  </a:lnTo>
                  <a:cubicBezTo>
                    <a:pt x="21685" y="772005"/>
                    <a:pt x="-3217" y="814304"/>
                    <a:pt x="349" y="858898"/>
                  </a:cubicBezTo>
                  <a:cubicBezTo>
                    <a:pt x="2525" y="886875"/>
                    <a:pt x="23982" y="914067"/>
                    <a:pt x="26641" y="917814"/>
                  </a:cubicBezTo>
                  <a:cubicBezTo>
                    <a:pt x="47796" y="946999"/>
                    <a:pt x="95786" y="968451"/>
                    <a:pt x="95786" y="968451"/>
                  </a:cubicBezTo>
                  <a:lnTo>
                    <a:pt x="1903586" y="968451"/>
                  </a:lnTo>
                  <a:cubicBezTo>
                    <a:pt x="1973396" y="968451"/>
                    <a:pt x="2058980" y="918962"/>
                    <a:pt x="2093795" y="858475"/>
                  </a:cubicBezTo>
                  <a:lnTo>
                    <a:pt x="2510054" y="134448"/>
                  </a:lnTo>
                  <a:cubicBezTo>
                    <a:pt x="2530725" y="97951"/>
                    <a:pt x="2538885" y="47555"/>
                    <a:pt x="2534533" y="0"/>
                  </a:cubicBezTo>
                  <a:close/>
                </a:path>
              </a:pathLst>
            </a:custGeom>
            <a:solidFill>
              <a:srgbClr val="AB7942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2466AAF-68C5-1A45-B9BB-1D11BD848AF8}"/>
                </a:ext>
              </a:extLst>
            </p:cNvPr>
            <p:cNvSpPr/>
            <p:nvPr/>
          </p:nvSpPr>
          <p:spPr>
            <a:xfrm>
              <a:off x="1946892" y="3413845"/>
              <a:ext cx="390450" cy="390353"/>
            </a:xfrm>
            <a:custGeom>
              <a:avLst/>
              <a:gdLst>
                <a:gd name="connsiteX0" fmla="*/ 195219 w 390450"/>
                <a:gd name="connsiteY0" fmla="*/ 390353 h 390353"/>
                <a:gd name="connsiteX1" fmla="*/ 0 w 390450"/>
                <a:gd name="connsiteY1" fmla="*/ 195171 h 390353"/>
                <a:gd name="connsiteX2" fmla="*/ 195231 w 390450"/>
                <a:gd name="connsiteY2" fmla="*/ 0 h 390353"/>
                <a:gd name="connsiteX3" fmla="*/ 390451 w 390450"/>
                <a:gd name="connsiteY3" fmla="*/ 195183 h 390353"/>
                <a:gd name="connsiteX4" fmla="*/ 333267 w 390450"/>
                <a:gd name="connsiteY4" fmla="*/ 333190 h 390353"/>
                <a:gd name="connsiteX5" fmla="*/ 195219 w 390450"/>
                <a:gd name="connsiteY5" fmla="*/ 390353 h 390353"/>
                <a:gd name="connsiteX6" fmla="*/ 195219 w 390450"/>
                <a:gd name="connsiteY6" fmla="*/ 14140 h 390353"/>
                <a:gd name="connsiteX7" fmla="*/ 13799 w 390450"/>
                <a:gd name="connsiteY7" fmla="*/ 195322 h 390353"/>
                <a:gd name="connsiteX8" fmla="*/ 195020 w 390450"/>
                <a:gd name="connsiteY8" fmla="*/ 376697 h 390353"/>
                <a:gd name="connsiteX9" fmla="*/ 376447 w 390450"/>
                <a:gd name="connsiteY9" fmla="*/ 195515 h 390353"/>
                <a:gd name="connsiteX10" fmla="*/ 323234 w 390450"/>
                <a:gd name="connsiteY10" fmla="*/ 67134 h 390353"/>
                <a:gd name="connsiteX11" fmla="*/ 195219 w 390450"/>
                <a:gd name="connsiteY11" fmla="*/ 14140 h 390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0450" h="390353">
                  <a:moveTo>
                    <a:pt x="195219" y="390353"/>
                  </a:moveTo>
                  <a:cubicBezTo>
                    <a:pt x="87398" y="390353"/>
                    <a:pt x="-6" y="302965"/>
                    <a:pt x="0" y="195171"/>
                  </a:cubicBezTo>
                  <a:cubicBezTo>
                    <a:pt x="0" y="87376"/>
                    <a:pt x="87410" y="-6"/>
                    <a:pt x="195231" y="0"/>
                  </a:cubicBezTo>
                  <a:cubicBezTo>
                    <a:pt x="303053" y="0"/>
                    <a:pt x="390451" y="87388"/>
                    <a:pt x="390451" y="195183"/>
                  </a:cubicBezTo>
                  <a:cubicBezTo>
                    <a:pt x="390451" y="246944"/>
                    <a:pt x="369877" y="296590"/>
                    <a:pt x="333267" y="333190"/>
                  </a:cubicBezTo>
                  <a:cubicBezTo>
                    <a:pt x="296737" y="369911"/>
                    <a:pt x="247024" y="390492"/>
                    <a:pt x="195219" y="390353"/>
                  </a:cubicBezTo>
                  <a:close/>
                  <a:moveTo>
                    <a:pt x="195219" y="14140"/>
                  </a:moveTo>
                  <a:cubicBezTo>
                    <a:pt x="95074" y="14085"/>
                    <a:pt x="13853" y="95202"/>
                    <a:pt x="13799" y="195322"/>
                  </a:cubicBezTo>
                  <a:cubicBezTo>
                    <a:pt x="13744" y="295436"/>
                    <a:pt x="94881" y="376643"/>
                    <a:pt x="195020" y="376697"/>
                  </a:cubicBezTo>
                  <a:cubicBezTo>
                    <a:pt x="295165" y="376751"/>
                    <a:pt x="376392" y="295635"/>
                    <a:pt x="376447" y="195515"/>
                  </a:cubicBezTo>
                  <a:cubicBezTo>
                    <a:pt x="376471" y="147355"/>
                    <a:pt x="357323" y="101160"/>
                    <a:pt x="323234" y="67134"/>
                  </a:cubicBezTo>
                  <a:cubicBezTo>
                    <a:pt x="289357" y="33083"/>
                    <a:pt x="243258" y="14001"/>
                    <a:pt x="195219" y="14140"/>
                  </a:cubicBezTo>
                  <a:close/>
                </a:path>
              </a:pathLst>
            </a:custGeom>
            <a:solidFill>
              <a:srgbClr val="FFFFFF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7E7B89E-80AE-3B45-BBAC-A8D586BD8ADB}"/>
                </a:ext>
              </a:extLst>
            </p:cNvPr>
            <p:cNvSpPr/>
            <p:nvPr/>
          </p:nvSpPr>
          <p:spPr>
            <a:xfrm>
              <a:off x="1994714" y="3652528"/>
              <a:ext cx="109426" cy="37216"/>
            </a:xfrm>
            <a:custGeom>
              <a:avLst/>
              <a:gdLst>
                <a:gd name="connsiteX0" fmla="*/ 108836 w 109426"/>
                <a:gd name="connsiteY0" fmla="*/ 0 h 37216"/>
                <a:gd name="connsiteX1" fmla="*/ 94753 w 109426"/>
                <a:gd name="connsiteY1" fmla="*/ 28702 h 37216"/>
                <a:gd name="connsiteX2" fmla="*/ 63988 w 109426"/>
                <a:gd name="connsiteY2" fmla="*/ 36739 h 37216"/>
                <a:gd name="connsiteX3" fmla="*/ 25427 w 109426"/>
                <a:gd name="connsiteY3" fmla="*/ 33053 h 37216"/>
                <a:gd name="connsiteX4" fmla="*/ 4333 w 109426"/>
                <a:gd name="connsiteY4" fmla="*/ 20968 h 37216"/>
                <a:gd name="connsiteX5" fmla="*/ 283 w 109426"/>
                <a:gd name="connsiteY5" fmla="*/ 1934 h 37216"/>
                <a:gd name="connsiteX6" fmla="*/ 2701 w 109426"/>
                <a:gd name="connsiteY6" fmla="*/ 1934 h 37216"/>
                <a:gd name="connsiteX7" fmla="*/ 24097 w 109426"/>
                <a:gd name="connsiteY7" fmla="*/ 12448 h 37216"/>
                <a:gd name="connsiteX8" fmla="*/ 99105 w 109426"/>
                <a:gd name="connsiteY8" fmla="*/ 6768 h 37216"/>
                <a:gd name="connsiteX9" fmla="*/ 104182 w 109426"/>
                <a:gd name="connsiteY9" fmla="*/ 3565 h 37216"/>
                <a:gd name="connsiteX10" fmla="*/ 108836 w 109426"/>
                <a:gd name="connsiteY10" fmla="*/ 0 h 3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426" h="37216">
                  <a:moveTo>
                    <a:pt x="108836" y="0"/>
                  </a:moveTo>
                  <a:cubicBezTo>
                    <a:pt x="111072" y="14442"/>
                    <a:pt x="107083" y="22358"/>
                    <a:pt x="94753" y="28702"/>
                  </a:cubicBezTo>
                  <a:cubicBezTo>
                    <a:pt x="85101" y="33301"/>
                    <a:pt x="74656" y="36026"/>
                    <a:pt x="63988" y="36739"/>
                  </a:cubicBezTo>
                  <a:cubicBezTo>
                    <a:pt x="51018" y="38002"/>
                    <a:pt x="37926" y="36751"/>
                    <a:pt x="25427" y="33053"/>
                  </a:cubicBezTo>
                  <a:cubicBezTo>
                    <a:pt x="17418" y="31035"/>
                    <a:pt x="10123" y="26853"/>
                    <a:pt x="4333" y="20968"/>
                  </a:cubicBezTo>
                  <a:cubicBezTo>
                    <a:pt x="-805" y="15409"/>
                    <a:pt x="-140" y="8581"/>
                    <a:pt x="283" y="1934"/>
                  </a:cubicBezTo>
                  <a:cubicBezTo>
                    <a:pt x="283" y="-242"/>
                    <a:pt x="2097" y="1934"/>
                    <a:pt x="2701" y="1934"/>
                  </a:cubicBezTo>
                  <a:cubicBezTo>
                    <a:pt x="9071" y="6810"/>
                    <a:pt x="16342" y="10387"/>
                    <a:pt x="24097" y="12448"/>
                  </a:cubicBezTo>
                  <a:cubicBezTo>
                    <a:pt x="48926" y="20050"/>
                    <a:pt x="75708" y="18019"/>
                    <a:pt x="99105" y="6768"/>
                  </a:cubicBezTo>
                  <a:cubicBezTo>
                    <a:pt x="100876" y="5831"/>
                    <a:pt x="102574" y="4756"/>
                    <a:pt x="104182" y="3565"/>
                  </a:cubicBezTo>
                  <a:cubicBezTo>
                    <a:pt x="105693" y="2357"/>
                    <a:pt x="106841" y="1390"/>
                    <a:pt x="108836" y="0"/>
                  </a:cubicBezTo>
                  <a:close/>
                </a:path>
              </a:pathLst>
            </a:custGeom>
            <a:solidFill>
              <a:srgbClr val="FFFFFF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E180919-77DF-0341-8C28-6BDA258C5DFB}"/>
                </a:ext>
              </a:extLst>
            </p:cNvPr>
            <p:cNvSpPr/>
            <p:nvPr/>
          </p:nvSpPr>
          <p:spPr>
            <a:xfrm>
              <a:off x="1994752" y="3597118"/>
              <a:ext cx="109376" cy="36936"/>
            </a:xfrm>
            <a:custGeom>
              <a:avLst/>
              <a:gdLst>
                <a:gd name="connsiteX0" fmla="*/ 108859 w 109376"/>
                <a:gd name="connsiteY0" fmla="*/ 302 h 36936"/>
                <a:gd name="connsiteX1" fmla="*/ 95380 w 109376"/>
                <a:gd name="connsiteY1" fmla="*/ 28038 h 36936"/>
                <a:gd name="connsiteX2" fmla="*/ 64012 w 109376"/>
                <a:gd name="connsiteY2" fmla="*/ 36437 h 36936"/>
                <a:gd name="connsiteX3" fmla="*/ 23395 w 109376"/>
                <a:gd name="connsiteY3" fmla="*/ 32147 h 36936"/>
                <a:gd name="connsiteX4" fmla="*/ 6592 w 109376"/>
                <a:gd name="connsiteY4" fmla="*/ 22841 h 36936"/>
                <a:gd name="connsiteX5" fmla="*/ 65 w 109376"/>
                <a:gd name="connsiteY5" fmla="*/ 7614 h 36936"/>
                <a:gd name="connsiteX6" fmla="*/ 65 w 109376"/>
                <a:gd name="connsiteY6" fmla="*/ 0 h 36936"/>
                <a:gd name="connsiteX7" fmla="*/ 108859 w 109376"/>
                <a:gd name="connsiteY7" fmla="*/ 302 h 3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376" h="36936">
                  <a:moveTo>
                    <a:pt x="108859" y="302"/>
                  </a:moveTo>
                  <a:cubicBezTo>
                    <a:pt x="110854" y="14260"/>
                    <a:pt x="107227" y="21693"/>
                    <a:pt x="95380" y="28038"/>
                  </a:cubicBezTo>
                  <a:cubicBezTo>
                    <a:pt x="85601" y="32932"/>
                    <a:pt x="74927" y="35790"/>
                    <a:pt x="64012" y="36437"/>
                  </a:cubicBezTo>
                  <a:cubicBezTo>
                    <a:pt x="50321" y="37809"/>
                    <a:pt x="36499" y="36346"/>
                    <a:pt x="23395" y="32147"/>
                  </a:cubicBezTo>
                  <a:cubicBezTo>
                    <a:pt x="17194" y="30274"/>
                    <a:pt x="11470" y="27101"/>
                    <a:pt x="6592" y="22841"/>
                  </a:cubicBezTo>
                  <a:cubicBezTo>
                    <a:pt x="2011" y="19173"/>
                    <a:pt x="-437" y="13463"/>
                    <a:pt x="65" y="7614"/>
                  </a:cubicBezTo>
                  <a:cubicBezTo>
                    <a:pt x="65" y="5318"/>
                    <a:pt x="65" y="3021"/>
                    <a:pt x="65" y="0"/>
                  </a:cubicBezTo>
                  <a:cubicBezTo>
                    <a:pt x="32920" y="22122"/>
                    <a:pt x="75882" y="22237"/>
                    <a:pt x="108859" y="302"/>
                  </a:cubicBezTo>
                  <a:close/>
                </a:path>
              </a:pathLst>
            </a:custGeom>
            <a:solidFill>
              <a:srgbClr val="FFFFFF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EEA4AFC-4227-0745-98F0-F3686C2A026C}"/>
                </a:ext>
              </a:extLst>
            </p:cNvPr>
            <p:cNvSpPr/>
            <p:nvPr/>
          </p:nvSpPr>
          <p:spPr>
            <a:xfrm>
              <a:off x="1994812" y="3624672"/>
              <a:ext cx="109234" cy="37120"/>
            </a:xfrm>
            <a:custGeom>
              <a:avLst/>
              <a:gdLst>
                <a:gd name="connsiteX0" fmla="*/ 108678 w 109234"/>
                <a:gd name="connsiteY0" fmla="*/ 363 h 37120"/>
                <a:gd name="connsiteX1" fmla="*/ 94414 w 109234"/>
                <a:gd name="connsiteY1" fmla="*/ 28702 h 37120"/>
                <a:gd name="connsiteX2" fmla="*/ 66490 w 109234"/>
                <a:gd name="connsiteY2" fmla="*/ 36377 h 37120"/>
                <a:gd name="connsiteX3" fmla="*/ 22126 w 109234"/>
                <a:gd name="connsiteY3" fmla="*/ 31966 h 37120"/>
                <a:gd name="connsiteX4" fmla="*/ 7136 w 109234"/>
                <a:gd name="connsiteY4" fmla="*/ 23627 h 37120"/>
                <a:gd name="connsiteX5" fmla="*/ 4 w 109234"/>
                <a:gd name="connsiteY5" fmla="*/ 9064 h 37120"/>
                <a:gd name="connsiteX6" fmla="*/ 4 w 109234"/>
                <a:gd name="connsiteY6" fmla="*/ 0 h 37120"/>
                <a:gd name="connsiteX7" fmla="*/ 54704 w 109234"/>
                <a:gd name="connsiteY7" fmla="*/ 16980 h 37120"/>
                <a:gd name="connsiteX8" fmla="*/ 108678 w 109234"/>
                <a:gd name="connsiteY8" fmla="*/ 363 h 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234" h="37120">
                  <a:moveTo>
                    <a:pt x="108678" y="363"/>
                  </a:moveTo>
                  <a:cubicBezTo>
                    <a:pt x="110612" y="14986"/>
                    <a:pt x="107892" y="21330"/>
                    <a:pt x="94414" y="28702"/>
                  </a:cubicBezTo>
                  <a:cubicBezTo>
                    <a:pt x="85710" y="33095"/>
                    <a:pt x="76215" y="35706"/>
                    <a:pt x="66490" y="36377"/>
                  </a:cubicBezTo>
                  <a:cubicBezTo>
                    <a:pt x="51555" y="38189"/>
                    <a:pt x="36408" y="36679"/>
                    <a:pt x="22126" y="31966"/>
                  </a:cubicBezTo>
                  <a:cubicBezTo>
                    <a:pt x="16662" y="30128"/>
                    <a:pt x="11579" y="27301"/>
                    <a:pt x="7136" y="23627"/>
                  </a:cubicBezTo>
                  <a:cubicBezTo>
                    <a:pt x="2537" y="20219"/>
                    <a:pt x="-123" y="14786"/>
                    <a:pt x="4" y="9064"/>
                  </a:cubicBezTo>
                  <a:cubicBezTo>
                    <a:pt x="4" y="6284"/>
                    <a:pt x="4" y="3505"/>
                    <a:pt x="4" y="0"/>
                  </a:cubicBezTo>
                  <a:cubicBezTo>
                    <a:pt x="16324" y="13596"/>
                    <a:pt x="35242" y="16980"/>
                    <a:pt x="54704" y="16980"/>
                  </a:cubicBezTo>
                  <a:cubicBezTo>
                    <a:pt x="74166" y="16980"/>
                    <a:pt x="92963" y="13535"/>
                    <a:pt x="108678" y="363"/>
                  </a:cubicBezTo>
                  <a:close/>
                </a:path>
              </a:pathLst>
            </a:custGeom>
            <a:solidFill>
              <a:srgbClr val="FFFFFF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A7514DB-AC92-D244-8DDD-80EAB864645D}"/>
                </a:ext>
              </a:extLst>
            </p:cNvPr>
            <p:cNvSpPr/>
            <p:nvPr/>
          </p:nvSpPr>
          <p:spPr>
            <a:xfrm>
              <a:off x="2115487" y="3541223"/>
              <a:ext cx="108764" cy="37366"/>
            </a:xfrm>
            <a:custGeom>
              <a:avLst/>
              <a:gdLst>
                <a:gd name="connsiteX0" fmla="*/ 108765 w 108764"/>
                <a:gd name="connsiteY0" fmla="*/ 0 h 37366"/>
                <a:gd name="connsiteX1" fmla="*/ 107314 w 108764"/>
                <a:gd name="connsiteY1" fmla="*/ 16436 h 37366"/>
                <a:gd name="connsiteX2" fmla="*/ 91418 w 108764"/>
                <a:gd name="connsiteY2" fmla="*/ 30092 h 37366"/>
                <a:gd name="connsiteX3" fmla="*/ 43065 w 108764"/>
                <a:gd name="connsiteY3" fmla="*/ 36618 h 37366"/>
                <a:gd name="connsiteX4" fmla="*/ 14114 w 108764"/>
                <a:gd name="connsiteY4" fmla="*/ 28642 h 37366"/>
                <a:gd name="connsiteX5" fmla="*/ 6619 w 108764"/>
                <a:gd name="connsiteY5" fmla="*/ 23506 h 37366"/>
                <a:gd name="connsiteX6" fmla="*/ 31 w 108764"/>
                <a:gd name="connsiteY6" fmla="*/ 9064 h 37366"/>
                <a:gd name="connsiteX7" fmla="*/ 31 w 108764"/>
                <a:gd name="connsiteY7" fmla="*/ 302 h 37366"/>
                <a:gd name="connsiteX8" fmla="*/ 54428 w 108764"/>
                <a:gd name="connsiteY8" fmla="*/ 17161 h 37366"/>
                <a:gd name="connsiteX9" fmla="*/ 108765 w 108764"/>
                <a:gd name="connsiteY9" fmla="*/ 0 h 37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764" h="37366">
                  <a:moveTo>
                    <a:pt x="108765" y="0"/>
                  </a:moveTo>
                  <a:cubicBezTo>
                    <a:pt x="107979" y="6043"/>
                    <a:pt x="109611" y="11420"/>
                    <a:pt x="107314" y="16436"/>
                  </a:cubicBezTo>
                  <a:cubicBezTo>
                    <a:pt x="103923" y="22829"/>
                    <a:pt x="98248" y="27705"/>
                    <a:pt x="91418" y="30092"/>
                  </a:cubicBezTo>
                  <a:cubicBezTo>
                    <a:pt x="76145" y="36437"/>
                    <a:pt x="59475" y="38691"/>
                    <a:pt x="43065" y="36618"/>
                  </a:cubicBezTo>
                  <a:cubicBezTo>
                    <a:pt x="33002" y="35790"/>
                    <a:pt x="23180" y="33083"/>
                    <a:pt x="14114" y="28642"/>
                  </a:cubicBezTo>
                  <a:cubicBezTo>
                    <a:pt x="11418" y="27240"/>
                    <a:pt x="8898" y="25518"/>
                    <a:pt x="6619" y="23506"/>
                  </a:cubicBezTo>
                  <a:cubicBezTo>
                    <a:pt x="2158" y="20086"/>
                    <a:pt x="-308" y="14672"/>
                    <a:pt x="31" y="9064"/>
                  </a:cubicBezTo>
                  <a:cubicBezTo>
                    <a:pt x="31" y="6405"/>
                    <a:pt x="31" y="3746"/>
                    <a:pt x="31" y="302"/>
                  </a:cubicBezTo>
                  <a:cubicBezTo>
                    <a:pt x="16169" y="13898"/>
                    <a:pt x="35087" y="17222"/>
                    <a:pt x="54428" y="17161"/>
                  </a:cubicBezTo>
                  <a:cubicBezTo>
                    <a:pt x="73769" y="17101"/>
                    <a:pt x="92385" y="13958"/>
                    <a:pt x="108765" y="0"/>
                  </a:cubicBezTo>
                  <a:close/>
                </a:path>
              </a:pathLst>
            </a:custGeom>
            <a:solidFill>
              <a:srgbClr val="FFFFFF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B7035D4F-F0FC-9440-B602-4B961076FF14}"/>
                </a:ext>
              </a:extLst>
            </p:cNvPr>
            <p:cNvSpPr/>
            <p:nvPr/>
          </p:nvSpPr>
          <p:spPr>
            <a:xfrm>
              <a:off x="2115335" y="3513850"/>
              <a:ext cx="109215" cy="37040"/>
            </a:xfrm>
            <a:custGeom>
              <a:avLst/>
              <a:gdLst>
                <a:gd name="connsiteX0" fmla="*/ 62 w 109215"/>
                <a:gd name="connsiteY0" fmla="*/ 0 h 37040"/>
                <a:gd name="connsiteX1" fmla="*/ 107950 w 109215"/>
                <a:gd name="connsiteY1" fmla="*/ 665 h 37040"/>
                <a:gd name="connsiteX2" fmla="*/ 98763 w 109215"/>
                <a:gd name="connsiteY2" fmla="*/ 25742 h 37040"/>
                <a:gd name="connsiteX3" fmla="*/ 72954 w 109215"/>
                <a:gd name="connsiteY3" fmla="*/ 35349 h 37040"/>
                <a:gd name="connsiteX4" fmla="*/ 23271 w 109215"/>
                <a:gd name="connsiteY4" fmla="*/ 32147 h 37040"/>
                <a:gd name="connsiteX5" fmla="*/ 6711 w 109215"/>
                <a:gd name="connsiteY5" fmla="*/ 23143 h 37040"/>
                <a:gd name="connsiteX6" fmla="*/ 2 w 109215"/>
                <a:gd name="connsiteY6" fmla="*/ 9487 h 37040"/>
                <a:gd name="connsiteX7" fmla="*/ 62 w 109215"/>
                <a:gd name="connsiteY7" fmla="*/ 0 h 37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215" h="37040">
                  <a:moveTo>
                    <a:pt x="62" y="0"/>
                  </a:moveTo>
                  <a:cubicBezTo>
                    <a:pt x="24964" y="22358"/>
                    <a:pt x="84257" y="21995"/>
                    <a:pt x="107950" y="665"/>
                  </a:cubicBezTo>
                  <a:cubicBezTo>
                    <a:pt x="111425" y="10145"/>
                    <a:pt x="107545" y="20750"/>
                    <a:pt x="98763" y="25742"/>
                  </a:cubicBezTo>
                  <a:cubicBezTo>
                    <a:pt x="90948" y="30751"/>
                    <a:pt x="82147" y="34026"/>
                    <a:pt x="72954" y="35349"/>
                  </a:cubicBezTo>
                  <a:cubicBezTo>
                    <a:pt x="56381" y="38407"/>
                    <a:pt x="39313" y="37307"/>
                    <a:pt x="23271" y="32147"/>
                  </a:cubicBezTo>
                  <a:cubicBezTo>
                    <a:pt x="17179" y="30340"/>
                    <a:pt x="11540" y="27276"/>
                    <a:pt x="6711" y="23143"/>
                  </a:cubicBezTo>
                  <a:cubicBezTo>
                    <a:pt x="2425" y="19923"/>
                    <a:pt x="-71" y="14847"/>
                    <a:pt x="2" y="9487"/>
                  </a:cubicBezTo>
                  <a:cubicBezTo>
                    <a:pt x="122" y="6586"/>
                    <a:pt x="62" y="3686"/>
                    <a:pt x="62" y="0"/>
                  </a:cubicBezTo>
                  <a:close/>
                </a:path>
              </a:pathLst>
            </a:custGeom>
            <a:solidFill>
              <a:srgbClr val="FFFFFF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AF8F8E9-7339-8F4A-AA4B-36B9656A12D9}"/>
                </a:ext>
              </a:extLst>
            </p:cNvPr>
            <p:cNvSpPr/>
            <p:nvPr/>
          </p:nvSpPr>
          <p:spPr>
            <a:xfrm>
              <a:off x="2115334" y="3569563"/>
              <a:ext cx="69932" cy="36929"/>
            </a:xfrm>
            <a:custGeom>
              <a:avLst/>
              <a:gdLst>
                <a:gd name="connsiteX0" fmla="*/ 63 w 69932"/>
                <a:gd name="connsiteY0" fmla="*/ 0 h 36929"/>
                <a:gd name="connsiteX1" fmla="*/ 69933 w 69932"/>
                <a:gd name="connsiteY1" fmla="*/ 15832 h 36929"/>
                <a:gd name="connsiteX2" fmla="*/ 63466 w 69932"/>
                <a:gd name="connsiteY2" fmla="*/ 23264 h 36929"/>
                <a:gd name="connsiteX3" fmla="*/ 55427 w 69932"/>
                <a:gd name="connsiteY3" fmla="*/ 34745 h 36929"/>
                <a:gd name="connsiteX4" fmla="*/ 52647 w 69932"/>
                <a:gd name="connsiteY4" fmla="*/ 36920 h 36929"/>
                <a:gd name="connsiteX5" fmla="*/ 17107 w 69932"/>
                <a:gd name="connsiteY5" fmla="*/ 29488 h 36929"/>
                <a:gd name="connsiteX6" fmla="*/ 4052 w 69932"/>
                <a:gd name="connsiteY6" fmla="*/ 20243 h 36929"/>
                <a:gd name="connsiteX7" fmla="*/ 2 w 69932"/>
                <a:gd name="connsiteY7" fmla="*/ 10031 h 36929"/>
                <a:gd name="connsiteX8" fmla="*/ 63 w 69932"/>
                <a:gd name="connsiteY8" fmla="*/ 0 h 36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32" h="36929">
                  <a:moveTo>
                    <a:pt x="63" y="0"/>
                  </a:moveTo>
                  <a:cubicBezTo>
                    <a:pt x="21096" y="16194"/>
                    <a:pt x="44789" y="17765"/>
                    <a:pt x="69933" y="15832"/>
                  </a:cubicBezTo>
                  <a:lnTo>
                    <a:pt x="63466" y="23264"/>
                  </a:lnTo>
                  <a:cubicBezTo>
                    <a:pt x="60371" y="26781"/>
                    <a:pt x="57669" y="30630"/>
                    <a:pt x="55427" y="34745"/>
                  </a:cubicBezTo>
                  <a:cubicBezTo>
                    <a:pt x="54822" y="35953"/>
                    <a:pt x="54279" y="37041"/>
                    <a:pt x="52647" y="36920"/>
                  </a:cubicBezTo>
                  <a:cubicBezTo>
                    <a:pt x="40444" y="36630"/>
                    <a:pt x="28397" y="34111"/>
                    <a:pt x="17107" y="29488"/>
                  </a:cubicBezTo>
                  <a:cubicBezTo>
                    <a:pt x="12151" y="27355"/>
                    <a:pt x="7708" y="24207"/>
                    <a:pt x="4052" y="20243"/>
                  </a:cubicBezTo>
                  <a:cubicBezTo>
                    <a:pt x="1392" y="17517"/>
                    <a:pt x="-64" y="13838"/>
                    <a:pt x="2" y="10031"/>
                  </a:cubicBezTo>
                  <a:cubicBezTo>
                    <a:pt x="123" y="6768"/>
                    <a:pt x="63" y="3565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76FEBF4-65E9-4348-BD1A-AF086EBC059F}"/>
                </a:ext>
              </a:extLst>
            </p:cNvPr>
            <p:cNvSpPr/>
            <p:nvPr/>
          </p:nvSpPr>
          <p:spPr>
            <a:xfrm>
              <a:off x="2115298" y="3653381"/>
              <a:ext cx="67792" cy="36526"/>
            </a:xfrm>
            <a:custGeom>
              <a:avLst/>
              <a:gdLst>
                <a:gd name="connsiteX0" fmla="*/ 67793 w 67792"/>
                <a:gd name="connsiteY0" fmla="*/ 35524 h 36526"/>
                <a:gd name="connsiteX1" fmla="*/ 13698 w 67792"/>
                <a:gd name="connsiteY1" fmla="*/ 27366 h 36526"/>
                <a:gd name="connsiteX2" fmla="*/ 4450 w 67792"/>
                <a:gd name="connsiteY2" fmla="*/ 20478 h 36526"/>
                <a:gd name="connsiteX3" fmla="*/ 219 w 67792"/>
                <a:gd name="connsiteY3" fmla="*/ 295 h 36526"/>
                <a:gd name="connsiteX4" fmla="*/ 1585 w 67792"/>
                <a:gd name="connsiteY4" fmla="*/ 271 h 36526"/>
                <a:gd name="connsiteX5" fmla="*/ 1610 w 67792"/>
                <a:gd name="connsiteY5" fmla="*/ 295 h 36526"/>
                <a:gd name="connsiteX6" fmla="*/ 36726 w 67792"/>
                <a:gd name="connsiteY6" fmla="*/ 14496 h 36526"/>
                <a:gd name="connsiteX7" fmla="*/ 51776 w 67792"/>
                <a:gd name="connsiteY7" fmla="*/ 15886 h 36526"/>
                <a:gd name="connsiteX8" fmla="*/ 54375 w 67792"/>
                <a:gd name="connsiteY8" fmla="*/ 17215 h 36526"/>
                <a:gd name="connsiteX9" fmla="*/ 67793 w 67792"/>
                <a:gd name="connsiteY9" fmla="*/ 35524 h 3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92" h="36526">
                  <a:moveTo>
                    <a:pt x="67793" y="35524"/>
                  </a:moveTo>
                  <a:cubicBezTo>
                    <a:pt x="49352" y="38243"/>
                    <a:pt x="30519" y="35403"/>
                    <a:pt x="13698" y="27366"/>
                  </a:cubicBezTo>
                  <a:cubicBezTo>
                    <a:pt x="10253" y="25602"/>
                    <a:pt x="7122" y="23276"/>
                    <a:pt x="4450" y="20478"/>
                  </a:cubicBezTo>
                  <a:cubicBezTo>
                    <a:pt x="-1231" y="14435"/>
                    <a:pt x="99" y="7305"/>
                    <a:pt x="219" y="295"/>
                  </a:cubicBezTo>
                  <a:cubicBezTo>
                    <a:pt x="588" y="-91"/>
                    <a:pt x="1205" y="-97"/>
                    <a:pt x="1585" y="271"/>
                  </a:cubicBezTo>
                  <a:cubicBezTo>
                    <a:pt x="1597" y="277"/>
                    <a:pt x="1604" y="290"/>
                    <a:pt x="1610" y="295"/>
                  </a:cubicBezTo>
                  <a:cubicBezTo>
                    <a:pt x="11770" y="8193"/>
                    <a:pt x="23931" y="13112"/>
                    <a:pt x="36726" y="14496"/>
                  </a:cubicBezTo>
                  <a:cubicBezTo>
                    <a:pt x="41700" y="15354"/>
                    <a:pt x="46729" y="15819"/>
                    <a:pt x="51776" y="15886"/>
                  </a:cubicBezTo>
                  <a:cubicBezTo>
                    <a:pt x="52834" y="15734"/>
                    <a:pt x="53873" y="16266"/>
                    <a:pt x="54375" y="17215"/>
                  </a:cubicBezTo>
                  <a:cubicBezTo>
                    <a:pt x="57917" y="23946"/>
                    <a:pt x="62438" y="30116"/>
                    <a:pt x="67793" y="35524"/>
                  </a:cubicBezTo>
                  <a:close/>
                </a:path>
              </a:pathLst>
            </a:custGeom>
            <a:solidFill>
              <a:srgbClr val="FFFFFF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32E9F8C-2BA5-6E46-99C9-613295358D8C}"/>
                </a:ext>
              </a:extLst>
            </p:cNvPr>
            <p:cNvSpPr/>
            <p:nvPr/>
          </p:nvSpPr>
          <p:spPr>
            <a:xfrm>
              <a:off x="2115224" y="3624672"/>
              <a:ext cx="50042" cy="36897"/>
            </a:xfrm>
            <a:custGeom>
              <a:avLst/>
              <a:gdLst>
                <a:gd name="connsiteX0" fmla="*/ 172 w 50042"/>
                <a:gd name="connsiteY0" fmla="*/ 0 h 36897"/>
                <a:gd name="connsiteX1" fmla="*/ 31783 w 50042"/>
                <a:gd name="connsiteY1" fmla="*/ 14623 h 36897"/>
                <a:gd name="connsiteX2" fmla="*/ 44234 w 50042"/>
                <a:gd name="connsiteY2" fmla="*/ 16436 h 36897"/>
                <a:gd name="connsiteX3" fmla="*/ 46833 w 50042"/>
                <a:gd name="connsiteY3" fmla="*/ 18853 h 36897"/>
                <a:gd name="connsiteX4" fmla="*/ 49795 w 50042"/>
                <a:gd name="connsiteY4" fmla="*/ 34322 h 36897"/>
                <a:gd name="connsiteX5" fmla="*/ 47740 w 50042"/>
                <a:gd name="connsiteY5" fmla="*/ 36860 h 36897"/>
                <a:gd name="connsiteX6" fmla="*/ 10085 w 50042"/>
                <a:gd name="connsiteY6" fmla="*/ 25862 h 36897"/>
                <a:gd name="connsiteX7" fmla="*/ 112 w 50042"/>
                <a:gd name="connsiteY7" fmla="*/ 7130 h 36897"/>
                <a:gd name="connsiteX8" fmla="*/ 172 w 50042"/>
                <a:gd name="connsiteY8" fmla="*/ 0 h 3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042" h="36897">
                  <a:moveTo>
                    <a:pt x="172" y="0"/>
                  </a:moveTo>
                  <a:cubicBezTo>
                    <a:pt x="9202" y="7632"/>
                    <a:pt x="20124" y="12683"/>
                    <a:pt x="31783" y="14623"/>
                  </a:cubicBezTo>
                  <a:cubicBezTo>
                    <a:pt x="35893" y="15469"/>
                    <a:pt x="40064" y="15953"/>
                    <a:pt x="44234" y="16436"/>
                  </a:cubicBezTo>
                  <a:cubicBezTo>
                    <a:pt x="45987" y="16436"/>
                    <a:pt x="46652" y="17040"/>
                    <a:pt x="46833" y="18853"/>
                  </a:cubicBezTo>
                  <a:cubicBezTo>
                    <a:pt x="47238" y="24104"/>
                    <a:pt x="48235" y="29295"/>
                    <a:pt x="49795" y="34322"/>
                  </a:cubicBezTo>
                  <a:cubicBezTo>
                    <a:pt x="50459" y="36618"/>
                    <a:pt x="49795" y="37041"/>
                    <a:pt x="47740" y="36860"/>
                  </a:cubicBezTo>
                  <a:cubicBezTo>
                    <a:pt x="34448" y="36522"/>
                    <a:pt x="21472" y="32733"/>
                    <a:pt x="10085" y="25862"/>
                  </a:cubicBezTo>
                  <a:cubicBezTo>
                    <a:pt x="3225" y="22261"/>
                    <a:pt x="-728" y="14829"/>
                    <a:pt x="112" y="7130"/>
                  </a:cubicBezTo>
                  <a:cubicBezTo>
                    <a:pt x="257" y="4755"/>
                    <a:pt x="275" y="2375"/>
                    <a:pt x="172" y="0"/>
                  </a:cubicBezTo>
                  <a:close/>
                </a:path>
              </a:pathLst>
            </a:custGeom>
            <a:solidFill>
              <a:srgbClr val="FFFFFF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DD52A9C-3F26-594F-847C-BB39DF945787}"/>
                </a:ext>
              </a:extLst>
            </p:cNvPr>
            <p:cNvSpPr/>
            <p:nvPr/>
          </p:nvSpPr>
          <p:spPr>
            <a:xfrm>
              <a:off x="2115292" y="3596997"/>
              <a:ext cx="50479" cy="36355"/>
            </a:xfrm>
            <a:custGeom>
              <a:avLst/>
              <a:gdLst>
                <a:gd name="connsiteX0" fmla="*/ 104 w 50479"/>
                <a:gd name="connsiteY0" fmla="*/ 0 h 36355"/>
                <a:gd name="connsiteX1" fmla="*/ 22347 w 50479"/>
                <a:gd name="connsiteY1" fmla="*/ 12085 h 36355"/>
                <a:gd name="connsiteX2" fmla="*/ 47853 w 50479"/>
                <a:gd name="connsiteY2" fmla="*/ 16496 h 36355"/>
                <a:gd name="connsiteX3" fmla="*/ 50150 w 50479"/>
                <a:gd name="connsiteY3" fmla="*/ 19397 h 36355"/>
                <a:gd name="connsiteX4" fmla="*/ 47248 w 50479"/>
                <a:gd name="connsiteY4" fmla="*/ 32751 h 36355"/>
                <a:gd name="connsiteX5" fmla="*/ 43380 w 50479"/>
                <a:gd name="connsiteY5" fmla="*/ 36316 h 36355"/>
                <a:gd name="connsiteX6" fmla="*/ 7901 w 50479"/>
                <a:gd name="connsiteY6" fmla="*/ 24231 h 36355"/>
                <a:gd name="connsiteX7" fmla="*/ 44 w 50479"/>
                <a:gd name="connsiteY7" fmla="*/ 8278 h 36355"/>
                <a:gd name="connsiteX8" fmla="*/ 104 w 50479"/>
                <a:gd name="connsiteY8" fmla="*/ 0 h 3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79" h="36355">
                  <a:moveTo>
                    <a:pt x="104" y="0"/>
                  </a:moveTo>
                  <a:cubicBezTo>
                    <a:pt x="6547" y="5601"/>
                    <a:pt x="14139" y="9729"/>
                    <a:pt x="22347" y="12085"/>
                  </a:cubicBezTo>
                  <a:cubicBezTo>
                    <a:pt x="30615" y="14671"/>
                    <a:pt x="39192" y="16152"/>
                    <a:pt x="47853" y="16496"/>
                  </a:cubicBezTo>
                  <a:cubicBezTo>
                    <a:pt x="50210" y="16496"/>
                    <a:pt x="50996" y="16859"/>
                    <a:pt x="50150" y="19397"/>
                  </a:cubicBezTo>
                  <a:cubicBezTo>
                    <a:pt x="48584" y="23699"/>
                    <a:pt x="47611" y="28189"/>
                    <a:pt x="47248" y="32751"/>
                  </a:cubicBezTo>
                  <a:cubicBezTo>
                    <a:pt x="47248" y="35168"/>
                    <a:pt x="46342" y="36618"/>
                    <a:pt x="43380" y="36316"/>
                  </a:cubicBezTo>
                  <a:cubicBezTo>
                    <a:pt x="30682" y="35567"/>
                    <a:pt x="18418" y="31391"/>
                    <a:pt x="7901" y="24231"/>
                  </a:cubicBezTo>
                  <a:cubicBezTo>
                    <a:pt x="2600" y="20720"/>
                    <a:pt x="-403" y="14623"/>
                    <a:pt x="44" y="8278"/>
                  </a:cubicBezTo>
                  <a:cubicBezTo>
                    <a:pt x="225" y="5922"/>
                    <a:pt x="104" y="3505"/>
                    <a:pt x="104" y="0"/>
                  </a:cubicBezTo>
                  <a:close/>
                </a:path>
              </a:pathLst>
            </a:custGeom>
            <a:solidFill>
              <a:srgbClr val="FFFFFF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4C982CE-7C8B-274F-93F5-D9BD5AA72A4F}"/>
                </a:ext>
              </a:extLst>
            </p:cNvPr>
            <p:cNvSpPr/>
            <p:nvPr/>
          </p:nvSpPr>
          <p:spPr>
            <a:xfrm>
              <a:off x="2179283" y="3585208"/>
              <a:ext cx="106618" cy="106591"/>
            </a:xfrm>
            <a:custGeom>
              <a:avLst/>
              <a:gdLst>
                <a:gd name="connsiteX0" fmla="*/ 54095 w 106618"/>
                <a:gd name="connsiteY0" fmla="*/ 6 h 106591"/>
                <a:gd name="connsiteX1" fmla="*/ 6 w 106618"/>
                <a:gd name="connsiteY1" fmla="*/ 52510 h 106591"/>
                <a:gd name="connsiteX2" fmla="*/ 52523 w 106618"/>
                <a:gd name="connsiteY2" fmla="*/ 106586 h 106591"/>
                <a:gd name="connsiteX3" fmla="*/ 106612 w 106618"/>
                <a:gd name="connsiteY3" fmla="*/ 54081 h 106591"/>
                <a:gd name="connsiteX4" fmla="*/ 106618 w 106618"/>
                <a:gd name="connsiteY4" fmla="*/ 53362 h 106591"/>
                <a:gd name="connsiteX5" fmla="*/ 54095 w 106618"/>
                <a:gd name="connsiteY5" fmla="*/ 6 h 106591"/>
                <a:gd name="connsiteX6" fmla="*/ 72771 w 106618"/>
                <a:gd name="connsiteY6" fmla="*/ 64541 h 106591"/>
                <a:gd name="connsiteX7" fmla="*/ 61408 w 106618"/>
                <a:gd name="connsiteY7" fmla="*/ 77231 h 106591"/>
                <a:gd name="connsiteX8" fmla="*/ 58084 w 106618"/>
                <a:gd name="connsiteY8" fmla="*/ 81461 h 106591"/>
                <a:gd name="connsiteX9" fmla="*/ 53672 w 106618"/>
                <a:gd name="connsiteY9" fmla="*/ 84119 h 106591"/>
                <a:gd name="connsiteX10" fmla="*/ 49018 w 106618"/>
                <a:gd name="connsiteY10" fmla="*/ 80312 h 106591"/>
                <a:gd name="connsiteX11" fmla="*/ 47023 w 106618"/>
                <a:gd name="connsiteY11" fmla="*/ 78500 h 106591"/>
                <a:gd name="connsiteX12" fmla="*/ 37957 w 106618"/>
                <a:gd name="connsiteY12" fmla="*/ 75841 h 106591"/>
                <a:gd name="connsiteX13" fmla="*/ 36083 w 106618"/>
                <a:gd name="connsiteY13" fmla="*/ 72215 h 106591"/>
                <a:gd name="connsiteX14" fmla="*/ 45150 w 106618"/>
                <a:gd name="connsiteY14" fmla="*/ 66777 h 106591"/>
                <a:gd name="connsiteX15" fmla="*/ 55545 w 106618"/>
                <a:gd name="connsiteY15" fmla="*/ 67260 h 106591"/>
                <a:gd name="connsiteX16" fmla="*/ 58628 w 106618"/>
                <a:gd name="connsiteY16" fmla="*/ 64299 h 106591"/>
                <a:gd name="connsiteX17" fmla="*/ 56271 w 106618"/>
                <a:gd name="connsiteY17" fmla="*/ 60734 h 106591"/>
                <a:gd name="connsiteX18" fmla="*/ 49380 w 106618"/>
                <a:gd name="connsiteY18" fmla="*/ 58136 h 106591"/>
                <a:gd name="connsiteX19" fmla="*/ 41463 w 106618"/>
                <a:gd name="connsiteY19" fmla="*/ 54390 h 106591"/>
                <a:gd name="connsiteX20" fmla="*/ 38211 w 106618"/>
                <a:gd name="connsiteY20" fmla="*/ 35440 h 106591"/>
                <a:gd name="connsiteX21" fmla="*/ 45573 w 106618"/>
                <a:gd name="connsiteY21" fmla="*/ 30219 h 106591"/>
                <a:gd name="connsiteX22" fmla="*/ 49078 w 106618"/>
                <a:gd name="connsiteY22" fmla="*/ 25264 h 106591"/>
                <a:gd name="connsiteX23" fmla="*/ 51798 w 106618"/>
                <a:gd name="connsiteY23" fmla="*/ 22726 h 106591"/>
                <a:gd name="connsiteX24" fmla="*/ 55304 w 106618"/>
                <a:gd name="connsiteY24" fmla="*/ 22726 h 106591"/>
                <a:gd name="connsiteX25" fmla="*/ 58145 w 106618"/>
                <a:gd name="connsiteY25" fmla="*/ 25506 h 106591"/>
                <a:gd name="connsiteX26" fmla="*/ 60743 w 106618"/>
                <a:gd name="connsiteY26" fmla="*/ 28588 h 106591"/>
                <a:gd name="connsiteX27" fmla="*/ 62738 w 106618"/>
                <a:gd name="connsiteY27" fmla="*/ 29071 h 106591"/>
                <a:gd name="connsiteX28" fmla="*/ 68782 w 106618"/>
                <a:gd name="connsiteY28" fmla="*/ 38497 h 106591"/>
                <a:gd name="connsiteX29" fmla="*/ 65639 w 106618"/>
                <a:gd name="connsiteY29" fmla="*/ 40189 h 106591"/>
                <a:gd name="connsiteX30" fmla="*/ 58084 w 106618"/>
                <a:gd name="connsiteY30" fmla="*/ 38497 h 106591"/>
                <a:gd name="connsiteX31" fmla="*/ 53974 w 106618"/>
                <a:gd name="connsiteY31" fmla="*/ 38497 h 106591"/>
                <a:gd name="connsiteX32" fmla="*/ 50106 w 106618"/>
                <a:gd name="connsiteY32" fmla="*/ 41579 h 106591"/>
                <a:gd name="connsiteX33" fmla="*/ 53249 w 106618"/>
                <a:gd name="connsiteY33" fmla="*/ 45386 h 106591"/>
                <a:gd name="connsiteX34" fmla="*/ 64733 w 106618"/>
                <a:gd name="connsiteY34" fmla="*/ 50703 h 106591"/>
                <a:gd name="connsiteX35" fmla="*/ 72771 w 106618"/>
                <a:gd name="connsiteY35" fmla="*/ 64541 h 106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6618" h="106591">
                  <a:moveTo>
                    <a:pt x="54095" y="6"/>
                  </a:moveTo>
                  <a:cubicBezTo>
                    <a:pt x="24654" y="-429"/>
                    <a:pt x="441" y="23077"/>
                    <a:pt x="6" y="52510"/>
                  </a:cubicBezTo>
                  <a:cubicBezTo>
                    <a:pt x="-429" y="81944"/>
                    <a:pt x="23082" y="106151"/>
                    <a:pt x="52523" y="106586"/>
                  </a:cubicBezTo>
                  <a:cubicBezTo>
                    <a:pt x="81964" y="107021"/>
                    <a:pt x="106177" y="83515"/>
                    <a:pt x="106612" y="54081"/>
                  </a:cubicBezTo>
                  <a:cubicBezTo>
                    <a:pt x="106618" y="53840"/>
                    <a:pt x="106618" y="53604"/>
                    <a:pt x="106618" y="53362"/>
                  </a:cubicBezTo>
                  <a:cubicBezTo>
                    <a:pt x="106721" y="24183"/>
                    <a:pt x="83282" y="368"/>
                    <a:pt x="54095" y="6"/>
                  </a:cubicBezTo>
                  <a:close/>
                  <a:moveTo>
                    <a:pt x="72771" y="64541"/>
                  </a:moveTo>
                  <a:cubicBezTo>
                    <a:pt x="72366" y="70886"/>
                    <a:pt x="67670" y="76131"/>
                    <a:pt x="61408" y="77231"/>
                  </a:cubicBezTo>
                  <a:cubicBezTo>
                    <a:pt x="59051" y="77895"/>
                    <a:pt x="57721" y="78741"/>
                    <a:pt x="58084" y="81461"/>
                  </a:cubicBezTo>
                  <a:cubicBezTo>
                    <a:pt x="58628" y="85509"/>
                    <a:pt x="55425" y="83757"/>
                    <a:pt x="53672" y="84119"/>
                  </a:cubicBezTo>
                  <a:cubicBezTo>
                    <a:pt x="50589" y="84663"/>
                    <a:pt x="48413" y="84119"/>
                    <a:pt x="49018" y="80312"/>
                  </a:cubicBezTo>
                  <a:cubicBezTo>
                    <a:pt x="49018" y="78923"/>
                    <a:pt x="48172" y="78681"/>
                    <a:pt x="47023" y="78500"/>
                  </a:cubicBezTo>
                  <a:cubicBezTo>
                    <a:pt x="43923" y="77913"/>
                    <a:pt x="40882" y="77019"/>
                    <a:pt x="37957" y="75841"/>
                  </a:cubicBezTo>
                  <a:cubicBezTo>
                    <a:pt x="36204" y="75116"/>
                    <a:pt x="35479" y="74451"/>
                    <a:pt x="36083" y="72215"/>
                  </a:cubicBezTo>
                  <a:cubicBezTo>
                    <a:pt x="38078" y="64783"/>
                    <a:pt x="37897" y="64843"/>
                    <a:pt x="45150" y="66777"/>
                  </a:cubicBezTo>
                  <a:cubicBezTo>
                    <a:pt x="48486" y="67992"/>
                    <a:pt x="52112" y="68161"/>
                    <a:pt x="55545" y="67260"/>
                  </a:cubicBezTo>
                  <a:cubicBezTo>
                    <a:pt x="57056" y="66717"/>
                    <a:pt x="58447" y="65931"/>
                    <a:pt x="58628" y="64299"/>
                  </a:cubicBezTo>
                  <a:cubicBezTo>
                    <a:pt x="58809" y="62698"/>
                    <a:pt x="57818" y="61194"/>
                    <a:pt x="56271" y="60734"/>
                  </a:cubicBezTo>
                  <a:cubicBezTo>
                    <a:pt x="54034" y="59767"/>
                    <a:pt x="51738" y="58921"/>
                    <a:pt x="49380" y="58136"/>
                  </a:cubicBezTo>
                  <a:cubicBezTo>
                    <a:pt x="46558" y="57320"/>
                    <a:pt x="43880" y="56057"/>
                    <a:pt x="41463" y="54390"/>
                  </a:cubicBezTo>
                  <a:cubicBezTo>
                    <a:pt x="35334" y="50051"/>
                    <a:pt x="33877" y="41567"/>
                    <a:pt x="38211" y="35440"/>
                  </a:cubicBezTo>
                  <a:cubicBezTo>
                    <a:pt x="40000" y="32914"/>
                    <a:pt x="42599" y="31071"/>
                    <a:pt x="45573" y="30219"/>
                  </a:cubicBezTo>
                  <a:cubicBezTo>
                    <a:pt x="48172" y="29192"/>
                    <a:pt x="49622" y="28165"/>
                    <a:pt x="49078" y="25264"/>
                  </a:cubicBezTo>
                  <a:cubicBezTo>
                    <a:pt x="48534" y="22364"/>
                    <a:pt x="49924" y="22605"/>
                    <a:pt x="51798" y="22726"/>
                  </a:cubicBezTo>
                  <a:cubicBezTo>
                    <a:pt x="52965" y="22847"/>
                    <a:pt x="54137" y="22847"/>
                    <a:pt x="55304" y="22726"/>
                  </a:cubicBezTo>
                  <a:cubicBezTo>
                    <a:pt x="57419" y="22726"/>
                    <a:pt x="58447" y="23270"/>
                    <a:pt x="58145" y="25506"/>
                  </a:cubicBezTo>
                  <a:cubicBezTo>
                    <a:pt x="57842" y="27742"/>
                    <a:pt x="58145" y="28648"/>
                    <a:pt x="60743" y="28588"/>
                  </a:cubicBezTo>
                  <a:cubicBezTo>
                    <a:pt x="61420" y="28690"/>
                    <a:pt x="62085" y="28853"/>
                    <a:pt x="62738" y="29071"/>
                  </a:cubicBezTo>
                  <a:cubicBezTo>
                    <a:pt x="70958" y="30521"/>
                    <a:pt x="71139" y="30823"/>
                    <a:pt x="68782" y="38497"/>
                  </a:cubicBezTo>
                  <a:cubicBezTo>
                    <a:pt x="68238" y="40129"/>
                    <a:pt x="67392" y="40733"/>
                    <a:pt x="65639" y="40189"/>
                  </a:cubicBezTo>
                  <a:cubicBezTo>
                    <a:pt x="63886" y="39646"/>
                    <a:pt x="60623" y="39041"/>
                    <a:pt x="58084" y="38497"/>
                  </a:cubicBezTo>
                  <a:cubicBezTo>
                    <a:pt x="56736" y="38165"/>
                    <a:pt x="55322" y="38165"/>
                    <a:pt x="53974" y="38497"/>
                  </a:cubicBezTo>
                  <a:cubicBezTo>
                    <a:pt x="52161" y="38981"/>
                    <a:pt x="50348" y="39464"/>
                    <a:pt x="50106" y="41579"/>
                  </a:cubicBezTo>
                  <a:cubicBezTo>
                    <a:pt x="49864" y="43694"/>
                    <a:pt x="51617" y="44601"/>
                    <a:pt x="53249" y="45386"/>
                  </a:cubicBezTo>
                  <a:cubicBezTo>
                    <a:pt x="56996" y="47259"/>
                    <a:pt x="61046" y="48528"/>
                    <a:pt x="64733" y="50703"/>
                  </a:cubicBezTo>
                  <a:cubicBezTo>
                    <a:pt x="70039" y="53181"/>
                    <a:pt x="73249" y="58704"/>
                    <a:pt x="72771" y="64541"/>
                  </a:cubicBezTo>
                  <a:close/>
                </a:path>
              </a:pathLst>
            </a:custGeom>
            <a:solidFill>
              <a:srgbClr val="FFFFFF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3EB036-8325-4544-9D07-901638CB7957}"/>
                </a:ext>
              </a:extLst>
            </p:cNvPr>
            <p:cNvSpPr/>
            <p:nvPr/>
          </p:nvSpPr>
          <p:spPr>
            <a:xfrm>
              <a:off x="1994839" y="3553062"/>
              <a:ext cx="108784" cy="53370"/>
            </a:xfrm>
            <a:custGeom>
              <a:avLst/>
              <a:gdLst>
                <a:gd name="connsiteX0" fmla="*/ 103271 w 108784"/>
                <a:gd name="connsiteY0" fmla="*/ 14810 h 53370"/>
                <a:gd name="connsiteX1" fmla="*/ 95233 w 108784"/>
                <a:gd name="connsiteY1" fmla="*/ 9190 h 53370"/>
                <a:gd name="connsiteX2" fmla="*/ 54254 w 108784"/>
                <a:gd name="connsiteY2" fmla="*/ 5 h 53370"/>
                <a:gd name="connsiteX3" fmla="*/ 33885 w 108784"/>
                <a:gd name="connsiteY3" fmla="*/ 2181 h 53370"/>
                <a:gd name="connsiteX4" fmla="*/ 5538 w 108784"/>
                <a:gd name="connsiteY4" fmla="*/ 15233 h 53370"/>
                <a:gd name="connsiteX5" fmla="*/ 3295 w 108784"/>
                <a:gd name="connsiteY5" fmla="*/ 36134 h 53370"/>
                <a:gd name="connsiteX6" fmla="*/ 5538 w 108784"/>
                <a:gd name="connsiteY6" fmla="*/ 38376 h 53370"/>
                <a:gd name="connsiteX7" fmla="*/ 25786 w 108784"/>
                <a:gd name="connsiteY7" fmla="*/ 49253 h 53370"/>
                <a:gd name="connsiteX8" fmla="*/ 70935 w 108784"/>
                <a:gd name="connsiteY8" fmla="*/ 52032 h 53370"/>
                <a:gd name="connsiteX9" fmla="*/ 101700 w 108784"/>
                <a:gd name="connsiteY9" fmla="*/ 39947 h 53370"/>
                <a:gd name="connsiteX10" fmla="*/ 106173 w 108784"/>
                <a:gd name="connsiteY10" fmla="*/ 18097 h 53370"/>
                <a:gd name="connsiteX11" fmla="*/ 103271 w 108784"/>
                <a:gd name="connsiteY11" fmla="*/ 14810 h 53370"/>
                <a:gd name="connsiteX12" fmla="*/ 69605 w 108784"/>
                <a:gd name="connsiteY12" fmla="*/ 32394 h 53370"/>
                <a:gd name="connsiteX13" fmla="*/ 63561 w 108784"/>
                <a:gd name="connsiteY13" fmla="*/ 38799 h 53370"/>
                <a:gd name="connsiteX14" fmla="*/ 59210 w 108784"/>
                <a:gd name="connsiteY14" fmla="*/ 40068 h 53370"/>
                <a:gd name="connsiteX15" fmla="*/ 57699 w 108784"/>
                <a:gd name="connsiteY15" fmla="*/ 41155 h 53370"/>
                <a:gd name="connsiteX16" fmla="*/ 54254 w 108784"/>
                <a:gd name="connsiteY16" fmla="*/ 43633 h 53370"/>
                <a:gd name="connsiteX17" fmla="*/ 51050 w 108784"/>
                <a:gd name="connsiteY17" fmla="*/ 41518 h 53370"/>
                <a:gd name="connsiteX18" fmla="*/ 48512 w 108784"/>
                <a:gd name="connsiteY18" fmla="*/ 40189 h 53370"/>
                <a:gd name="connsiteX19" fmla="*/ 44039 w 108784"/>
                <a:gd name="connsiteY19" fmla="*/ 39282 h 53370"/>
                <a:gd name="connsiteX20" fmla="*/ 41198 w 108784"/>
                <a:gd name="connsiteY20" fmla="*/ 35778 h 53370"/>
                <a:gd name="connsiteX21" fmla="*/ 46033 w 108784"/>
                <a:gd name="connsiteY21" fmla="*/ 33300 h 53370"/>
                <a:gd name="connsiteX22" fmla="*/ 56308 w 108784"/>
                <a:gd name="connsiteY22" fmla="*/ 33904 h 53370"/>
                <a:gd name="connsiteX23" fmla="*/ 58182 w 108784"/>
                <a:gd name="connsiteY23" fmla="*/ 32152 h 53370"/>
                <a:gd name="connsiteX24" fmla="*/ 56611 w 108784"/>
                <a:gd name="connsiteY24" fmla="*/ 30521 h 53370"/>
                <a:gd name="connsiteX25" fmla="*/ 49599 w 108784"/>
                <a:gd name="connsiteY25" fmla="*/ 28406 h 53370"/>
                <a:gd name="connsiteX26" fmla="*/ 46940 w 108784"/>
                <a:gd name="connsiteY26" fmla="*/ 27439 h 53370"/>
                <a:gd name="connsiteX27" fmla="*/ 40896 w 108784"/>
                <a:gd name="connsiteY27" fmla="*/ 20248 h 53370"/>
                <a:gd name="connsiteX28" fmla="*/ 47484 w 108784"/>
                <a:gd name="connsiteY28" fmla="*/ 13239 h 53370"/>
                <a:gd name="connsiteX29" fmla="*/ 51655 w 108784"/>
                <a:gd name="connsiteY29" fmla="*/ 9855 h 53370"/>
                <a:gd name="connsiteX30" fmla="*/ 57396 w 108784"/>
                <a:gd name="connsiteY30" fmla="*/ 9855 h 53370"/>
                <a:gd name="connsiteX31" fmla="*/ 63441 w 108784"/>
                <a:gd name="connsiteY31" fmla="*/ 12816 h 53370"/>
                <a:gd name="connsiteX32" fmla="*/ 66039 w 108784"/>
                <a:gd name="connsiteY32" fmla="*/ 17529 h 53370"/>
                <a:gd name="connsiteX33" fmla="*/ 63646 w 108784"/>
                <a:gd name="connsiteY33" fmla="*/ 19027 h 53370"/>
                <a:gd name="connsiteX34" fmla="*/ 63320 w 108784"/>
                <a:gd name="connsiteY34" fmla="*/ 18919 h 53370"/>
                <a:gd name="connsiteX35" fmla="*/ 55039 w 108784"/>
                <a:gd name="connsiteY35" fmla="*/ 17831 h 53370"/>
                <a:gd name="connsiteX36" fmla="*/ 51957 w 108784"/>
                <a:gd name="connsiteY36" fmla="*/ 19644 h 53370"/>
                <a:gd name="connsiteX37" fmla="*/ 54374 w 108784"/>
                <a:gd name="connsiteY37" fmla="*/ 22061 h 53370"/>
                <a:gd name="connsiteX38" fmla="*/ 64226 w 108784"/>
                <a:gd name="connsiteY38" fmla="*/ 25807 h 53370"/>
                <a:gd name="connsiteX39" fmla="*/ 69605 w 108784"/>
                <a:gd name="connsiteY39" fmla="*/ 32394 h 5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8784" h="53370">
                  <a:moveTo>
                    <a:pt x="103271" y="14810"/>
                  </a:moveTo>
                  <a:cubicBezTo>
                    <a:pt x="100866" y="12574"/>
                    <a:pt x="98158" y="10682"/>
                    <a:pt x="95233" y="9190"/>
                  </a:cubicBezTo>
                  <a:cubicBezTo>
                    <a:pt x="82468" y="2996"/>
                    <a:pt x="68439" y="-146"/>
                    <a:pt x="54254" y="5"/>
                  </a:cubicBezTo>
                  <a:cubicBezTo>
                    <a:pt x="47418" y="229"/>
                    <a:pt x="40612" y="954"/>
                    <a:pt x="33885" y="2181"/>
                  </a:cubicBezTo>
                  <a:cubicBezTo>
                    <a:pt x="23374" y="3703"/>
                    <a:pt x="13528" y="8235"/>
                    <a:pt x="5538" y="15233"/>
                  </a:cubicBezTo>
                  <a:cubicBezTo>
                    <a:pt x="-857" y="20387"/>
                    <a:pt x="-1860" y="29747"/>
                    <a:pt x="3295" y="36134"/>
                  </a:cubicBezTo>
                  <a:cubicBezTo>
                    <a:pt x="3960" y="36962"/>
                    <a:pt x="4716" y="37711"/>
                    <a:pt x="5538" y="38376"/>
                  </a:cubicBezTo>
                  <a:cubicBezTo>
                    <a:pt x="11298" y="43603"/>
                    <a:pt x="18249" y="47337"/>
                    <a:pt x="25786" y="49253"/>
                  </a:cubicBezTo>
                  <a:cubicBezTo>
                    <a:pt x="40437" y="53549"/>
                    <a:pt x="55867" y="54498"/>
                    <a:pt x="70935" y="52032"/>
                  </a:cubicBezTo>
                  <a:cubicBezTo>
                    <a:pt x="82075" y="50763"/>
                    <a:pt x="92682" y="46600"/>
                    <a:pt x="101700" y="39947"/>
                  </a:cubicBezTo>
                  <a:cubicBezTo>
                    <a:pt x="108971" y="35149"/>
                    <a:pt x="110972" y="25366"/>
                    <a:pt x="106173" y="18097"/>
                  </a:cubicBezTo>
                  <a:cubicBezTo>
                    <a:pt x="105363" y="16870"/>
                    <a:pt x="104389" y="15764"/>
                    <a:pt x="103271" y="14810"/>
                  </a:cubicBezTo>
                  <a:close/>
                  <a:moveTo>
                    <a:pt x="69605" y="32394"/>
                  </a:moveTo>
                  <a:cubicBezTo>
                    <a:pt x="69104" y="35572"/>
                    <a:pt x="66704" y="38116"/>
                    <a:pt x="63561" y="38799"/>
                  </a:cubicBezTo>
                  <a:cubicBezTo>
                    <a:pt x="62147" y="39343"/>
                    <a:pt x="60691" y="39766"/>
                    <a:pt x="59210" y="40068"/>
                  </a:cubicBezTo>
                  <a:cubicBezTo>
                    <a:pt x="58545" y="40068"/>
                    <a:pt x="57638" y="40068"/>
                    <a:pt x="57699" y="41155"/>
                  </a:cubicBezTo>
                  <a:cubicBezTo>
                    <a:pt x="57699" y="43875"/>
                    <a:pt x="56067" y="43875"/>
                    <a:pt x="54254" y="43633"/>
                  </a:cubicBezTo>
                  <a:cubicBezTo>
                    <a:pt x="52440" y="43391"/>
                    <a:pt x="51231" y="43633"/>
                    <a:pt x="51050" y="41518"/>
                  </a:cubicBezTo>
                  <a:cubicBezTo>
                    <a:pt x="51050" y="40310"/>
                    <a:pt x="49599" y="40128"/>
                    <a:pt x="48512" y="40189"/>
                  </a:cubicBezTo>
                  <a:cubicBezTo>
                    <a:pt x="46970" y="40255"/>
                    <a:pt x="45435" y="39947"/>
                    <a:pt x="44039" y="39282"/>
                  </a:cubicBezTo>
                  <a:cubicBezTo>
                    <a:pt x="42588" y="38618"/>
                    <a:pt x="40050" y="39282"/>
                    <a:pt x="41198" y="35778"/>
                  </a:cubicBezTo>
                  <a:cubicBezTo>
                    <a:pt x="42347" y="32273"/>
                    <a:pt x="43193" y="32273"/>
                    <a:pt x="46033" y="33300"/>
                  </a:cubicBezTo>
                  <a:cubicBezTo>
                    <a:pt x="49279" y="34708"/>
                    <a:pt x="52918" y="34920"/>
                    <a:pt x="56308" y="33904"/>
                  </a:cubicBezTo>
                  <a:cubicBezTo>
                    <a:pt x="57276" y="33542"/>
                    <a:pt x="58182" y="33300"/>
                    <a:pt x="58182" y="32152"/>
                  </a:cubicBezTo>
                  <a:cubicBezTo>
                    <a:pt x="58182" y="31004"/>
                    <a:pt x="57276" y="30762"/>
                    <a:pt x="56611" y="30521"/>
                  </a:cubicBezTo>
                  <a:cubicBezTo>
                    <a:pt x="54254" y="29735"/>
                    <a:pt x="51896" y="29131"/>
                    <a:pt x="49599" y="28406"/>
                  </a:cubicBezTo>
                  <a:cubicBezTo>
                    <a:pt x="48693" y="28146"/>
                    <a:pt x="47804" y="27825"/>
                    <a:pt x="46940" y="27439"/>
                  </a:cubicBezTo>
                  <a:cubicBezTo>
                    <a:pt x="43797" y="25989"/>
                    <a:pt x="40473" y="24417"/>
                    <a:pt x="40896" y="20248"/>
                  </a:cubicBezTo>
                  <a:cubicBezTo>
                    <a:pt x="41319" y="16079"/>
                    <a:pt x="44220" y="14628"/>
                    <a:pt x="47484" y="13239"/>
                  </a:cubicBezTo>
                  <a:cubicBezTo>
                    <a:pt x="49176" y="12574"/>
                    <a:pt x="51534" y="12755"/>
                    <a:pt x="51655" y="9855"/>
                  </a:cubicBezTo>
                  <a:cubicBezTo>
                    <a:pt x="51655" y="8948"/>
                    <a:pt x="57155" y="8646"/>
                    <a:pt x="57396" y="9855"/>
                  </a:cubicBezTo>
                  <a:cubicBezTo>
                    <a:pt x="58303" y="13601"/>
                    <a:pt x="61386" y="12332"/>
                    <a:pt x="63441" y="12816"/>
                  </a:cubicBezTo>
                  <a:cubicBezTo>
                    <a:pt x="66765" y="13480"/>
                    <a:pt x="67369" y="14447"/>
                    <a:pt x="66039" y="17529"/>
                  </a:cubicBezTo>
                  <a:cubicBezTo>
                    <a:pt x="65792" y="18604"/>
                    <a:pt x="64722" y="19269"/>
                    <a:pt x="63646" y="19027"/>
                  </a:cubicBezTo>
                  <a:cubicBezTo>
                    <a:pt x="63537" y="18997"/>
                    <a:pt x="63429" y="18961"/>
                    <a:pt x="63320" y="18919"/>
                  </a:cubicBezTo>
                  <a:cubicBezTo>
                    <a:pt x="60630" y="18133"/>
                    <a:pt x="57838" y="17771"/>
                    <a:pt x="55039" y="17831"/>
                  </a:cubicBezTo>
                  <a:cubicBezTo>
                    <a:pt x="53710" y="17831"/>
                    <a:pt x="52259" y="18133"/>
                    <a:pt x="51957" y="19644"/>
                  </a:cubicBezTo>
                  <a:cubicBezTo>
                    <a:pt x="51655" y="21154"/>
                    <a:pt x="53166" y="21638"/>
                    <a:pt x="54374" y="22061"/>
                  </a:cubicBezTo>
                  <a:cubicBezTo>
                    <a:pt x="57699" y="23269"/>
                    <a:pt x="61023" y="24357"/>
                    <a:pt x="64226" y="25807"/>
                  </a:cubicBezTo>
                  <a:cubicBezTo>
                    <a:pt x="67297" y="26538"/>
                    <a:pt x="69503" y="29239"/>
                    <a:pt x="69605" y="32394"/>
                  </a:cubicBezTo>
                  <a:close/>
                </a:path>
              </a:pathLst>
            </a:custGeom>
            <a:solidFill>
              <a:srgbClr val="FFFFFF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F1E45BC-49D1-EB4F-BB0B-46957BCD1452}"/>
                </a:ext>
              </a:extLst>
            </p:cNvPr>
            <p:cNvSpPr/>
            <p:nvPr/>
          </p:nvSpPr>
          <p:spPr>
            <a:xfrm>
              <a:off x="2115377" y="3469799"/>
              <a:ext cx="108704" cy="53273"/>
            </a:xfrm>
            <a:custGeom>
              <a:avLst/>
              <a:gdLst>
                <a:gd name="connsiteX0" fmla="*/ 105550 w 108704"/>
                <a:gd name="connsiteY0" fmla="*/ 17765 h 53273"/>
                <a:gd name="connsiteX1" fmla="*/ 95033 w 108704"/>
                <a:gd name="connsiteY1" fmla="*/ 9064 h 53273"/>
                <a:gd name="connsiteX2" fmla="*/ 54961 w 108704"/>
                <a:gd name="connsiteY2" fmla="*/ 0 h 53273"/>
                <a:gd name="connsiteX3" fmla="*/ 33323 w 108704"/>
                <a:gd name="connsiteY3" fmla="*/ 2236 h 53273"/>
                <a:gd name="connsiteX4" fmla="*/ 4130 w 108704"/>
                <a:gd name="connsiteY4" fmla="*/ 16557 h 53273"/>
                <a:gd name="connsiteX5" fmla="*/ 4130 w 108704"/>
                <a:gd name="connsiteY5" fmla="*/ 36921 h 53273"/>
                <a:gd name="connsiteX6" fmla="*/ 21537 w 108704"/>
                <a:gd name="connsiteY6" fmla="*/ 47858 h 53273"/>
                <a:gd name="connsiteX7" fmla="*/ 87055 w 108704"/>
                <a:gd name="connsiteY7" fmla="*/ 47858 h 53273"/>
                <a:gd name="connsiteX8" fmla="*/ 104523 w 108704"/>
                <a:gd name="connsiteY8" fmla="*/ 36981 h 53273"/>
                <a:gd name="connsiteX9" fmla="*/ 105550 w 108704"/>
                <a:gd name="connsiteY9" fmla="*/ 17765 h 53273"/>
                <a:gd name="connsiteX10" fmla="*/ 64269 w 108704"/>
                <a:gd name="connsiteY10" fmla="*/ 38431 h 53273"/>
                <a:gd name="connsiteX11" fmla="*/ 59917 w 108704"/>
                <a:gd name="connsiteY11" fmla="*/ 39821 h 53273"/>
                <a:gd name="connsiteX12" fmla="*/ 57922 w 108704"/>
                <a:gd name="connsiteY12" fmla="*/ 41453 h 53273"/>
                <a:gd name="connsiteX13" fmla="*/ 54598 w 108704"/>
                <a:gd name="connsiteY13" fmla="*/ 43628 h 53273"/>
                <a:gd name="connsiteX14" fmla="*/ 50790 w 108704"/>
                <a:gd name="connsiteY14" fmla="*/ 41271 h 53273"/>
                <a:gd name="connsiteX15" fmla="*/ 48856 w 108704"/>
                <a:gd name="connsiteY15" fmla="*/ 40184 h 53273"/>
                <a:gd name="connsiteX16" fmla="*/ 44021 w 108704"/>
                <a:gd name="connsiteY16" fmla="*/ 39277 h 53273"/>
                <a:gd name="connsiteX17" fmla="*/ 41724 w 108704"/>
                <a:gd name="connsiteY17" fmla="*/ 34443 h 53273"/>
                <a:gd name="connsiteX18" fmla="*/ 44625 w 108704"/>
                <a:gd name="connsiteY18" fmla="*/ 32993 h 53273"/>
                <a:gd name="connsiteX19" fmla="*/ 55324 w 108704"/>
                <a:gd name="connsiteY19" fmla="*/ 34020 h 53273"/>
                <a:gd name="connsiteX20" fmla="*/ 57922 w 108704"/>
                <a:gd name="connsiteY20" fmla="*/ 32147 h 53273"/>
                <a:gd name="connsiteX21" fmla="*/ 55505 w 108704"/>
                <a:gd name="connsiteY21" fmla="*/ 29911 h 53273"/>
                <a:gd name="connsiteX22" fmla="*/ 46439 w 108704"/>
                <a:gd name="connsiteY22" fmla="*/ 27192 h 53273"/>
                <a:gd name="connsiteX23" fmla="*/ 40394 w 108704"/>
                <a:gd name="connsiteY23" fmla="*/ 20424 h 53273"/>
                <a:gd name="connsiteX24" fmla="*/ 46439 w 108704"/>
                <a:gd name="connsiteY24" fmla="*/ 13475 h 53273"/>
                <a:gd name="connsiteX25" fmla="*/ 51455 w 108704"/>
                <a:gd name="connsiteY25" fmla="*/ 9245 h 53273"/>
                <a:gd name="connsiteX26" fmla="*/ 55263 w 108704"/>
                <a:gd name="connsiteY26" fmla="*/ 8520 h 53273"/>
                <a:gd name="connsiteX27" fmla="*/ 57439 w 108704"/>
                <a:gd name="connsiteY27" fmla="*/ 9668 h 53273"/>
                <a:gd name="connsiteX28" fmla="*/ 60703 w 108704"/>
                <a:gd name="connsiteY28" fmla="*/ 12085 h 53273"/>
                <a:gd name="connsiteX29" fmla="*/ 63483 w 108704"/>
                <a:gd name="connsiteY29" fmla="*/ 12629 h 53273"/>
                <a:gd name="connsiteX30" fmla="*/ 66324 w 108704"/>
                <a:gd name="connsiteY30" fmla="*/ 15288 h 53273"/>
                <a:gd name="connsiteX31" fmla="*/ 62335 w 108704"/>
                <a:gd name="connsiteY31" fmla="*/ 18430 h 53273"/>
                <a:gd name="connsiteX32" fmla="*/ 53994 w 108704"/>
                <a:gd name="connsiteY32" fmla="*/ 17645 h 53273"/>
                <a:gd name="connsiteX33" fmla="*/ 51395 w 108704"/>
                <a:gd name="connsiteY33" fmla="*/ 19578 h 53273"/>
                <a:gd name="connsiteX34" fmla="*/ 53510 w 108704"/>
                <a:gd name="connsiteY34" fmla="*/ 21633 h 53273"/>
                <a:gd name="connsiteX35" fmla="*/ 64027 w 108704"/>
                <a:gd name="connsiteY35" fmla="*/ 25500 h 53273"/>
                <a:gd name="connsiteX36" fmla="*/ 68494 w 108704"/>
                <a:gd name="connsiteY36" fmla="*/ 33966 h 53273"/>
                <a:gd name="connsiteX37" fmla="*/ 64027 w 108704"/>
                <a:gd name="connsiteY37" fmla="*/ 38431 h 5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08704" h="53273">
                  <a:moveTo>
                    <a:pt x="105550" y="17765"/>
                  </a:moveTo>
                  <a:cubicBezTo>
                    <a:pt x="102667" y="14188"/>
                    <a:pt x="99089" y="11227"/>
                    <a:pt x="95033" y="9064"/>
                  </a:cubicBezTo>
                  <a:cubicBezTo>
                    <a:pt x="82528" y="3076"/>
                    <a:pt x="68832" y="-24"/>
                    <a:pt x="54961" y="0"/>
                  </a:cubicBezTo>
                  <a:cubicBezTo>
                    <a:pt x="47696" y="55"/>
                    <a:pt x="40449" y="804"/>
                    <a:pt x="33323" y="2236"/>
                  </a:cubicBezTo>
                  <a:cubicBezTo>
                    <a:pt x="22317" y="3783"/>
                    <a:pt x="12090" y="8798"/>
                    <a:pt x="4130" y="16557"/>
                  </a:cubicBezTo>
                  <a:cubicBezTo>
                    <a:pt x="-1377" y="22231"/>
                    <a:pt x="-1377" y="31246"/>
                    <a:pt x="4130" y="36921"/>
                  </a:cubicBezTo>
                  <a:cubicBezTo>
                    <a:pt x="8868" y="42033"/>
                    <a:pt x="14876" y="45803"/>
                    <a:pt x="21537" y="47858"/>
                  </a:cubicBezTo>
                  <a:cubicBezTo>
                    <a:pt x="42782" y="55079"/>
                    <a:pt x="65810" y="55079"/>
                    <a:pt x="87055" y="47858"/>
                  </a:cubicBezTo>
                  <a:cubicBezTo>
                    <a:pt x="93722" y="45809"/>
                    <a:pt x="99748" y="42063"/>
                    <a:pt x="104523" y="36981"/>
                  </a:cubicBezTo>
                  <a:cubicBezTo>
                    <a:pt x="109678" y="31760"/>
                    <a:pt x="110120" y="23506"/>
                    <a:pt x="105550" y="17765"/>
                  </a:cubicBezTo>
                  <a:close/>
                  <a:moveTo>
                    <a:pt x="64269" y="38431"/>
                  </a:moveTo>
                  <a:cubicBezTo>
                    <a:pt x="62879" y="39035"/>
                    <a:pt x="61368" y="39338"/>
                    <a:pt x="59917" y="39821"/>
                  </a:cubicBezTo>
                  <a:cubicBezTo>
                    <a:pt x="58466" y="40304"/>
                    <a:pt x="57862" y="40184"/>
                    <a:pt x="57922" y="41453"/>
                  </a:cubicBezTo>
                  <a:cubicBezTo>
                    <a:pt x="57922" y="44172"/>
                    <a:pt x="56230" y="43688"/>
                    <a:pt x="54598" y="43628"/>
                  </a:cubicBezTo>
                  <a:cubicBezTo>
                    <a:pt x="52966" y="43567"/>
                    <a:pt x="50972" y="43930"/>
                    <a:pt x="50790" y="41271"/>
                  </a:cubicBezTo>
                  <a:cubicBezTo>
                    <a:pt x="50790" y="40244"/>
                    <a:pt x="49642" y="40304"/>
                    <a:pt x="48856" y="40184"/>
                  </a:cubicBezTo>
                  <a:cubicBezTo>
                    <a:pt x="48070" y="40063"/>
                    <a:pt x="45653" y="39458"/>
                    <a:pt x="44021" y="39277"/>
                  </a:cubicBezTo>
                  <a:cubicBezTo>
                    <a:pt x="40636" y="38854"/>
                    <a:pt x="40515" y="37041"/>
                    <a:pt x="41724" y="34443"/>
                  </a:cubicBezTo>
                  <a:cubicBezTo>
                    <a:pt x="42389" y="32993"/>
                    <a:pt x="42993" y="32630"/>
                    <a:pt x="44625" y="32993"/>
                  </a:cubicBezTo>
                  <a:cubicBezTo>
                    <a:pt x="48065" y="34147"/>
                    <a:pt x="51727" y="34498"/>
                    <a:pt x="55324" y="34020"/>
                  </a:cubicBezTo>
                  <a:cubicBezTo>
                    <a:pt x="56532" y="33718"/>
                    <a:pt x="57862" y="33658"/>
                    <a:pt x="57922" y="32147"/>
                  </a:cubicBezTo>
                  <a:cubicBezTo>
                    <a:pt x="57983" y="30636"/>
                    <a:pt x="56593" y="30213"/>
                    <a:pt x="55505" y="29911"/>
                  </a:cubicBezTo>
                  <a:cubicBezTo>
                    <a:pt x="52434" y="29180"/>
                    <a:pt x="49406" y="28274"/>
                    <a:pt x="46439" y="27192"/>
                  </a:cubicBezTo>
                  <a:cubicBezTo>
                    <a:pt x="43356" y="25863"/>
                    <a:pt x="40394" y="23929"/>
                    <a:pt x="40394" y="20424"/>
                  </a:cubicBezTo>
                  <a:cubicBezTo>
                    <a:pt x="40394" y="16920"/>
                    <a:pt x="43356" y="14805"/>
                    <a:pt x="46439" y="13475"/>
                  </a:cubicBezTo>
                  <a:cubicBezTo>
                    <a:pt x="48494" y="12569"/>
                    <a:pt x="51334" y="12931"/>
                    <a:pt x="51455" y="9245"/>
                  </a:cubicBezTo>
                  <a:cubicBezTo>
                    <a:pt x="51455" y="7856"/>
                    <a:pt x="53933" y="8641"/>
                    <a:pt x="55263" y="8520"/>
                  </a:cubicBezTo>
                  <a:cubicBezTo>
                    <a:pt x="56593" y="8399"/>
                    <a:pt x="57439" y="8520"/>
                    <a:pt x="57439" y="9668"/>
                  </a:cubicBezTo>
                  <a:cubicBezTo>
                    <a:pt x="57439" y="12206"/>
                    <a:pt x="59071" y="11965"/>
                    <a:pt x="60703" y="12085"/>
                  </a:cubicBezTo>
                  <a:cubicBezTo>
                    <a:pt x="62335" y="12206"/>
                    <a:pt x="62577" y="12508"/>
                    <a:pt x="63483" y="12629"/>
                  </a:cubicBezTo>
                  <a:cubicBezTo>
                    <a:pt x="64390" y="12750"/>
                    <a:pt x="67170" y="12629"/>
                    <a:pt x="66324" y="15288"/>
                  </a:cubicBezTo>
                  <a:cubicBezTo>
                    <a:pt x="65478" y="17947"/>
                    <a:pt x="65659" y="19639"/>
                    <a:pt x="62335" y="18430"/>
                  </a:cubicBezTo>
                  <a:cubicBezTo>
                    <a:pt x="59645" y="17566"/>
                    <a:pt x="56798" y="17294"/>
                    <a:pt x="53994" y="17645"/>
                  </a:cubicBezTo>
                  <a:cubicBezTo>
                    <a:pt x="52725" y="17645"/>
                    <a:pt x="51576" y="18249"/>
                    <a:pt x="51395" y="19578"/>
                  </a:cubicBezTo>
                  <a:cubicBezTo>
                    <a:pt x="51214" y="20908"/>
                    <a:pt x="52543" y="21270"/>
                    <a:pt x="53510" y="21633"/>
                  </a:cubicBezTo>
                  <a:cubicBezTo>
                    <a:pt x="57101" y="22678"/>
                    <a:pt x="60612" y="23971"/>
                    <a:pt x="64027" y="25500"/>
                  </a:cubicBezTo>
                  <a:cubicBezTo>
                    <a:pt x="67599" y="26606"/>
                    <a:pt x="69600" y="30395"/>
                    <a:pt x="68494" y="33966"/>
                  </a:cubicBezTo>
                  <a:cubicBezTo>
                    <a:pt x="67835" y="36099"/>
                    <a:pt x="66161" y="37773"/>
                    <a:pt x="64027" y="38431"/>
                  </a:cubicBezTo>
                  <a:close/>
                </a:path>
              </a:pathLst>
            </a:custGeom>
            <a:solidFill>
              <a:srgbClr val="FFFFFF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7C85180-CB17-0C4A-9D43-D4699ACA23FC}"/>
                </a:ext>
              </a:extLst>
            </p:cNvPr>
            <p:cNvSpPr/>
            <p:nvPr/>
          </p:nvSpPr>
          <p:spPr>
            <a:xfrm>
              <a:off x="1373117" y="1304427"/>
              <a:ext cx="2073862" cy="1838648"/>
            </a:xfrm>
            <a:custGeom>
              <a:avLst/>
              <a:gdLst>
                <a:gd name="connsiteX0" fmla="*/ 101904 w 2073862"/>
                <a:gd name="connsiteY0" fmla="*/ 57103 h 1838648"/>
                <a:gd name="connsiteX1" fmla="*/ 193654 w 2073862"/>
                <a:gd name="connsiteY1" fmla="*/ 144902 h 1838648"/>
                <a:gd name="connsiteX2" fmla="*/ 555758 w 2073862"/>
                <a:gd name="connsiteY2" fmla="*/ 774120 h 1838648"/>
                <a:gd name="connsiteX3" fmla="*/ 1130555 w 2073862"/>
                <a:gd name="connsiteY3" fmla="*/ 1769400 h 1838648"/>
                <a:gd name="connsiteX4" fmla="*/ 1168331 w 2073862"/>
                <a:gd name="connsiteY4" fmla="*/ 1837561 h 1838648"/>
                <a:gd name="connsiteX5" fmla="*/ 1935935 w 2073862"/>
                <a:gd name="connsiteY5" fmla="*/ 1838648 h 1838648"/>
                <a:gd name="connsiteX6" fmla="*/ 2021883 w 2073862"/>
                <a:gd name="connsiteY6" fmla="*/ 1813692 h 1838648"/>
                <a:gd name="connsiteX7" fmla="*/ 2057483 w 2073862"/>
                <a:gd name="connsiteY7" fmla="*/ 1767043 h 1838648"/>
                <a:gd name="connsiteX8" fmla="*/ 2073862 w 2073862"/>
                <a:gd name="connsiteY8" fmla="*/ 1685770 h 1838648"/>
                <a:gd name="connsiteX9" fmla="*/ 1163616 w 2073862"/>
                <a:gd name="connsiteY9" fmla="*/ 109855 h 1838648"/>
                <a:gd name="connsiteX10" fmla="*/ 973226 w 2073862"/>
                <a:gd name="connsiteY10" fmla="*/ 0 h 1838648"/>
                <a:gd name="connsiteX11" fmla="*/ 138048 w 2073862"/>
                <a:gd name="connsiteY11" fmla="*/ 0 h 1838648"/>
                <a:gd name="connsiteX12" fmla="*/ 0 w 2073862"/>
                <a:gd name="connsiteY12" fmla="*/ 52329 h 1838648"/>
                <a:gd name="connsiteX13" fmla="*/ 101904 w 2073862"/>
                <a:gd name="connsiteY13" fmla="*/ 57103 h 183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73862" h="1838648">
                  <a:moveTo>
                    <a:pt x="101904" y="57103"/>
                  </a:moveTo>
                  <a:cubicBezTo>
                    <a:pt x="161378" y="85382"/>
                    <a:pt x="193654" y="144902"/>
                    <a:pt x="193654" y="144902"/>
                  </a:cubicBezTo>
                  <a:lnTo>
                    <a:pt x="555758" y="774120"/>
                  </a:lnTo>
                  <a:lnTo>
                    <a:pt x="1130555" y="1769400"/>
                  </a:lnTo>
                  <a:lnTo>
                    <a:pt x="1168331" y="1837561"/>
                  </a:lnTo>
                  <a:lnTo>
                    <a:pt x="1935935" y="1838648"/>
                  </a:lnTo>
                  <a:cubicBezTo>
                    <a:pt x="1937809" y="1838648"/>
                    <a:pt x="1986041" y="1838648"/>
                    <a:pt x="2021883" y="1813692"/>
                  </a:cubicBezTo>
                  <a:cubicBezTo>
                    <a:pt x="2040861" y="1800640"/>
                    <a:pt x="2053433" y="1776107"/>
                    <a:pt x="2057483" y="1767043"/>
                  </a:cubicBezTo>
                  <a:cubicBezTo>
                    <a:pt x="2072835" y="1732782"/>
                    <a:pt x="2073862" y="1685770"/>
                    <a:pt x="2073862" y="1685770"/>
                  </a:cubicBezTo>
                  <a:lnTo>
                    <a:pt x="1163616" y="109855"/>
                  </a:lnTo>
                  <a:cubicBezTo>
                    <a:pt x="1128681" y="49429"/>
                    <a:pt x="1042734" y="0"/>
                    <a:pt x="973226" y="0"/>
                  </a:cubicBezTo>
                  <a:lnTo>
                    <a:pt x="138048" y="0"/>
                  </a:lnTo>
                  <a:cubicBezTo>
                    <a:pt x="92596" y="0"/>
                    <a:pt x="40496" y="21028"/>
                    <a:pt x="0" y="52329"/>
                  </a:cubicBezTo>
                  <a:cubicBezTo>
                    <a:pt x="33231" y="40156"/>
                    <a:pt x="69961" y="41876"/>
                    <a:pt x="101904" y="57103"/>
                  </a:cubicBezTo>
                  <a:close/>
                </a:path>
              </a:pathLst>
            </a:custGeom>
            <a:solidFill>
              <a:schemeClr val="accent2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55698B6-8E23-5E4B-AF3F-B111591000E0}"/>
                </a:ext>
              </a:extLst>
            </p:cNvPr>
            <p:cNvSpPr/>
            <p:nvPr/>
          </p:nvSpPr>
          <p:spPr>
            <a:xfrm>
              <a:off x="2245774" y="1947664"/>
              <a:ext cx="390451" cy="390353"/>
            </a:xfrm>
            <a:custGeom>
              <a:avLst/>
              <a:gdLst>
                <a:gd name="connsiteX0" fmla="*/ 195401 w 390451"/>
                <a:gd name="connsiteY0" fmla="*/ 390353 h 390353"/>
                <a:gd name="connsiteX1" fmla="*/ 0 w 390451"/>
                <a:gd name="connsiteY1" fmla="*/ 195352 h 390353"/>
                <a:gd name="connsiteX2" fmla="*/ 195050 w 390451"/>
                <a:gd name="connsiteY2" fmla="*/ 0 h 390353"/>
                <a:gd name="connsiteX3" fmla="*/ 390451 w 390451"/>
                <a:gd name="connsiteY3" fmla="*/ 195001 h 390353"/>
                <a:gd name="connsiteX4" fmla="*/ 333267 w 390451"/>
                <a:gd name="connsiteY4" fmla="*/ 333190 h 390353"/>
                <a:gd name="connsiteX5" fmla="*/ 195401 w 390451"/>
                <a:gd name="connsiteY5" fmla="*/ 390353 h 390353"/>
                <a:gd name="connsiteX6" fmla="*/ 195401 w 390451"/>
                <a:gd name="connsiteY6" fmla="*/ 14140 h 390353"/>
                <a:gd name="connsiteX7" fmla="*/ 14548 w 390451"/>
                <a:gd name="connsiteY7" fmla="*/ 195165 h 390353"/>
                <a:gd name="connsiteX8" fmla="*/ 195624 w 390451"/>
                <a:gd name="connsiteY8" fmla="*/ 375972 h 390353"/>
                <a:gd name="connsiteX9" fmla="*/ 376471 w 390451"/>
                <a:gd name="connsiteY9" fmla="*/ 194947 h 390353"/>
                <a:gd name="connsiteX10" fmla="*/ 323476 w 390451"/>
                <a:gd name="connsiteY10" fmla="*/ 67134 h 390353"/>
                <a:gd name="connsiteX11" fmla="*/ 195401 w 390451"/>
                <a:gd name="connsiteY11" fmla="*/ 14140 h 390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0451" h="390353">
                  <a:moveTo>
                    <a:pt x="195401" y="390353"/>
                  </a:moveTo>
                  <a:cubicBezTo>
                    <a:pt x="87580" y="390450"/>
                    <a:pt x="97" y="303146"/>
                    <a:pt x="0" y="195352"/>
                  </a:cubicBezTo>
                  <a:cubicBezTo>
                    <a:pt x="-97" y="87558"/>
                    <a:pt x="87229" y="97"/>
                    <a:pt x="195050" y="0"/>
                  </a:cubicBezTo>
                  <a:cubicBezTo>
                    <a:pt x="302872" y="-97"/>
                    <a:pt x="390354" y="87207"/>
                    <a:pt x="390451" y="195001"/>
                  </a:cubicBezTo>
                  <a:cubicBezTo>
                    <a:pt x="390499" y="246829"/>
                    <a:pt x="369925" y="296542"/>
                    <a:pt x="333267" y="333190"/>
                  </a:cubicBezTo>
                  <a:cubicBezTo>
                    <a:pt x="296773" y="369863"/>
                    <a:pt x="247145" y="390438"/>
                    <a:pt x="195401" y="390353"/>
                  </a:cubicBezTo>
                  <a:close/>
                  <a:moveTo>
                    <a:pt x="195401" y="14140"/>
                  </a:moveTo>
                  <a:cubicBezTo>
                    <a:pt x="95461" y="14200"/>
                    <a:pt x="14488" y="95250"/>
                    <a:pt x="14548" y="195165"/>
                  </a:cubicBezTo>
                  <a:cubicBezTo>
                    <a:pt x="14615" y="295085"/>
                    <a:pt x="95679" y="376032"/>
                    <a:pt x="195624" y="375972"/>
                  </a:cubicBezTo>
                  <a:cubicBezTo>
                    <a:pt x="295564" y="375911"/>
                    <a:pt x="376537" y="294862"/>
                    <a:pt x="376471" y="194947"/>
                  </a:cubicBezTo>
                  <a:cubicBezTo>
                    <a:pt x="376447" y="147005"/>
                    <a:pt x="357384" y="101033"/>
                    <a:pt x="323476" y="67134"/>
                  </a:cubicBezTo>
                  <a:cubicBezTo>
                    <a:pt x="289587" y="33065"/>
                    <a:pt x="243464" y="13983"/>
                    <a:pt x="195401" y="14140"/>
                  </a:cubicBezTo>
                  <a:close/>
                </a:path>
              </a:pathLst>
            </a:custGeom>
            <a:solidFill>
              <a:srgbClr val="FFFFFF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73BFA71-996A-3E47-AA25-8F8AC18FF12B}"/>
                </a:ext>
              </a:extLst>
            </p:cNvPr>
            <p:cNvSpPr/>
            <p:nvPr/>
          </p:nvSpPr>
          <p:spPr>
            <a:xfrm>
              <a:off x="2353778" y="1990736"/>
              <a:ext cx="175742" cy="193671"/>
            </a:xfrm>
            <a:custGeom>
              <a:avLst/>
              <a:gdLst>
                <a:gd name="connsiteX0" fmla="*/ 158778 w 175742"/>
                <a:gd name="connsiteY0" fmla="*/ 89503 h 193671"/>
                <a:gd name="connsiteX1" fmla="*/ 156300 w 175742"/>
                <a:gd name="connsiteY1" fmla="*/ 89503 h 193671"/>
                <a:gd name="connsiteX2" fmla="*/ 144212 w 175742"/>
                <a:gd name="connsiteY2" fmla="*/ 21584 h 193671"/>
                <a:gd name="connsiteX3" fmla="*/ 20609 w 175742"/>
                <a:gd name="connsiteY3" fmla="*/ 89443 h 193671"/>
                <a:gd name="connsiteX4" fmla="*/ 16922 w 175742"/>
                <a:gd name="connsiteY4" fmla="*/ 89443 h 193671"/>
                <a:gd name="connsiteX5" fmla="*/ 845 w 175742"/>
                <a:gd name="connsiteY5" fmla="*/ 125698 h 193671"/>
                <a:gd name="connsiteX6" fmla="*/ 25505 w 175742"/>
                <a:gd name="connsiteY6" fmla="*/ 153676 h 193671"/>
                <a:gd name="connsiteX7" fmla="*/ 116765 w 175742"/>
                <a:gd name="connsiteY7" fmla="*/ 187339 h 193671"/>
                <a:gd name="connsiteX8" fmla="*/ 150437 w 175742"/>
                <a:gd name="connsiteY8" fmla="*/ 153676 h 193671"/>
                <a:gd name="connsiteX9" fmla="*/ 175097 w 175742"/>
                <a:gd name="connsiteY9" fmla="*/ 125698 h 193671"/>
                <a:gd name="connsiteX10" fmla="*/ 158778 w 175742"/>
                <a:gd name="connsiteY10" fmla="*/ 89503 h 193671"/>
                <a:gd name="connsiteX11" fmla="*/ 168026 w 175742"/>
                <a:gd name="connsiteY11" fmla="*/ 124309 h 193671"/>
                <a:gd name="connsiteX12" fmla="*/ 148563 w 175742"/>
                <a:gd name="connsiteY12" fmla="*/ 146485 h 193671"/>
                <a:gd name="connsiteX13" fmla="*/ 145904 w 175742"/>
                <a:gd name="connsiteY13" fmla="*/ 146122 h 193671"/>
                <a:gd name="connsiteX14" fmla="*/ 144816 w 175742"/>
                <a:gd name="connsiteY14" fmla="*/ 148539 h 193671"/>
                <a:gd name="connsiteX15" fmla="*/ 63891 w 175742"/>
                <a:gd name="connsiteY15" fmla="*/ 181659 h 193671"/>
                <a:gd name="connsiteX16" fmla="*/ 30763 w 175742"/>
                <a:gd name="connsiteY16" fmla="*/ 148539 h 193671"/>
                <a:gd name="connsiteX17" fmla="*/ 29676 w 175742"/>
                <a:gd name="connsiteY17" fmla="*/ 146122 h 193671"/>
                <a:gd name="connsiteX18" fmla="*/ 27016 w 175742"/>
                <a:gd name="connsiteY18" fmla="*/ 146485 h 193671"/>
                <a:gd name="connsiteX19" fmla="*/ 7554 w 175742"/>
                <a:gd name="connsiteY19" fmla="*/ 124309 h 193671"/>
                <a:gd name="connsiteX20" fmla="*/ 18071 w 175742"/>
                <a:gd name="connsiteY20" fmla="*/ 96452 h 193671"/>
                <a:gd name="connsiteX21" fmla="*/ 23752 w 175742"/>
                <a:gd name="connsiteY21" fmla="*/ 97238 h 193671"/>
                <a:gd name="connsiteX22" fmla="*/ 28467 w 175742"/>
                <a:gd name="connsiteY22" fmla="*/ 99534 h 193671"/>
                <a:gd name="connsiteX23" fmla="*/ 28467 w 175742"/>
                <a:gd name="connsiteY23" fmla="*/ 99534 h 193671"/>
                <a:gd name="connsiteX24" fmla="*/ 89875 w 175742"/>
                <a:gd name="connsiteY24" fmla="*/ 78929 h 193671"/>
                <a:gd name="connsiteX25" fmla="*/ 119793 w 175742"/>
                <a:gd name="connsiteY25" fmla="*/ 65635 h 193671"/>
                <a:gd name="connsiteX26" fmla="*/ 145602 w 175742"/>
                <a:gd name="connsiteY26" fmla="*/ 95848 h 193671"/>
                <a:gd name="connsiteX27" fmla="*/ 147052 w 175742"/>
                <a:gd name="connsiteY27" fmla="*/ 99473 h 193671"/>
                <a:gd name="connsiteX28" fmla="*/ 150498 w 175742"/>
                <a:gd name="connsiteY28" fmla="*/ 97661 h 193671"/>
                <a:gd name="connsiteX29" fmla="*/ 151948 w 175742"/>
                <a:gd name="connsiteY29" fmla="*/ 97117 h 193671"/>
                <a:gd name="connsiteX30" fmla="*/ 151948 w 175742"/>
                <a:gd name="connsiteY30" fmla="*/ 97117 h 193671"/>
                <a:gd name="connsiteX31" fmla="*/ 157509 w 175742"/>
                <a:gd name="connsiteY31" fmla="*/ 96331 h 193671"/>
                <a:gd name="connsiteX32" fmla="*/ 167723 w 175742"/>
                <a:gd name="connsiteY32" fmla="*/ 124309 h 193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5742" h="193671">
                  <a:moveTo>
                    <a:pt x="158778" y="89503"/>
                  </a:moveTo>
                  <a:cubicBezTo>
                    <a:pt x="157956" y="89443"/>
                    <a:pt x="157122" y="89443"/>
                    <a:pt x="156300" y="89503"/>
                  </a:cubicBezTo>
                  <a:cubicBezTo>
                    <a:pt x="163976" y="73913"/>
                    <a:pt x="176367" y="38987"/>
                    <a:pt x="144212" y="21584"/>
                  </a:cubicBezTo>
                  <a:cubicBezTo>
                    <a:pt x="102628" y="-834"/>
                    <a:pt x="-4897" y="-34008"/>
                    <a:pt x="20609" y="89443"/>
                  </a:cubicBezTo>
                  <a:cubicBezTo>
                    <a:pt x="19382" y="89292"/>
                    <a:pt x="18149" y="89292"/>
                    <a:pt x="16922" y="89443"/>
                  </a:cubicBezTo>
                  <a:cubicBezTo>
                    <a:pt x="4532" y="91799"/>
                    <a:pt x="-2540" y="107570"/>
                    <a:pt x="845" y="125698"/>
                  </a:cubicBezTo>
                  <a:cubicBezTo>
                    <a:pt x="3867" y="141651"/>
                    <a:pt x="14142" y="153374"/>
                    <a:pt x="25505" y="153676"/>
                  </a:cubicBezTo>
                  <a:cubicBezTo>
                    <a:pt x="41407" y="188167"/>
                    <a:pt x="82265" y="203237"/>
                    <a:pt x="116765" y="187339"/>
                  </a:cubicBezTo>
                  <a:cubicBezTo>
                    <a:pt x="131640" y="180487"/>
                    <a:pt x="143583" y="168547"/>
                    <a:pt x="150437" y="153676"/>
                  </a:cubicBezTo>
                  <a:cubicBezTo>
                    <a:pt x="161800" y="153374"/>
                    <a:pt x="172075" y="141590"/>
                    <a:pt x="175097" y="125698"/>
                  </a:cubicBezTo>
                  <a:cubicBezTo>
                    <a:pt x="177998" y="107691"/>
                    <a:pt x="170866" y="91860"/>
                    <a:pt x="158778" y="89503"/>
                  </a:cubicBezTo>
                  <a:close/>
                  <a:moveTo>
                    <a:pt x="168026" y="124309"/>
                  </a:moveTo>
                  <a:cubicBezTo>
                    <a:pt x="165487" y="137482"/>
                    <a:pt x="156844" y="147693"/>
                    <a:pt x="148563" y="146485"/>
                  </a:cubicBezTo>
                  <a:lnTo>
                    <a:pt x="145904" y="146122"/>
                  </a:lnTo>
                  <a:lnTo>
                    <a:pt x="144816" y="148539"/>
                  </a:lnTo>
                  <a:cubicBezTo>
                    <a:pt x="131616" y="180028"/>
                    <a:pt x="95387" y="194856"/>
                    <a:pt x="63891" y="181659"/>
                  </a:cubicBezTo>
                  <a:cubicBezTo>
                    <a:pt x="48932" y="175393"/>
                    <a:pt x="37031" y="163495"/>
                    <a:pt x="30763" y="148539"/>
                  </a:cubicBezTo>
                  <a:lnTo>
                    <a:pt x="29676" y="146122"/>
                  </a:lnTo>
                  <a:lnTo>
                    <a:pt x="27016" y="146485"/>
                  </a:lnTo>
                  <a:cubicBezTo>
                    <a:pt x="18796" y="147754"/>
                    <a:pt x="10032" y="137482"/>
                    <a:pt x="7554" y="124309"/>
                  </a:cubicBezTo>
                  <a:cubicBezTo>
                    <a:pt x="5076" y="111136"/>
                    <a:pt x="9851" y="97963"/>
                    <a:pt x="18071" y="96452"/>
                  </a:cubicBezTo>
                  <a:cubicBezTo>
                    <a:pt x="19999" y="96150"/>
                    <a:pt x="21975" y="96422"/>
                    <a:pt x="23752" y="97238"/>
                  </a:cubicBezTo>
                  <a:cubicBezTo>
                    <a:pt x="25263" y="98120"/>
                    <a:pt x="26841" y="98887"/>
                    <a:pt x="28467" y="99534"/>
                  </a:cubicBezTo>
                  <a:lnTo>
                    <a:pt x="28467" y="99534"/>
                  </a:lnTo>
                  <a:cubicBezTo>
                    <a:pt x="39588" y="104126"/>
                    <a:pt x="63341" y="108416"/>
                    <a:pt x="89875" y="78929"/>
                  </a:cubicBezTo>
                  <a:cubicBezTo>
                    <a:pt x="101419" y="66118"/>
                    <a:pt x="111392" y="63399"/>
                    <a:pt x="119793" y="65635"/>
                  </a:cubicBezTo>
                  <a:cubicBezTo>
                    <a:pt x="131374" y="72729"/>
                    <a:pt x="140410" y="83303"/>
                    <a:pt x="145602" y="95848"/>
                  </a:cubicBezTo>
                  <a:lnTo>
                    <a:pt x="147052" y="99473"/>
                  </a:lnTo>
                  <a:lnTo>
                    <a:pt x="150498" y="97661"/>
                  </a:lnTo>
                  <a:cubicBezTo>
                    <a:pt x="150969" y="97455"/>
                    <a:pt x="151453" y="97274"/>
                    <a:pt x="151948" y="97117"/>
                  </a:cubicBezTo>
                  <a:lnTo>
                    <a:pt x="151948" y="97117"/>
                  </a:lnTo>
                  <a:cubicBezTo>
                    <a:pt x="153701" y="96368"/>
                    <a:pt x="155617" y="96096"/>
                    <a:pt x="157509" y="96331"/>
                  </a:cubicBezTo>
                  <a:cubicBezTo>
                    <a:pt x="165427" y="97963"/>
                    <a:pt x="170262" y="110773"/>
                    <a:pt x="167723" y="124309"/>
                  </a:cubicBezTo>
                  <a:close/>
                </a:path>
              </a:pathLst>
            </a:custGeom>
            <a:solidFill>
              <a:srgbClr val="FFFFFF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BAD14E84-16AF-E14D-BC84-3B269B3A26A6}"/>
                </a:ext>
              </a:extLst>
            </p:cNvPr>
            <p:cNvSpPr/>
            <p:nvPr/>
          </p:nvSpPr>
          <p:spPr>
            <a:xfrm>
              <a:off x="2319326" y="2179700"/>
              <a:ext cx="243880" cy="135137"/>
            </a:xfrm>
            <a:custGeom>
              <a:avLst/>
              <a:gdLst>
                <a:gd name="connsiteX0" fmla="*/ 189363 w 243880"/>
                <a:gd name="connsiteY0" fmla="*/ 13233 h 135137"/>
                <a:gd name="connsiteX1" fmla="*/ 189363 w 243880"/>
                <a:gd name="connsiteY1" fmla="*/ 42178 h 135137"/>
                <a:gd name="connsiteX2" fmla="*/ 203173 w 243880"/>
                <a:gd name="connsiteY2" fmla="*/ 63780 h 135137"/>
                <a:gd name="connsiteX3" fmla="*/ 181566 w 243880"/>
                <a:gd name="connsiteY3" fmla="*/ 77587 h 135137"/>
                <a:gd name="connsiteX4" fmla="*/ 167755 w 243880"/>
                <a:gd name="connsiteY4" fmla="*/ 55985 h 135137"/>
                <a:gd name="connsiteX5" fmla="*/ 181566 w 243880"/>
                <a:gd name="connsiteY5" fmla="*/ 42178 h 135137"/>
                <a:gd name="connsiteX6" fmla="*/ 181566 w 243880"/>
                <a:gd name="connsiteY6" fmla="*/ 8883 h 135137"/>
                <a:gd name="connsiteX7" fmla="*/ 165005 w 243880"/>
                <a:gd name="connsiteY7" fmla="*/ 0 h 135137"/>
                <a:gd name="connsiteX8" fmla="*/ 124449 w 243880"/>
                <a:gd name="connsiteY8" fmla="*/ 52752 h 135137"/>
                <a:gd name="connsiteX9" fmla="*/ 119492 w 243880"/>
                <a:gd name="connsiteY9" fmla="*/ 52752 h 135137"/>
                <a:gd name="connsiteX10" fmla="*/ 78876 w 243880"/>
                <a:gd name="connsiteY10" fmla="*/ 0 h 135137"/>
                <a:gd name="connsiteX11" fmla="*/ 63343 w 243880"/>
                <a:gd name="connsiteY11" fmla="*/ 8339 h 135137"/>
                <a:gd name="connsiteX12" fmla="*/ 63343 w 243880"/>
                <a:gd name="connsiteY12" fmla="*/ 37041 h 135137"/>
                <a:gd name="connsiteX13" fmla="*/ 92234 w 243880"/>
                <a:gd name="connsiteY13" fmla="*/ 88524 h 135137"/>
                <a:gd name="connsiteX14" fmla="*/ 87035 w 243880"/>
                <a:gd name="connsiteY14" fmla="*/ 88524 h 135137"/>
                <a:gd name="connsiteX15" fmla="*/ 60743 w 243880"/>
                <a:gd name="connsiteY15" fmla="*/ 42057 h 135137"/>
                <a:gd name="connsiteX16" fmla="*/ 34391 w 243880"/>
                <a:gd name="connsiteY16" fmla="*/ 88524 h 135137"/>
                <a:gd name="connsiteX17" fmla="*/ 29193 w 243880"/>
                <a:gd name="connsiteY17" fmla="*/ 88524 h 135137"/>
                <a:gd name="connsiteX18" fmla="*/ 58145 w 243880"/>
                <a:gd name="connsiteY18" fmla="*/ 37041 h 135137"/>
                <a:gd name="connsiteX19" fmla="*/ 58145 w 243880"/>
                <a:gd name="connsiteY19" fmla="*/ 10998 h 135137"/>
                <a:gd name="connsiteX20" fmla="*/ 0 w 243880"/>
                <a:gd name="connsiteY20" fmla="*/ 84053 h 135137"/>
                <a:gd name="connsiteX21" fmla="*/ 241892 w 243880"/>
                <a:gd name="connsiteY21" fmla="*/ 86041 h 135137"/>
                <a:gd name="connsiteX22" fmla="*/ 243881 w 243880"/>
                <a:gd name="connsiteY22" fmla="*/ 84053 h 135137"/>
                <a:gd name="connsiteX23" fmla="*/ 189363 w 243880"/>
                <a:gd name="connsiteY23" fmla="*/ 13233 h 135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3880" h="135137">
                  <a:moveTo>
                    <a:pt x="189363" y="13233"/>
                  </a:moveTo>
                  <a:lnTo>
                    <a:pt x="189363" y="42178"/>
                  </a:lnTo>
                  <a:cubicBezTo>
                    <a:pt x="199142" y="44329"/>
                    <a:pt x="205325" y="54003"/>
                    <a:pt x="203173" y="63780"/>
                  </a:cubicBezTo>
                  <a:cubicBezTo>
                    <a:pt x="201022" y="73557"/>
                    <a:pt x="191345" y="79738"/>
                    <a:pt x="181566" y="77587"/>
                  </a:cubicBezTo>
                  <a:cubicBezTo>
                    <a:pt x="171786" y="75430"/>
                    <a:pt x="165603" y="65762"/>
                    <a:pt x="167755" y="55985"/>
                  </a:cubicBezTo>
                  <a:cubicBezTo>
                    <a:pt x="169272" y="49084"/>
                    <a:pt x="174663" y="43694"/>
                    <a:pt x="181566" y="42178"/>
                  </a:cubicBezTo>
                  <a:lnTo>
                    <a:pt x="181566" y="8883"/>
                  </a:lnTo>
                  <a:cubicBezTo>
                    <a:pt x="176428" y="6103"/>
                    <a:pt x="170989" y="2840"/>
                    <a:pt x="165005" y="0"/>
                  </a:cubicBezTo>
                  <a:cubicBezTo>
                    <a:pt x="165005" y="0"/>
                    <a:pt x="151526" y="39881"/>
                    <a:pt x="124449" y="52752"/>
                  </a:cubicBezTo>
                  <a:cubicBezTo>
                    <a:pt x="122799" y="52571"/>
                    <a:pt x="121143" y="52571"/>
                    <a:pt x="119492" y="52752"/>
                  </a:cubicBezTo>
                  <a:cubicBezTo>
                    <a:pt x="92415" y="39881"/>
                    <a:pt x="78876" y="0"/>
                    <a:pt x="78876" y="0"/>
                  </a:cubicBezTo>
                  <a:cubicBezTo>
                    <a:pt x="73315" y="2961"/>
                    <a:pt x="68178" y="5680"/>
                    <a:pt x="63343" y="8339"/>
                  </a:cubicBezTo>
                  <a:lnTo>
                    <a:pt x="63343" y="37041"/>
                  </a:lnTo>
                  <a:cubicBezTo>
                    <a:pt x="79722" y="39156"/>
                    <a:pt x="92234" y="61212"/>
                    <a:pt x="92234" y="88524"/>
                  </a:cubicBezTo>
                  <a:lnTo>
                    <a:pt x="87035" y="88524"/>
                  </a:lnTo>
                  <a:cubicBezTo>
                    <a:pt x="87035" y="62904"/>
                    <a:pt x="75250" y="42057"/>
                    <a:pt x="60743" y="42057"/>
                  </a:cubicBezTo>
                  <a:cubicBezTo>
                    <a:pt x="46238" y="42057"/>
                    <a:pt x="34391" y="62904"/>
                    <a:pt x="34391" y="88524"/>
                  </a:cubicBezTo>
                  <a:lnTo>
                    <a:pt x="29193" y="88524"/>
                  </a:lnTo>
                  <a:cubicBezTo>
                    <a:pt x="29193" y="60970"/>
                    <a:pt x="41704" y="39156"/>
                    <a:pt x="58145" y="37041"/>
                  </a:cubicBezTo>
                  <a:lnTo>
                    <a:pt x="58145" y="10998"/>
                  </a:lnTo>
                  <a:cubicBezTo>
                    <a:pt x="17891" y="33476"/>
                    <a:pt x="3747" y="48160"/>
                    <a:pt x="0" y="84053"/>
                  </a:cubicBezTo>
                  <a:cubicBezTo>
                    <a:pt x="66250" y="151380"/>
                    <a:pt x="174548" y="152274"/>
                    <a:pt x="241892" y="86041"/>
                  </a:cubicBezTo>
                  <a:cubicBezTo>
                    <a:pt x="242557" y="85382"/>
                    <a:pt x="243222" y="84724"/>
                    <a:pt x="243881" y="84053"/>
                  </a:cubicBezTo>
                  <a:cubicBezTo>
                    <a:pt x="240496" y="49429"/>
                    <a:pt x="226715" y="34503"/>
                    <a:pt x="189363" y="13233"/>
                  </a:cubicBezTo>
                  <a:close/>
                </a:path>
              </a:pathLst>
            </a:custGeom>
            <a:solidFill>
              <a:srgbClr val="FFFFFF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D231F93-DFF0-8D4A-B60E-0ADE67BBF3BF}"/>
                </a:ext>
              </a:extLst>
            </p:cNvPr>
            <p:cNvSpPr/>
            <p:nvPr/>
          </p:nvSpPr>
          <p:spPr>
            <a:xfrm>
              <a:off x="374634" y="1409145"/>
              <a:ext cx="1519366" cy="2635911"/>
            </a:xfrm>
            <a:custGeom>
              <a:avLst/>
              <a:gdLst>
                <a:gd name="connsiteX0" fmla="*/ 1519366 w 1519366"/>
                <a:gd name="connsiteY0" fmla="*/ 729707 h 2635911"/>
                <a:gd name="connsiteX1" fmla="*/ 1501899 w 1519366"/>
                <a:gd name="connsiteY1" fmla="*/ 699494 h 2635911"/>
                <a:gd name="connsiteX2" fmla="*/ 1139251 w 1519366"/>
                <a:gd name="connsiteY2" fmla="*/ 68946 h 2635911"/>
                <a:gd name="connsiteX3" fmla="*/ 1074579 w 1519366"/>
                <a:gd name="connsiteY3" fmla="*/ 6949 h 2635911"/>
                <a:gd name="connsiteX4" fmla="*/ 1043935 w 1519366"/>
                <a:gd name="connsiteY4" fmla="*/ 0 h 2635911"/>
                <a:gd name="connsiteX5" fmla="*/ 1014258 w 1519366"/>
                <a:gd name="connsiteY5" fmla="*/ 0 h 2635911"/>
                <a:gd name="connsiteX6" fmla="*/ 923596 w 1519366"/>
                <a:gd name="connsiteY6" fmla="*/ 44292 h 2635911"/>
                <a:gd name="connsiteX7" fmla="*/ 26224 w 1519366"/>
                <a:gd name="connsiteY7" fmla="*/ 1598152 h 2635911"/>
                <a:gd name="connsiteX8" fmla="*/ 26224 w 1519366"/>
                <a:gd name="connsiteY8" fmla="*/ 1818043 h 2635911"/>
                <a:gd name="connsiteX9" fmla="*/ 442604 w 1519366"/>
                <a:gd name="connsiteY9" fmla="*/ 2542251 h 2635911"/>
                <a:gd name="connsiteX10" fmla="*/ 557443 w 1519366"/>
                <a:gd name="connsiteY10" fmla="*/ 2635912 h 2635911"/>
                <a:gd name="connsiteX11" fmla="*/ 513321 w 1519366"/>
                <a:gd name="connsiteY11" fmla="*/ 2547508 h 2635911"/>
                <a:gd name="connsiteX12" fmla="*/ 543541 w 1519366"/>
                <a:gd name="connsiteY12" fmla="*/ 2424239 h 2635911"/>
                <a:gd name="connsiteX13" fmla="*/ 907519 w 1519366"/>
                <a:gd name="connsiteY13" fmla="*/ 1795806 h 2635911"/>
                <a:gd name="connsiteX14" fmla="*/ 907519 w 1519366"/>
                <a:gd name="connsiteY14" fmla="*/ 1795806 h 2635911"/>
                <a:gd name="connsiteX15" fmla="*/ 914107 w 1519366"/>
                <a:gd name="connsiteY15" fmla="*/ 1784265 h 263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19366" h="2635911">
                  <a:moveTo>
                    <a:pt x="1519366" y="729707"/>
                  </a:moveTo>
                  <a:lnTo>
                    <a:pt x="1501899" y="699494"/>
                  </a:lnTo>
                  <a:lnTo>
                    <a:pt x="1139251" y="68946"/>
                  </a:lnTo>
                  <a:cubicBezTo>
                    <a:pt x="1139251" y="68946"/>
                    <a:pt x="1115074" y="26104"/>
                    <a:pt x="1074579" y="6949"/>
                  </a:cubicBezTo>
                  <a:cubicBezTo>
                    <a:pt x="1065011" y="2376"/>
                    <a:pt x="1054542" y="2"/>
                    <a:pt x="1043935" y="0"/>
                  </a:cubicBezTo>
                  <a:cubicBezTo>
                    <a:pt x="1030879" y="0"/>
                    <a:pt x="1014319" y="0"/>
                    <a:pt x="1014258" y="0"/>
                  </a:cubicBezTo>
                  <a:cubicBezTo>
                    <a:pt x="963367" y="7553"/>
                    <a:pt x="923596" y="44292"/>
                    <a:pt x="923596" y="44292"/>
                  </a:cubicBezTo>
                  <a:lnTo>
                    <a:pt x="26224" y="1598152"/>
                  </a:lnTo>
                  <a:cubicBezTo>
                    <a:pt x="-8711" y="1658578"/>
                    <a:pt x="-8772" y="1757556"/>
                    <a:pt x="26224" y="1818043"/>
                  </a:cubicBezTo>
                  <a:lnTo>
                    <a:pt x="442604" y="2542251"/>
                  </a:lnTo>
                  <a:cubicBezTo>
                    <a:pt x="465330" y="2581770"/>
                    <a:pt x="509754" y="2616454"/>
                    <a:pt x="557443" y="2635912"/>
                  </a:cubicBezTo>
                  <a:cubicBezTo>
                    <a:pt x="531882" y="2613234"/>
                    <a:pt x="516071" y="2581564"/>
                    <a:pt x="513321" y="2547508"/>
                  </a:cubicBezTo>
                  <a:cubicBezTo>
                    <a:pt x="508062" y="2481885"/>
                    <a:pt x="543541" y="2424239"/>
                    <a:pt x="543541" y="2424239"/>
                  </a:cubicBezTo>
                  <a:lnTo>
                    <a:pt x="907519" y="1795806"/>
                  </a:lnTo>
                  <a:lnTo>
                    <a:pt x="907519" y="1795806"/>
                  </a:lnTo>
                  <a:lnTo>
                    <a:pt x="914107" y="1784265"/>
                  </a:lnTo>
                  <a:close/>
                </a:path>
              </a:pathLst>
            </a:custGeom>
            <a:solidFill>
              <a:schemeClr val="accent1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95D2EF7-3A14-7845-BFEF-6440FE9E4A13}"/>
                </a:ext>
              </a:extLst>
            </p:cNvPr>
            <p:cNvSpPr/>
            <p:nvPr/>
          </p:nvSpPr>
          <p:spPr>
            <a:xfrm>
              <a:off x="1002717" y="2663578"/>
              <a:ext cx="154722" cy="162350"/>
            </a:xfrm>
            <a:custGeom>
              <a:avLst/>
              <a:gdLst>
                <a:gd name="connsiteX0" fmla="*/ 154684 w 154722"/>
                <a:gd name="connsiteY0" fmla="*/ 96999 h 162350"/>
                <a:gd name="connsiteX1" fmla="*/ 154684 w 154722"/>
                <a:gd name="connsiteY1" fmla="*/ 141352 h 162350"/>
                <a:gd name="connsiteX2" fmla="*/ 151723 w 154722"/>
                <a:gd name="connsiteY2" fmla="*/ 145823 h 162350"/>
                <a:gd name="connsiteX3" fmla="*/ 65957 w 154722"/>
                <a:gd name="connsiteY3" fmla="*/ 162078 h 162350"/>
                <a:gd name="connsiteX4" fmla="*/ 2977 w 154722"/>
                <a:gd name="connsiteY4" fmla="*/ 145823 h 162350"/>
                <a:gd name="connsiteX5" fmla="*/ 15 w 154722"/>
                <a:gd name="connsiteY5" fmla="*/ 141654 h 162350"/>
                <a:gd name="connsiteX6" fmla="*/ 15 w 154722"/>
                <a:gd name="connsiteY6" fmla="*/ 54459 h 162350"/>
                <a:gd name="connsiteX7" fmla="*/ 12103 w 154722"/>
                <a:gd name="connsiteY7" fmla="*/ 17780 h 162350"/>
                <a:gd name="connsiteX8" fmla="*/ 42324 w 154722"/>
                <a:gd name="connsiteY8" fmla="*/ 1526 h 162350"/>
                <a:gd name="connsiteX9" fmla="*/ 74841 w 154722"/>
                <a:gd name="connsiteY9" fmla="*/ 75 h 162350"/>
                <a:gd name="connsiteX10" fmla="*/ 111106 w 154722"/>
                <a:gd name="connsiteY10" fmla="*/ 1465 h 162350"/>
                <a:gd name="connsiteX11" fmla="*/ 152871 w 154722"/>
                <a:gd name="connsiteY11" fmla="*/ 42555 h 162350"/>
                <a:gd name="connsiteX12" fmla="*/ 154443 w 154722"/>
                <a:gd name="connsiteY12" fmla="*/ 71499 h 162350"/>
                <a:gd name="connsiteX13" fmla="*/ 154684 w 154722"/>
                <a:gd name="connsiteY13" fmla="*/ 96999 h 16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722" h="162350">
                  <a:moveTo>
                    <a:pt x="154684" y="96999"/>
                  </a:moveTo>
                  <a:cubicBezTo>
                    <a:pt x="154684" y="111803"/>
                    <a:pt x="154684" y="126547"/>
                    <a:pt x="154684" y="141352"/>
                  </a:cubicBezTo>
                  <a:cubicBezTo>
                    <a:pt x="154914" y="143364"/>
                    <a:pt x="153663" y="145249"/>
                    <a:pt x="151723" y="145823"/>
                  </a:cubicBezTo>
                  <a:cubicBezTo>
                    <a:pt x="124875" y="158114"/>
                    <a:pt x="95440" y="163691"/>
                    <a:pt x="65957" y="162078"/>
                  </a:cubicBezTo>
                  <a:cubicBezTo>
                    <a:pt x="44089" y="160918"/>
                    <a:pt x="22675" y="155389"/>
                    <a:pt x="2977" y="145823"/>
                  </a:cubicBezTo>
                  <a:cubicBezTo>
                    <a:pt x="1163" y="144917"/>
                    <a:pt x="15" y="144071"/>
                    <a:pt x="15" y="141654"/>
                  </a:cubicBezTo>
                  <a:cubicBezTo>
                    <a:pt x="15" y="112589"/>
                    <a:pt x="15" y="83524"/>
                    <a:pt x="15" y="54459"/>
                  </a:cubicBezTo>
                  <a:cubicBezTo>
                    <a:pt x="-287" y="41207"/>
                    <a:pt x="3980" y="28258"/>
                    <a:pt x="12103" y="17780"/>
                  </a:cubicBezTo>
                  <a:cubicBezTo>
                    <a:pt x="19586" y="8529"/>
                    <a:pt x="30477" y="2674"/>
                    <a:pt x="42324" y="1526"/>
                  </a:cubicBezTo>
                  <a:cubicBezTo>
                    <a:pt x="53125" y="408"/>
                    <a:pt x="63986" y="-76"/>
                    <a:pt x="74841" y="75"/>
                  </a:cubicBezTo>
                  <a:cubicBezTo>
                    <a:pt x="86948" y="-197"/>
                    <a:pt x="99060" y="269"/>
                    <a:pt x="111106" y="1465"/>
                  </a:cubicBezTo>
                  <a:cubicBezTo>
                    <a:pt x="133179" y="3163"/>
                    <a:pt x="150816" y="20517"/>
                    <a:pt x="152871" y="42555"/>
                  </a:cubicBezTo>
                  <a:cubicBezTo>
                    <a:pt x="153941" y="52163"/>
                    <a:pt x="154467" y="61831"/>
                    <a:pt x="154443" y="71499"/>
                  </a:cubicBezTo>
                  <a:cubicBezTo>
                    <a:pt x="154866" y="80140"/>
                    <a:pt x="154684" y="88660"/>
                    <a:pt x="154684" y="96999"/>
                  </a:cubicBezTo>
                  <a:close/>
                </a:path>
              </a:pathLst>
            </a:custGeom>
            <a:solidFill>
              <a:srgbClr val="FFFFFF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E62C54B-1C7C-4F48-B4F4-8B60A69F2FF6}"/>
                </a:ext>
              </a:extLst>
            </p:cNvPr>
            <p:cNvSpPr/>
            <p:nvPr/>
          </p:nvSpPr>
          <p:spPr>
            <a:xfrm>
              <a:off x="1033715" y="2556845"/>
              <a:ext cx="93140" cy="101049"/>
            </a:xfrm>
            <a:custGeom>
              <a:avLst/>
              <a:gdLst>
                <a:gd name="connsiteX0" fmla="*/ 46382 w 93140"/>
                <a:gd name="connsiteY0" fmla="*/ 101008 h 101049"/>
                <a:gd name="connsiteX1" fmla="*/ 1595 w 93140"/>
                <a:gd name="connsiteY1" fmla="*/ 62818 h 101049"/>
                <a:gd name="connsiteX2" fmla="*/ 17552 w 93140"/>
                <a:gd name="connsiteY2" fmla="*/ 10912 h 101049"/>
                <a:gd name="connsiteX3" fmla="*/ 79806 w 93140"/>
                <a:gd name="connsiteY3" fmla="*/ 14779 h 101049"/>
                <a:gd name="connsiteX4" fmla="*/ 81861 w 93140"/>
                <a:gd name="connsiteY4" fmla="*/ 83605 h 101049"/>
                <a:gd name="connsiteX5" fmla="*/ 46382 w 93140"/>
                <a:gd name="connsiteY5" fmla="*/ 101008 h 101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140" h="101049">
                  <a:moveTo>
                    <a:pt x="46382" y="101008"/>
                  </a:moveTo>
                  <a:cubicBezTo>
                    <a:pt x="25409" y="102035"/>
                    <a:pt x="5886" y="83907"/>
                    <a:pt x="1595" y="62818"/>
                  </a:cubicBezTo>
                  <a:cubicBezTo>
                    <a:pt x="-3186" y="43893"/>
                    <a:pt x="2967" y="23886"/>
                    <a:pt x="17552" y="10912"/>
                  </a:cubicBezTo>
                  <a:cubicBezTo>
                    <a:pt x="35871" y="-5028"/>
                    <a:pt x="63602" y="-3306"/>
                    <a:pt x="79806" y="14779"/>
                  </a:cubicBezTo>
                  <a:cubicBezTo>
                    <a:pt x="96778" y="34309"/>
                    <a:pt x="97642" y="63096"/>
                    <a:pt x="81861" y="83605"/>
                  </a:cubicBezTo>
                  <a:cubicBezTo>
                    <a:pt x="73563" y="94820"/>
                    <a:pt x="60332" y="101310"/>
                    <a:pt x="46382" y="101008"/>
                  </a:cubicBezTo>
                  <a:close/>
                </a:path>
              </a:pathLst>
            </a:custGeom>
            <a:solidFill>
              <a:srgbClr val="FFFFFF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F9874425-A96A-3D47-BEF6-2871B368E774}"/>
                </a:ext>
              </a:extLst>
            </p:cNvPr>
            <p:cNvSpPr/>
            <p:nvPr/>
          </p:nvSpPr>
          <p:spPr>
            <a:xfrm>
              <a:off x="1152808" y="2678156"/>
              <a:ext cx="85287" cy="125263"/>
            </a:xfrm>
            <a:custGeom>
              <a:avLst/>
              <a:gdLst>
                <a:gd name="connsiteX0" fmla="*/ 11907 w 85287"/>
                <a:gd name="connsiteY0" fmla="*/ 125264 h 125263"/>
                <a:gd name="connsiteX1" fmla="*/ 11907 w 85287"/>
                <a:gd name="connsiteY1" fmla="*/ 121759 h 125263"/>
                <a:gd name="connsiteX2" fmla="*/ 11907 w 85287"/>
                <a:gd name="connsiteY2" fmla="*/ 44474 h 125263"/>
                <a:gd name="connsiteX3" fmla="*/ 4170 w 85287"/>
                <a:gd name="connsiteY3" fmla="*/ 7493 h 125263"/>
                <a:gd name="connsiteX4" fmla="*/ 0 w 85287"/>
                <a:gd name="connsiteY4" fmla="*/ 665 h 125263"/>
                <a:gd name="connsiteX5" fmla="*/ 13237 w 85287"/>
                <a:gd name="connsiteY5" fmla="*/ 0 h 125263"/>
                <a:gd name="connsiteX6" fmla="*/ 46540 w 85287"/>
                <a:gd name="connsiteY6" fmla="*/ 484 h 125263"/>
                <a:gd name="connsiteX7" fmla="*/ 85283 w 85287"/>
                <a:gd name="connsiteY7" fmla="*/ 38123 h 125263"/>
                <a:gd name="connsiteX8" fmla="*/ 85283 w 85287"/>
                <a:gd name="connsiteY8" fmla="*/ 39277 h 125263"/>
                <a:gd name="connsiteX9" fmla="*/ 84134 w 85287"/>
                <a:gd name="connsiteY9" fmla="*/ 45018 h 125263"/>
                <a:gd name="connsiteX10" fmla="*/ 15896 w 85287"/>
                <a:gd name="connsiteY10" fmla="*/ 123572 h 125263"/>
                <a:gd name="connsiteX11" fmla="*/ 13116 w 85287"/>
                <a:gd name="connsiteY11" fmla="*/ 125143 h 125263"/>
                <a:gd name="connsiteX12" fmla="*/ 11907 w 85287"/>
                <a:gd name="connsiteY12" fmla="*/ 125264 h 125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287" h="125263">
                  <a:moveTo>
                    <a:pt x="11907" y="125264"/>
                  </a:moveTo>
                  <a:lnTo>
                    <a:pt x="11907" y="121759"/>
                  </a:lnTo>
                  <a:lnTo>
                    <a:pt x="11907" y="44474"/>
                  </a:lnTo>
                  <a:cubicBezTo>
                    <a:pt x="12511" y="31688"/>
                    <a:pt x="9852" y="18962"/>
                    <a:pt x="4170" y="7493"/>
                  </a:cubicBezTo>
                  <a:cubicBezTo>
                    <a:pt x="2962" y="5318"/>
                    <a:pt x="1632" y="3324"/>
                    <a:pt x="0" y="665"/>
                  </a:cubicBezTo>
                  <a:cubicBezTo>
                    <a:pt x="4714" y="665"/>
                    <a:pt x="9006" y="0"/>
                    <a:pt x="13237" y="0"/>
                  </a:cubicBezTo>
                  <a:cubicBezTo>
                    <a:pt x="24358" y="0"/>
                    <a:pt x="35479" y="0"/>
                    <a:pt x="46540" y="484"/>
                  </a:cubicBezTo>
                  <a:cubicBezTo>
                    <a:pt x="67634" y="181"/>
                    <a:pt x="84980" y="17028"/>
                    <a:pt x="85283" y="38123"/>
                  </a:cubicBezTo>
                  <a:cubicBezTo>
                    <a:pt x="85289" y="38504"/>
                    <a:pt x="85289" y="38890"/>
                    <a:pt x="85283" y="39277"/>
                  </a:cubicBezTo>
                  <a:cubicBezTo>
                    <a:pt x="85325" y="41253"/>
                    <a:pt x="84932" y="43211"/>
                    <a:pt x="84134" y="45018"/>
                  </a:cubicBezTo>
                  <a:cubicBezTo>
                    <a:pt x="69659" y="77370"/>
                    <a:pt x="45911" y="104707"/>
                    <a:pt x="15896" y="123572"/>
                  </a:cubicBezTo>
                  <a:lnTo>
                    <a:pt x="13116" y="125143"/>
                  </a:lnTo>
                  <a:cubicBezTo>
                    <a:pt x="12717" y="125203"/>
                    <a:pt x="12312" y="125246"/>
                    <a:pt x="11907" y="125264"/>
                  </a:cubicBezTo>
                  <a:close/>
                </a:path>
              </a:pathLst>
            </a:custGeom>
            <a:solidFill>
              <a:srgbClr val="FFFFFF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BEEE300-31B3-6942-A639-F3A3AFA0062C}"/>
                </a:ext>
              </a:extLst>
            </p:cNvPr>
            <p:cNvSpPr/>
            <p:nvPr/>
          </p:nvSpPr>
          <p:spPr>
            <a:xfrm>
              <a:off x="921956" y="2678355"/>
              <a:ext cx="84221" cy="125366"/>
            </a:xfrm>
            <a:custGeom>
              <a:avLst/>
              <a:gdLst>
                <a:gd name="connsiteX0" fmla="*/ 84221 w 84221"/>
                <a:gd name="connsiteY0" fmla="*/ 405 h 125366"/>
                <a:gd name="connsiteX1" fmla="*/ 76062 w 84221"/>
                <a:gd name="connsiteY1" fmla="*/ 21131 h 125366"/>
                <a:gd name="connsiteX2" fmla="*/ 73584 w 84221"/>
                <a:gd name="connsiteY2" fmla="*/ 47114 h 125366"/>
                <a:gd name="connsiteX3" fmla="*/ 73584 w 84221"/>
                <a:gd name="connsiteY3" fmla="*/ 125366 h 125366"/>
                <a:gd name="connsiteX4" fmla="*/ 70380 w 84221"/>
                <a:gd name="connsiteY4" fmla="*/ 123795 h 125366"/>
                <a:gd name="connsiteX5" fmla="*/ 994 w 84221"/>
                <a:gd name="connsiteY5" fmla="*/ 44335 h 125366"/>
                <a:gd name="connsiteX6" fmla="*/ 27 w 84221"/>
                <a:gd name="connsiteY6" fmla="*/ 38292 h 125366"/>
                <a:gd name="connsiteX7" fmla="*/ 35687 w 84221"/>
                <a:gd name="connsiteY7" fmla="*/ 707 h 125366"/>
                <a:gd name="connsiteX8" fmla="*/ 84221 w 84221"/>
                <a:gd name="connsiteY8" fmla="*/ 405 h 12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221" h="125366">
                  <a:moveTo>
                    <a:pt x="84221" y="405"/>
                  </a:moveTo>
                  <a:cubicBezTo>
                    <a:pt x="80897" y="7058"/>
                    <a:pt x="78165" y="13995"/>
                    <a:pt x="76062" y="21131"/>
                  </a:cubicBezTo>
                  <a:cubicBezTo>
                    <a:pt x="74357" y="29687"/>
                    <a:pt x="73529" y="38389"/>
                    <a:pt x="73584" y="47114"/>
                  </a:cubicBezTo>
                  <a:cubicBezTo>
                    <a:pt x="73584" y="72977"/>
                    <a:pt x="73584" y="98839"/>
                    <a:pt x="73584" y="125366"/>
                  </a:cubicBezTo>
                  <a:cubicBezTo>
                    <a:pt x="72484" y="124913"/>
                    <a:pt x="71414" y="124393"/>
                    <a:pt x="70380" y="123795"/>
                  </a:cubicBezTo>
                  <a:cubicBezTo>
                    <a:pt x="39622" y="105081"/>
                    <a:pt x="15385" y="77334"/>
                    <a:pt x="994" y="44335"/>
                  </a:cubicBezTo>
                  <a:cubicBezTo>
                    <a:pt x="226" y="42419"/>
                    <a:pt x="-100" y="40353"/>
                    <a:pt x="27" y="38292"/>
                  </a:cubicBezTo>
                  <a:cubicBezTo>
                    <a:pt x="1719" y="16418"/>
                    <a:pt x="13989" y="2580"/>
                    <a:pt x="35687" y="707"/>
                  </a:cubicBezTo>
                  <a:cubicBezTo>
                    <a:pt x="52006" y="-683"/>
                    <a:pt x="68325" y="405"/>
                    <a:pt x="84221" y="405"/>
                  </a:cubicBezTo>
                  <a:close/>
                </a:path>
              </a:pathLst>
            </a:custGeom>
            <a:solidFill>
              <a:srgbClr val="FFFFFF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3FD2C8-E661-514B-B679-7B4922772080}"/>
                </a:ext>
              </a:extLst>
            </p:cNvPr>
            <p:cNvSpPr/>
            <p:nvPr/>
          </p:nvSpPr>
          <p:spPr>
            <a:xfrm>
              <a:off x="1142473" y="2594959"/>
              <a:ext cx="72229" cy="78400"/>
            </a:xfrm>
            <a:custGeom>
              <a:avLst/>
              <a:gdLst>
                <a:gd name="connsiteX0" fmla="*/ 0 w 72229"/>
                <a:gd name="connsiteY0" fmla="*/ 39992 h 78400"/>
                <a:gd name="connsiteX1" fmla="*/ 20973 w 72229"/>
                <a:gd name="connsiteY1" fmla="*/ 3737 h 78400"/>
                <a:gd name="connsiteX2" fmla="*/ 68480 w 72229"/>
                <a:gd name="connsiteY2" fmla="*/ 21864 h 78400"/>
                <a:gd name="connsiteX3" fmla="*/ 58628 w 72229"/>
                <a:gd name="connsiteY3" fmla="*/ 69782 h 78400"/>
                <a:gd name="connsiteX4" fmla="*/ 9834 w 72229"/>
                <a:gd name="connsiteY4" fmla="*/ 66670 h 78400"/>
                <a:gd name="connsiteX5" fmla="*/ 3143 w 72229"/>
                <a:gd name="connsiteY5" fmla="*/ 55220 h 78400"/>
                <a:gd name="connsiteX6" fmla="*/ 1027 w 72229"/>
                <a:gd name="connsiteY6" fmla="*/ 48452 h 78400"/>
                <a:gd name="connsiteX7" fmla="*/ 0 w 72229"/>
                <a:gd name="connsiteY7" fmla="*/ 39992 h 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229" h="78400">
                  <a:moveTo>
                    <a:pt x="0" y="39992"/>
                  </a:moveTo>
                  <a:cubicBezTo>
                    <a:pt x="544" y="23496"/>
                    <a:pt x="6890" y="10927"/>
                    <a:pt x="20973" y="3737"/>
                  </a:cubicBezTo>
                  <a:cubicBezTo>
                    <a:pt x="37655" y="-4602"/>
                    <a:pt x="58386" y="836"/>
                    <a:pt x="68480" y="21864"/>
                  </a:cubicBezTo>
                  <a:cubicBezTo>
                    <a:pt x="75981" y="38276"/>
                    <a:pt x="71992" y="57655"/>
                    <a:pt x="58628" y="69782"/>
                  </a:cubicBezTo>
                  <a:cubicBezTo>
                    <a:pt x="44297" y="82393"/>
                    <a:pt x="22448" y="81004"/>
                    <a:pt x="9834" y="66670"/>
                  </a:cubicBezTo>
                  <a:cubicBezTo>
                    <a:pt x="6884" y="63323"/>
                    <a:pt x="4612" y="59431"/>
                    <a:pt x="3143" y="55220"/>
                  </a:cubicBezTo>
                  <a:cubicBezTo>
                    <a:pt x="2236" y="53032"/>
                    <a:pt x="1529" y="50766"/>
                    <a:pt x="1027" y="48452"/>
                  </a:cubicBezTo>
                  <a:cubicBezTo>
                    <a:pt x="483" y="45491"/>
                    <a:pt x="242" y="42349"/>
                    <a:pt x="0" y="39992"/>
                  </a:cubicBezTo>
                  <a:close/>
                </a:path>
              </a:pathLst>
            </a:custGeom>
            <a:solidFill>
              <a:srgbClr val="FFFFFF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3EDEE402-1F5C-D848-BD88-911345616858}"/>
                </a:ext>
              </a:extLst>
            </p:cNvPr>
            <p:cNvSpPr/>
            <p:nvPr/>
          </p:nvSpPr>
          <p:spPr>
            <a:xfrm>
              <a:off x="945490" y="2595174"/>
              <a:ext cx="72181" cy="78256"/>
            </a:xfrm>
            <a:custGeom>
              <a:avLst/>
              <a:gdLst>
                <a:gd name="connsiteX0" fmla="*/ 5 w 72181"/>
                <a:gd name="connsiteY0" fmla="*/ 38992 h 78256"/>
                <a:gd name="connsiteX1" fmla="*/ 18923 w 72181"/>
                <a:gd name="connsiteY1" fmla="*/ 4791 h 78256"/>
                <a:gd name="connsiteX2" fmla="*/ 65705 w 72181"/>
                <a:gd name="connsiteY2" fmla="*/ 16513 h 78256"/>
                <a:gd name="connsiteX3" fmla="*/ 59116 w 72181"/>
                <a:gd name="connsiteY3" fmla="*/ 69568 h 78256"/>
                <a:gd name="connsiteX4" fmla="*/ 9814 w 72181"/>
                <a:gd name="connsiteY4" fmla="*/ 66383 h 78256"/>
                <a:gd name="connsiteX5" fmla="*/ 2181 w 72181"/>
                <a:gd name="connsiteY5" fmla="*/ 51863 h 78256"/>
                <a:gd name="connsiteX6" fmla="*/ 5 w 72181"/>
                <a:gd name="connsiteY6" fmla="*/ 38992 h 7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1" h="78256">
                  <a:moveTo>
                    <a:pt x="5" y="38992"/>
                  </a:moveTo>
                  <a:cubicBezTo>
                    <a:pt x="-213" y="25039"/>
                    <a:pt x="6986" y="12024"/>
                    <a:pt x="18923" y="4791"/>
                  </a:cubicBezTo>
                  <a:cubicBezTo>
                    <a:pt x="35091" y="-4787"/>
                    <a:pt x="55967" y="440"/>
                    <a:pt x="65705" y="16513"/>
                  </a:cubicBezTo>
                  <a:cubicBezTo>
                    <a:pt x="76385" y="33517"/>
                    <a:pt x="73628" y="55688"/>
                    <a:pt x="59116" y="69568"/>
                  </a:cubicBezTo>
                  <a:cubicBezTo>
                    <a:pt x="44623" y="82299"/>
                    <a:pt x="22549" y="80873"/>
                    <a:pt x="9814" y="66383"/>
                  </a:cubicBezTo>
                  <a:cubicBezTo>
                    <a:pt x="6152" y="62220"/>
                    <a:pt x="3535" y="57241"/>
                    <a:pt x="2181" y="51863"/>
                  </a:cubicBezTo>
                  <a:cubicBezTo>
                    <a:pt x="1183" y="47621"/>
                    <a:pt x="452" y="43324"/>
                    <a:pt x="5" y="38992"/>
                  </a:cubicBezTo>
                  <a:close/>
                </a:path>
              </a:pathLst>
            </a:custGeom>
            <a:solidFill>
              <a:srgbClr val="FFFFFF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BE3A660F-8E37-A848-BFEF-5CAA73FE1AB0}"/>
                </a:ext>
              </a:extLst>
            </p:cNvPr>
            <p:cNvSpPr/>
            <p:nvPr/>
          </p:nvSpPr>
          <p:spPr>
            <a:xfrm>
              <a:off x="885041" y="2456815"/>
              <a:ext cx="390813" cy="390716"/>
            </a:xfrm>
            <a:custGeom>
              <a:avLst/>
              <a:gdLst>
                <a:gd name="connsiteX0" fmla="*/ 195540 w 390813"/>
                <a:gd name="connsiteY0" fmla="*/ 390716 h 390716"/>
                <a:gd name="connsiteX1" fmla="*/ 0 w 390813"/>
                <a:gd name="connsiteY1" fmla="*/ 195491 h 390716"/>
                <a:gd name="connsiteX2" fmla="*/ 195280 w 390813"/>
                <a:gd name="connsiteY2" fmla="*/ 0 h 390716"/>
                <a:gd name="connsiteX3" fmla="*/ 390814 w 390813"/>
                <a:gd name="connsiteY3" fmla="*/ 195225 h 390716"/>
                <a:gd name="connsiteX4" fmla="*/ 333588 w 390813"/>
                <a:gd name="connsiteY4" fmla="*/ 333492 h 390716"/>
                <a:gd name="connsiteX5" fmla="*/ 195540 w 390813"/>
                <a:gd name="connsiteY5" fmla="*/ 390716 h 390716"/>
                <a:gd name="connsiteX6" fmla="*/ 195540 w 390813"/>
                <a:gd name="connsiteY6" fmla="*/ 14442 h 390716"/>
                <a:gd name="connsiteX7" fmla="*/ 14059 w 390813"/>
                <a:gd name="connsiteY7" fmla="*/ 195563 h 390716"/>
                <a:gd name="connsiteX8" fmla="*/ 195219 w 390813"/>
                <a:gd name="connsiteY8" fmla="*/ 376999 h 390716"/>
                <a:gd name="connsiteX9" fmla="*/ 376707 w 390813"/>
                <a:gd name="connsiteY9" fmla="*/ 195878 h 390716"/>
                <a:gd name="connsiteX10" fmla="*/ 323554 w 390813"/>
                <a:gd name="connsiteY10" fmla="*/ 67496 h 390716"/>
                <a:gd name="connsiteX11" fmla="*/ 195540 w 390813"/>
                <a:gd name="connsiteY11" fmla="*/ 14442 h 390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0813" h="390716">
                  <a:moveTo>
                    <a:pt x="195540" y="390716"/>
                  </a:moveTo>
                  <a:cubicBezTo>
                    <a:pt x="87622" y="390788"/>
                    <a:pt x="73" y="303382"/>
                    <a:pt x="0" y="195491"/>
                  </a:cubicBezTo>
                  <a:cubicBezTo>
                    <a:pt x="-66" y="87594"/>
                    <a:pt x="87362" y="73"/>
                    <a:pt x="195280" y="0"/>
                  </a:cubicBezTo>
                  <a:cubicBezTo>
                    <a:pt x="303198" y="-72"/>
                    <a:pt x="390747" y="87334"/>
                    <a:pt x="390814" y="195225"/>
                  </a:cubicBezTo>
                  <a:cubicBezTo>
                    <a:pt x="390850" y="247083"/>
                    <a:pt x="370264" y="296826"/>
                    <a:pt x="333588" y="333492"/>
                  </a:cubicBezTo>
                  <a:cubicBezTo>
                    <a:pt x="297081" y="370262"/>
                    <a:pt x="247362" y="390867"/>
                    <a:pt x="195540" y="390716"/>
                  </a:cubicBezTo>
                  <a:close/>
                  <a:moveTo>
                    <a:pt x="195540" y="14442"/>
                  </a:moveTo>
                  <a:cubicBezTo>
                    <a:pt x="95395" y="14351"/>
                    <a:pt x="14143" y="95443"/>
                    <a:pt x="14059" y="195563"/>
                  </a:cubicBezTo>
                  <a:cubicBezTo>
                    <a:pt x="13968" y="295677"/>
                    <a:pt x="95080" y="376909"/>
                    <a:pt x="195219" y="376999"/>
                  </a:cubicBezTo>
                  <a:cubicBezTo>
                    <a:pt x="295365" y="377090"/>
                    <a:pt x="376616" y="295998"/>
                    <a:pt x="376707" y="195878"/>
                  </a:cubicBezTo>
                  <a:cubicBezTo>
                    <a:pt x="376749" y="147724"/>
                    <a:pt x="357625" y="101534"/>
                    <a:pt x="323554" y="67496"/>
                  </a:cubicBezTo>
                  <a:cubicBezTo>
                    <a:pt x="289683" y="33428"/>
                    <a:pt x="243585" y="14321"/>
                    <a:pt x="195540" y="14442"/>
                  </a:cubicBezTo>
                  <a:close/>
                </a:path>
              </a:pathLst>
            </a:custGeom>
            <a:solidFill>
              <a:srgbClr val="FFFFFF"/>
            </a:solidFill>
            <a:ln w="60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aphic 15">
            <a:extLst>
              <a:ext uri="{FF2B5EF4-FFF2-40B4-BE49-F238E27FC236}">
                <a16:creationId xmlns:a16="http://schemas.microsoft.com/office/drawing/2014/main" id="{757BE862-B9FC-654C-9D84-6EED05A02765}"/>
              </a:ext>
            </a:extLst>
          </p:cNvPr>
          <p:cNvGrpSpPr/>
          <p:nvPr/>
        </p:nvGrpSpPr>
        <p:grpSpPr>
          <a:xfrm>
            <a:off x="2950645" y="2394480"/>
            <a:ext cx="1564236" cy="1564236"/>
            <a:chOff x="5872228" y="1159650"/>
            <a:chExt cx="3077814" cy="3077814"/>
          </a:xfrm>
          <a:solidFill>
            <a:schemeClr val="accent1"/>
          </a:solidFill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F140565-13F1-2848-8311-4F13C7325131}"/>
                </a:ext>
              </a:extLst>
            </p:cNvPr>
            <p:cNvSpPr/>
            <p:nvPr/>
          </p:nvSpPr>
          <p:spPr>
            <a:xfrm>
              <a:off x="5872228" y="1159650"/>
              <a:ext cx="1513254" cy="1513254"/>
            </a:xfrm>
            <a:custGeom>
              <a:avLst/>
              <a:gdLst>
                <a:gd name="connsiteX0" fmla="*/ 450514 w 1513254"/>
                <a:gd name="connsiteY0" fmla="*/ 450514 h 1513254"/>
                <a:gd name="connsiteX1" fmla="*/ 0 w 1513254"/>
                <a:gd name="connsiteY1" fmla="*/ 1513254 h 1513254"/>
                <a:gd name="connsiteX2" fmla="*/ 436010 w 1513254"/>
                <a:gd name="connsiteY2" fmla="*/ 1513254 h 1513254"/>
                <a:gd name="connsiteX3" fmla="*/ 1513254 w 1513254"/>
                <a:gd name="connsiteY3" fmla="*/ 436010 h 1513254"/>
                <a:gd name="connsiteX4" fmla="*/ 1513254 w 1513254"/>
                <a:gd name="connsiteY4" fmla="*/ 0 h 1513254"/>
                <a:gd name="connsiteX5" fmla="*/ 450514 w 1513254"/>
                <a:gd name="connsiteY5" fmla="*/ 450514 h 151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3254" h="1513254">
                  <a:moveTo>
                    <a:pt x="450514" y="450514"/>
                  </a:moveTo>
                  <a:cubicBezTo>
                    <a:pt x="167737" y="732618"/>
                    <a:pt x="6117" y="1113871"/>
                    <a:pt x="0" y="1513254"/>
                  </a:cubicBezTo>
                  <a:lnTo>
                    <a:pt x="436010" y="1513254"/>
                  </a:lnTo>
                  <a:cubicBezTo>
                    <a:pt x="1030954" y="1513254"/>
                    <a:pt x="1513254" y="1030954"/>
                    <a:pt x="1513254" y="436010"/>
                  </a:cubicBezTo>
                  <a:lnTo>
                    <a:pt x="1513254" y="0"/>
                  </a:lnTo>
                  <a:cubicBezTo>
                    <a:pt x="1113871" y="6117"/>
                    <a:pt x="732618" y="167737"/>
                    <a:pt x="450514" y="450514"/>
                  </a:cubicBezTo>
                  <a:close/>
                </a:path>
              </a:pathLst>
            </a:custGeom>
            <a:solidFill>
              <a:schemeClr val="accent1"/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DC821EC-1232-C345-8CF9-3F21D621686B}"/>
                </a:ext>
              </a:extLst>
            </p:cNvPr>
            <p:cNvSpPr/>
            <p:nvPr/>
          </p:nvSpPr>
          <p:spPr>
            <a:xfrm>
              <a:off x="7436788" y="1159650"/>
              <a:ext cx="1513254" cy="1513254"/>
            </a:xfrm>
            <a:custGeom>
              <a:avLst/>
              <a:gdLst>
                <a:gd name="connsiteX0" fmla="*/ 1062741 w 1513254"/>
                <a:gd name="connsiteY0" fmla="*/ 450514 h 1513254"/>
                <a:gd name="connsiteX1" fmla="*/ 0 w 1513254"/>
                <a:gd name="connsiteY1" fmla="*/ 0 h 1513254"/>
                <a:gd name="connsiteX2" fmla="*/ 0 w 1513254"/>
                <a:gd name="connsiteY2" fmla="*/ 436010 h 1513254"/>
                <a:gd name="connsiteX3" fmla="*/ 1077244 w 1513254"/>
                <a:gd name="connsiteY3" fmla="*/ 1513254 h 1513254"/>
                <a:gd name="connsiteX4" fmla="*/ 1513254 w 1513254"/>
                <a:gd name="connsiteY4" fmla="*/ 1513254 h 1513254"/>
                <a:gd name="connsiteX5" fmla="*/ 1062741 w 1513254"/>
                <a:gd name="connsiteY5" fmla="*/ 450514 h 151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3254" h="1513254">
                  <a:moveTo>
                    <a:pt x="1062741" y="450514"/>
                  </a:moveTo>
                  <a:cubicBezTo>
                    <a:pt x="780636" y="167737"/>
                    <a:pt x="399383" y="6117"/>
                    <a:pt x="0" y="0"/>
                  </a:cubicBezTo>
                  <a:lnTo>
                    <a:pt x="0" y="436010"/>
                  </a:lnTo>
                  <a:cubicBezTo>
                    <a:pt x="0" y="1030954"/>
                    <a:pt x="482300" y="1513254"/>
                    <a:pt x="1077244" y="1513254"/>
                  </a:cubicBezTo>
                  <a:lnTo>
                    <a:pt x="1513254" y="1513254"/>
                  </a:lnTo>
                  <a:cubicBezTo>
                    <a:pt x="1507139" y="1113871"/>
                    <a:pt x="1345516" y="732618"/>
                    <a:pt x="1062741" y="450514"/>
                  </a:cubicBezTo>
                  <a:close/>
                </a:path>
              </a:pathLst>
            </a:custGeom>
            <a:solidFill>
              <a:schemeClr val="accent2"/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DD0A44E-FD89-4745-A7DA-7526D546B2C1}"/>
                </a:ext>
              </a:extLst>
            </p:cNvPr>
            <p:cNvSpPr/>
            <p:nvPr/>
          </p:nvSpPr>
          <p:spPr>
            <a:xfrm>
              <a:off x="5872228" y="2724210"/>
              <a:ext cx="1513254" cy="1513254"/>
            </a:xfrm>
            <a:custGeom>
              <a:avLst/>
              <a:gdLst>
                <a:gd name="connsiteX0" fmla="*/ 450514 w 1513254"/>
                <a:gd name="connsiteY0" fmla="*/ 1062741 h 1513254"/>
                <a:gd name="connsiteX1" fmla="*/ 1513254 w 1513254"/>
                <a:gd name="connsiteY1" fmla="*/ 1513254 h 1513254"/>
                <a:gd name="connsiteX2" fmla="*/ 1513254 w 1513254"/>
                <a:gd name="connsiteY2" fmla="*/ 1077244 h 1513254"/>
                <a:gd name="connsiteX3" fmla="*/ 436010 w 1513254"/>
                <a:gd name="connsiteY3" fmla="*/ 0 h 1513254"/>
                <a:gd name="connsiteX4" fmla="*/ 0 w 1513254"/>
                <a:gd name="connsiteY4" fmla="*/ 0 h 1513254"/>
                <a:gd name="connsiteX5" fmla="*/ 450514 w 1513254"/>
                <a:gd name="connsiteY5" fmla="*/ 1062741 h 151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3254" h="1513254">
                  <a:moveTo>
                    <a:pt x="450514" y="1062741"/>
                  </a:moveTo>
                  <a:cubicBezTo>
                    <a:pt x="732618" y="1345516"/>
                    <a:pt x="1113871" y="1507139"/>
                    <a:pt x="1513254" y="1513254"/>
                  </a:cubicBezTo>
                  <a:lnTo>
                    <a:pt x="1513254" y="1077244"/>
                  </a:lnTo>
                  <a:cubicBezTo>
                    <a:pt x="1513254" y="482300"/>
                    <a:pt x="1030954" y="0"/>
                    <a:pt x="436010" y="0"/>
                  </a:cubicBezTo>
                  <a:lnTo>
                    <a:pt x="0" y="0"/>
                  </a:lnTo>
                  <a:cubicBezTo>
                    <a:pt x="6117" y="399383"/>
                    <a:pt x="167737" y="780636"/>
                    <a:pt x="450514" y="106274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5A68BDB6-0B87-2747-8CA0-8A0017712142}"/>
                </a:ext>
              </a:extLst>
            </p:cNvPr>
            <p:cNvSpPr/>
            <p:nvPr/>
          </p:nvSpPr>
          <p:spPr>
            <a:xfrm>
              <a:off x="7436788" y="2724210"/>
              <a:ext cx="1513254" cy="1513254"/>
            </a:xfrm>
            <a:custGeom>
              <a:avLst/>
              <a:gdLst>
                <a:gd name="connsiteX0" fmla="*/ 1062741 w 1513254"/>
                <a:gd name="connsiteY0" fmla="*/ 1062741 h 1513254"/>
                <a:gd name="connsiteX1" fmla="*/ 1513254 w 1513254"/>
                <a:gd name="connsiteY1" fmla="*/ 0 h 1513254"/>
                <a:gd name="connsiteX2" fmla="*/ 1077244 w 1513254"/>
                <a:gd name="connsiteY2" fmla="*/ 0 h 1513254"/>
                <a:gd name="connsiteX3" fmla="*/ 0 w 1513254"/>
                <a:gd name="connsiteY3" fmla="*/ 1077244 h 1513254"/>
                <a:gd name="connsiteX4" fmla="*/ 0 w 1513254"/>
                <a:gd name="connsiteY4" fmla="*/ 1513254 h 1513254"/>
                <a:gd name="connsiteX5" fmla="*/ 1062741 w 1513254"/>
                <a:gd name="connsiteY5" fmla="*/ 1062741 h 151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3254" h="1513254">
                  <a:moveTo>
                    <a:pt x="1062741" y="1062741"/>
                  </a:moveTo>
                  <a:cubicBezTo>
                    <a:pt x="1345516" y="780636"/>
                    <a:pt x="1507139" y="399383"/>
                    <a:pt x="1513254" y="0"/>
                  </a:cubicBezTo>
                  <a:lnTo>
                    <a:pt x="1077244" y="0"/>
                  </a:lnTo>
                  <a:cubicBezTo>
                    <a:pt x="482300" y="0"/>
                    <a:pt x="0" y="482300"/>
                    <a:pt x="0" y="1077244"/>
                  </a:cubicBezTo>
                  <a:lnTo>
                    <a:pt x="0" y="1513254"/>
                  </a:lnTo>
                  <a:cubicBezTo>
                    <a:pt x="399383" y="1507139"/>
                    <a:pt x="780636" y="1345516"/>
                    <a:pt x="1062741" y="1062741"/>
                  </a:cubicBezTo>
                  <a:close/>
                </a:path>
              </a:pathLst>
            </a:custGeom>
            <a:solidFill>
              <a:srgbClr val="AB7942"/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74B463B7-EF07-3540-AEC9-A4101A5A698A}"/>
                </a:ext>
              </a:extLst>
            </p:cNvPr>
            <p:cNvSpPr/>
            <p:nvPr/>
          </p:nvSpPr>
          <p:spPr>
            <a:xfrm>
              <a:off x="8080426" y="3190061"/>
              <a:ext cx="273794" cy="154534"/>
            </a:xfrm>
            <a:custGeom>
              <a:avLst/>
              <a:gdLst>
                <a:gd name="connsiteX0" fmla="*/ 153085 w 273794"/>
                <a:gd name="connsiteY0" fmla="*/ 154534 h 154534"/>
                <a:gd name="connsiteX1" fmla="*/ 143899 w 273794"/>
                <a:gd name="connsiteY1" fmla="*/ 65519 h 154534"/>
                <a:gd name="connsiteX2" fmla="*/ 136526 w 273794"/>
                <a:gd name="connsiteY2" fmla="*/ 54461 h 154534"/>
                <a:gd name="connsiteX3" fmla="*/ 126253 w 273794"/>
                <a:gd name="connsiteY3" fmla="*/ 64250 h 154534"/>
                <a:gd name="connsiteX4" fmla="*/ 109212 w 273794"/>
                <a:gd name="connsiteY4" fmla="*/ 132115 h 154534"/>
                <a:gd name="connsiteX5" fmla="*/ 108184 w 273794"/>
                <a:gd name="connsiteY5" fmla="*/ 127945 h 154534"/>
                <a:gd name="connsiteX6" fmla="*/ 97005 w 273794"/>
                <a:gd name="connsiteY6" fmla="*/ 117732 h 154534"/>
                <a:gd name="connsiteX7" fmla="*/ 84918 w 273794"/>
                <a:gd name="connsiteY7" fmla="*/ 126736 h 154534"/>
                <a:gd name="connsiteX8" fmla="*/ 74464 w 273794"/>
                <a:gd name="connsiteY8" fmla="*/ 132779 h 154534"/>
                <a:gd name="connsiteX9" fmla="*/ 21466 w 273794"/>
                <a:gd name="connsiteY9" fmla="*/ 132779 h 154534"/>
                <a:gd name="connsiteX10" fmla="*/ 10830 w 273794"/>
                <a:gd name="connsiteY10" fmla="*/ 126736 h 154534"/>
                <a:gd name="connsiteX11" fmla="*/ 24729 w 273794"/>
                <a:gd name="connsiteY11" fmla="*/ 21586 h 154534"/>
                <a:gd name="connsiteX12" fmla="*/ 129335 w 273794"/>
                <a:gd name="connsiteY12" fmla="*/ 21743 h 154534"/>
                <a:gd name="connsiteX13" fmla="*/ 131329 w 273794"/>
                <a:gd name="connsiteY13" fmla="*/ 23822 h 154534"/>
                <a:gd name="connsiteX14" fmla="*/ 134955 w 273794"/>
                <a:gd name="connsiteY14" fmla="*/ 27025 h 154534"/>
                <a:gd name="connsiteX15" fmla="*/ 173933 w 273794"/>
                <a:gd name="connsiteY15" fmla="*/ 4242 h 154534"/>
                <a:gd name="connsiteX16" fmla="*/ 268810 w 273794"/>
                <a:gd name="connsiteY16" fmla="*/ 50533 h 154534"/>
                <a:gd name="connsiteX17" fmla="*/ 264822 w 273794"/>
                <a:gd name="connsiteY17" fmla="*/ 124138 h 154534"/>
                <a:gd name="connsiteX18" fmla="*/ 251164 w 273794"/>
                <a:gd name="connsiteY18" fmla="*/ 132960 h 154534"/>
                <a:gd name="connsiteX19" fmla="*/ 230859 w 273794"/>
                <a:gd name="connsiteY19" fmla="*/ 132960 h 154534"/>
                <a:gd name="connsiteX20" fmla="*/ 203665 w 273794"/>
                <a:gd name="connsiteY20" fmla="*/ 119122 h 154534"/>
                <a:gd name="connsiteX21" fmla="*/ 184207 w 273794"/>
                <a:gd name="connsiteY21" fmla="*/ 120753 h 154534"/>
                <a:gd name="connsiteX22" fmla="*/ 179372 w 273794"/>
                <a:gd name="connsiteY22" fmla="*/ 132115 h 154534"/>
                <a:gd name="connsiteX23" fmla="*/ 162935 w 273794"/>
                <a:gd name="connsiteY23" fmla="*/ 147827 h 154534"/>
                <a:gd name="connsiteX24" fmla="*/ 153085 w 273794"/>
                <a:gd name="connsiteY24" fmla="*/ 154534 h 15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3794" h="154534">
                  <a:moveTo>
                    <a:pt x="153085" y="154534"/>
                  </a:moveTo>
                  <a:cubicBezTo>
                    <a:pt x="150123" y="124863"/>
                    <a:pt x="147404" y="95131"/>
                    <a:pt x="143899" y="65519"/>
                  </a:cubicBezTo>
                  <a:cubicBezTo>
                    <a:pt x="143180" y="60933"/>
                    <a:pt x="140485" y="56884"/>
                    <a:pt x="136526" y="54461"/>
                  </a:cubicBezTo>
                  <a:cubicBezTo>
                    <a:pt x="129396" y="52043"/>
                    <a:pt x="127522" y="58207"/>
                    <a:pt x="126253" y="64250"/>
                  </a:cubicBezTo>
                  <a:cubicBezTo>
                    <a:pt x="121600" y="86187"/>
                    <a:pt x="116645" y="108063"/>
                    <a:pt x="109212" y="132115"/>
                  </a:cubicBezTo>
                  <a:cubicBezTo>
                    <a:pt x="108909" y="130725"/>
                    <a:pt x="109212" y="128851"/>
                    <a:pt x="108184" y="127945"/>
                  </a:cubicBezTo>
                  <a:cubicBezTo>
                    <a:pt x="104619" y="124138"/>
                    <a:pt x="100932" y="117913"/>
                    <a:pt x="97005" y="117732"/>
                  </a:cubicBezTo>
                  <a:cubicBezTo>
                    <a:pt x="93077" y="117551"/>
                    <a:pt x="89088" y="123775"/>
                    <a:pt x="84918" y="126736"/>
                  </a:cubicBezTo>
                  <a:cubicBezTo>
                    <a:pt x="80749" y="129697"/>
                    <a:pt x="78029" y="132779"/>
                    <a:pt x="74464" y="132779"/>
                  </a:cubicBezTo>
                  <a:cubicBezTo>
                    <a:pt x="56818" y="133384"/>
                    <a:pt x="39112" y="133384"/>
                    <a:pt x="21466" y="132779"/>
                  </a:cubicBezTo>
                  <a:cubicBezTo>
                    <a:pt x="17199" y="132441"/>
                    <a:pt x="13307" y="130229"/>
                    <a:pt x="10830" y="126736"/>
                  </a:cubicBezTo>
                  <a:cubicBezTo>
                    <a:pt x="-5728" y="92351"/>
                    <a:pt x="-4943" y="50049"/>
                    <a:pt x="24729" y="21586"/>
                  </a:cubicBezTo>
                  <a:cubicBezTo>
                    <a:pt x="53657" y="-7258"/>
                    <a:pt x="100491" y="-7185"/>
                    <a:pt x="129335" y="21743"/>
                  </a:cubicBezTo>
                  <a:cubicBezTo>
                    <a:pt x="130012" y="22420"/>
                    <a:pt x="130677" y="23115"/>
                    <a:pt x="131329" y="23822"/>
                  </a:cubicBezTo>
                  <a:cubicBezTo>
                    <a:pt x="132472" y="24964"/>
                    <a:pt x="133680" y="26034"/>
                    <a:pt x="134955" y="27025"/>
                  </a:cubicBezTo>
                  <a:cubicBezTo>
                    <a:pt x="148492" y="18988"/>
                    <a:pt x="160397" y="9500"/>
                    <a:pt x="173933" y="4242"/>
                  </a:cubicBezTo>
                  <a:cubicBezTo>
                    <a:pt x="210192" y="-9898"/>
                    <a:pt x="256361" y="13247"/>
                    <a:pt x="268810" y="50533"/>
                  </a:cubicBezTo>
                  <a:cubicBezTo>
                    <a:pt x="276630" y="74717"/>
                    <a:pt x="275210" y="100938"/>
                    <a:pt x="264822" y="124138"/>
                  </a:cubicBezTo>
                  <a:cubicBezTo>
                    <a:pt x="263226" y="130157"/>
                    <a:pt x="257310" y="133982"/>
                    <a:pt x="251164" y="132960"/>
                  </a:cubicBezTo>
                  <a:cubicBezTo>
                    <a:pt x="244408" y="132417"/>
                    <a:pt x="237616" y="132417"/>
                    <a:pt x="230859" y="132960"/>
                  </a:cubicBezTo>
                  <a:cubicBezTo>
                    <a:pt x="218773" y="134048"/>
                    <a:pt x="209588" y="132115"/>
                    <a:pt x="203665" y="119122"/>
                  </a:cubicBezTo>
                  <a:cubicBezTo>
                    <a:pt x="199073" y="109030"/>
                    <a:pt x="189222" y="110480"/>
                    <a:pt x="184207" y="120753"/>
                  </a:cubicBezTo>
                  <a:cubicBezTo>
                    <a:pt x="182454" y="124440"/>
                    <a:pt x="180822" y="128247"/>
                    <a:pt x="179372" y="132115"/>
                  </a:cubicBezTo>
                  <a:cubicBezTo>
                    <a:pt x="176411" y="140031"/>
                    <a:pt x="173329" y="147222"/>
                    <a:pt x="162935" y="147827"/>
                  </a:cubicBezTo>
                  <a:cubicBezTo>
                    <a:pt x="159551" y="148129"/>
                    <a:pt x="156650" y="151936"/>
                    <a:pt x="153085" y="154534"/>
                  </a:cubicBez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BE1F8D3-90A3-DF48-A39E-5B4CA2E456F2}"/>
                </a:ext>
              </a:extLst>
            </p:cNvPr>
            <p:cNvSpPr/>
            <p:nvPr/>
          </p:nvSpPr>
          <p:spPr>
            <a:xfrm>
              <a:off x="8052679" y="3452407"/>
              <a:ext cx="312101" cy="132764"/>
            </a:xfrm>
            <a:custGeom>
              <a:avLst/>
              <a:gdLst>
                <a:gd name="connsiteX0" fmla="*/ 140101 w 312101"/>
                <a:gd name="connsiteY0" fmla="*/ 65988 h 132764"/>
                <a:gd name="connsiteX1" fmla="*/ 163609 w 312101"/>
                <a:gd name="connsiteY1" fmla="*/ 63329 h 132764"/>
                <a:gd name="connsiteX2" fmla="*/ 211652 w 312101"/>
                <a:gd name="connsiteY2" fmla="*/ 58132 h 132764"/>
                <a:gd name="connsiteX3" fmla="*/ 235401 w 312101"/>
                <a:gd name="connsiteY3" fmla="*/ 48705 h 132764"/>
                <a:gd name="connsiteX4" fmla="*/ 283746 w 312101"/>
                <a:gd name="connsiteY4" fmla="*/ 15830 h 132764"/>
                <a:gd name="connsiteX5" fmla="*/ 308341 w 312101"/>
                <a:gd name="connsiteY5" fmla="*/ 18731 h 132764"/>
                <a:gd name="connsiteX6" fmla="*/ 303567 w 312101"/>
                <a:gd name="connsiteY6" fmla="*/ 42118 h 132764"/>
                <a:gd name="connsiteX7" fmla="*/ 131339 w 312101"/>
                <a:gd name="connsiteY7" fmla="*/ 125634 h 132764"/>
                <a:gd name="connsiteX8" fmla="*/ 71996 w 312101"/>
                <a:gd name="connsiteY8" fmla="*/ 131072 h 132764"/>
                <a:gd name="connsiteX9" fmla="*/ 82 w 312101"/>
                <a:gd name="connsiteY9" fmla="*/ 132764 h 132764"/>
                <a:gd name="connsiteX10" fmla="*/ 82 w 312101"/>
                <a:gd name="connsiteY10" fmla="*/ 100313 h 132764"/>
                <a:gd name="connsiteX11" fmla="*/ 82 w 312101"/>
                <a:gd name="connsiteY11" fmla="*/ 80008 h 132764"/>
                <a:gd name="connsiteX12" fmla="*/ 8482 w 312101"/>
                <a:gd name="connsiteY12" fmla="*/ 64417 h 132764"/>
                <a:gd name="connsiteX13" fmla="*/ 21596 w 312101"/>
                <a:gd name="connsiteY13" fmla="*/ 49370 h 132764"/>
                <a:gd name="connsiteX14" fmla="*/ 74534 w 312101"/>
                <a:gd name="connsiteY14" fmla="*/ 25197 h 132764"/>
                <a:gd name="connsiteX15" fmla="*/ 124329 w 312101"/>
                <a:gd name="connsiteY15" fmla="*/ 17160 h 132764"/>
                <a:gd name="connsiteX16" fmla="*/ 150133 w 312101"/>
                <a:gd name="connsiteY16" fmla="*/ 3321 h 132764"/>
                <a:gd name="connsiteX17" fmla="*/ 179865 w 312101"/>
                <a:gd name="connsiteY17" fmla="*/ 9666 h 132764"/>
                <a:gd name="connsiteX18" fmla="*/ 174166 w 312101"/>
                <a:gd name="connsiteY18" fmla="*/ 39290 h 132764"/>
                <a:gd name="connsiteX19" fmla="*/ 173822 w 312101"/>
                <a:gd name="connsiteY19" fmla="*/ 39519 h 132764"/>
                <a:gd name="connsiteX20" fmla="*/ 145238 w 312101"/>
                <a:gd name="connsiteY20" fmla="*/ 59582 h 132764"/>
                <a:gd name="connsiteX21" fmla="*/ 140101 w 312101"/>
                <a:gd name="connsiteY21" fmla="*/ 65988 h 13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2101" h="132764">
                  <a:moveTo>
                    <a:pt x="140101" y="65988"/>
                  </a:moveTo>
                  <a:cubicBezTo>
                    <a:pt x="150072" y="64840"/>
                    <a:pt x="156841" y="63994"/>
                    <a:pt x="163609" y="63329"/>
                  </a:cubicBezTo>
                  <a:cubicBezTo>
                    <a:pt x="179623" y="61637"/>
                    <a:pt x="195819" y="60851"/>
                    <a:pt x="211652" y="58132"/>
                  </a:cubicBezTo>
                  <a:cubicBezTo>
                    <a:pt x="220100" y="56549"/>
                    <a:pt x="228168" y="53346"/>
                    <a:pt x="235401" y="48705"/>
                  </a:cubicBezTo>
                  <a:cubicBezTo>
                    <a:pt x="251959" y="38371"/>
                    <a:pt x="267792" y="26829"/>
                    <a:pt x="283746" y="15830"/>
                  </a:cubicBezTo>
                  <a:cubicBezTo>
                    <a:pt x="293777" y="9002"/>
                    <a:pt x="301875" y="9787"/>
                    <a:pt x="308341" y="18731"/>
                  </a:cubicBezTo>
                  <a:cubicBezTo>
                    <a:pt x="314808" y="27675"/>
                    <a:pt x="312753" y="35108"/>
                    <a:pt x="303567" y="42118"/>
                  </a:cubicBezTo>
                  <a:cubicBezTo>
                    <a:pt x="251899" y="81821"/>
                    <a:pt x="197873" y="116750"/>
                    <a:pt x="131339" y="125634"/>
                  </a:cubicBezTo>
                  <a:cubicBezTo>
                    <a:pt x="111638" y="128232"/>
                    <a:pt x="91817" y="130045"/>
                    <a:pt x="71996" y="131072"/>
                  </a:cubicBezTo>
                  <a:cubicBezTo>
                    <a:pt x="48790" y="132281"/>
                    <a:pt x="25584" y="132221"/>
                    <a:pt x="82" y="132764"/>
                  </a:cubicBezTo>
                  <a:lnTo>
                    <a:pt x="82" y="100313"/>
                  </a:lnTo>
                  <a:cubicBezTo>
                    <a:pt x="82" y="93545"/>
                    <a:pt x="445" y="86776"/>
                    <a:pt x="82" y="80008"/>
                  </a:cubicBezTo>
                  <a:cubicBezTo>
                    <a:pt x="-576" y="73584"/>
                    <a:pt x="2754" y="67402"/>
                    <a:pt x="8482" y="64417"/>
                  </a:cubicBezTo>
                  <a:cubicBezTo>
                    <a:pt x="13788" y="60301"/>
                    <a:pt x="18242" y="55189"/>
                    <a:pt x="21596" y="49370"/>
                  </a:cubicBezTo>
                  <a:cubicBezTo>
                    <a:pt x="35374" y="27494"/>
                    <a:pt x="49153" y="20302"/>
                    <a:pt x="74534" y="25197"/>
                  </a:cubicBezTo>
                  <a:cubicBezTo>
                    <a:pt x="91545" y="29083"/>
                    <a:pt x="109402" y="26200"/>
                    <a:pt x="124329" y="17160"/>
                  </a:cubicBezTo>
                  <a:cubicBezTo>
                    <a:pt x="132729" y="12204"/>
                    <a:pt x="141491" y="7853"/>
                    <a:pt x="150133" y="3321"/>
                  </a:cubicBezTo>
                  <a:cubicBezTo>
                    <a:pt x="160134" y="-2922"/>
                    <a:pt x="173284" y="-117"/>
                    <a:pt x="179865" y="9666"/>
                  </a:cubicBezTo>
                  <a:cubicBezTo>
                    <a:pt x="186470" y="19420"/>
                    <a:pt x="183920" y="32684"/>
                    <a:pt x="174166" y="39290"/>
                  </a:cubicBezTo>
                  <a:cubicBezTo>
                    <a:pt x="174052" y="39368"/>
                    <a:pt x="173937" y="39447"/>
                    <a:pt x="173822" y="39519"/>
                  </a:cubicBezTo>
                  <a:cubicBezTo>
                    <a:pt x="164576" y="46529"/>
                    <a:pt x="154726" y="52874"/>
                    <a:pt x="145238" y="59582"/>
                  </a:cubicBezTo>
                  <a:cubicBezTo>
                    <a:pt x="143365" y="61583"/>
                    <a:pt x="141648" y="63728"/>
                    <a:pt x="140101" y="65988"/>
                  </a:cubicBez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6605498E-60BA-B54C-82C1-2CEAD57A79F8}"/>
                </a:ext>
              </a:extLst>
            </p:cNvPr>
            <p:cNvSpPr/>
            <p:nvPr/>
          </p:nvSpPr>
          <p:spPr>
            <a:xfrm>
              <a:off x="8111475" y="3308034"/>
              <a:ext cx="219027" cy="115846"/>
            </a:xfrm>
            <a:custGeom>
              <a:avLst/>
              <a:gdLst>
                <a:gd name="connsiteX0" fmla="*/ 164640 w 219027"/>
                <a:gd name="connsiteY0" fmla="*/ 23387 h 115846"/>
                <a:gd name="connsiteX1" fmla="*/ 219027 w 219027"/>
                <a:gd name="connsiteY1" fmla="*/ 34627 h 115846"/>
                <a:gd name="connsiteX2" fmla="*/ 176001 w 219027"/>
                <a:gd name="connsiteY2" fmla="*/ 72819 h 115846"/>
                <a:gd name="connsiteX3" fmla="*/ 111762 w 219027"/>
                <a:gd name="connsiteY3" fmla="*/ 114396 h 115846"/>
                <a:gd name="connsiteX4" fmla="*/ 98890 w 219027"/>
                <a:gd name="connsiteY4" fmla="*/ 114396 h 115846"/>
                <a:gd name="connsiteX5" fmla="*/ 8788 w 219027"/>
                <a:gd name="connsiteY5" fmla="*/ 49916 h 115846"/>
                <a:gd name="connsiteX6" fmla="*/ 2745 w 219027"/>
                <a:gd name="connsiteY6" fmla="*/ 43329 h 115846"/>
                <a:gd name="connsiteX7" fmla="*/ 206 w 219027"/>
                <a:gd name="connsiteY7" fmla="*/ 35836 h 115846"/>
                <a:gd name="connsiteX8" fmla="*/ 7519 w 219027"/>
                <a:gd name="connsiteY8" fmla="*/ 32391 h 115846"/>
                <a:gd name="connsiteX9" fmla="*/ 39124 w 219027"/>
                <a:gd name="connsiteY9" fmla="*/ 32089 h 115846"/>
                <a:gd name="connsiteX10" fmla="*/ 66862 w 219027"/>
                <a:gd name="connsiteY10" fmla="*/ 28584 h 115846"/>
                <a:gd name="connsiteX11" fmla="*/ 73993 w 219027"/>
                <a:gd name="connsiteY11" fmla="*/ 42362 h 115846"/>
                <a:gd name="connsiteX12" fmla="*/ 83420 w 219027"/>
                <a:gd name="connsiteY12" fmla="*/ 48405 h 115846"/>
                <a:gd name="connsiteX13" fmla="*/ 91216 w 219027"/>
                <a:gd name="connsiteY13" fmla="*/ 40549 h 115846"/>
                <a:gd name="connsiteX14" fmla="*/ 101791 w 219027"/>
                <a:gd name="connsiteY14" fmla="*/ 0 h 115846"/>
                <a:gd name="connsiteX15" fmla="*/ 106867 w 219027"/>
                <a:gd name="connsiteY15" fmla="*/ 49130 h 115846"/>
                <a:gd name="connsiteX16" fmla="*/ 109708 w 219027"/>
                <a:gd name="connsiteY16" fmla="*/ 75901 h 115846"/>
                <a:gd name="connsiteX17" fmla="*/ 116718 w 219027"/>
                <a:gd name="connsiteY17" fmla="*/ 84180 h 115846"/>
                <a:gd name="connsiteX18" fmla="*/ 126810 w 219027"/>
                <a:gd name="connsiteY18" fmla="*/ 78137 h 115846"/>
                <a:gd name="connsiteX19" fmla="*/ 132853 w 219027"/>
                <a:gd name="connsiteY19" fmla="*/ 62365 h 115846"/>
                <a:gd name="connsiteX20" fmla="*/ 149350 w 219027"/>
                <a:gd name="connsiteY20" fmla="*/ 43510 h 115846"/>
                <a:gd name="connsiteX21" fmla="*/ 164640 w 219027"/>
                <a:gd name="connsiteY21" fmla="*/ 23387 h 11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9027" h="115846">
                  <a:moveTo>
                    <a:pt x="164640" y="23387"/>
                  </a:moveTo>
                  <a:cubicBezTo>
                    <a:pt x="178599" y="40307"/>
                    <a:pt x="199206" y="27798"/>
                    <a:pt x="219027" y="34627"/>
                  </a:cubicBezTo>
                  <a:cubicBezTo>
                    <a:pt x="205358" y="48097"/>
                    <a:pt x="191000" y="60848"/>
                    <a:pt x="176001" y="72819"/>
                  </a:cubicBezTo>
                  <a:cubicBezTo>
                    <a:pt x="155454" y="87867"/>
                    <a:pt x="133699" y="101101"/>
                    <a:pt x="111762" y="114396"/>
                  </a:cubicBezTo>
                  <a:cubicBezTo>
                    <a:pt x="107689" y="116330"/>
                    <a:pt x="102964" y="116330"/>
                    <a:pt x="98890" y="114396"/>
                  </a:cubicBezTo>
                  <a:cubicBezTo>
                    <a:pt x="66403" y="96563"/>
                    <a:pt x="36151" y="74916"/>
                    <a:pt x="8788" y="49916"/>
                  </a:cubicBezTo>
                  <a:cubicBezTo>
                    <a:pt x="6497" y="47988"/>
                    <a:pt x="4467" y="45776"/>
                    <a:pt x="2745" y="43329"/>
                  </a:cubicBezTo>
                  <a:cubicBezTo>
                    <a:pt x="1294" y="41093"/>
                    <a:pt x="-639" y="37286"/>
                    <a:pt x="206" y="35836"/>
                  </a:cubicBezTo>
                  <a:cubicBezTo>
                    <a:pt x="2031" y="33684"/>
                    <a:pt x="4697" y="32427"/>
                    <a:pt x="7519" y="32391"/>
                  </a:cubicBezTo>
                  <a:cubicBezTo>
                    <a:pt x="18034" y="32028"/>
                    <a:pt x="28609" y="32693"/>
                    <a:pt x="39124" y="32089"/>
                  </a:cubicBezTo>
                  <a:cubicBezTo>
                    <a:pt x="47887" y="31605"/>
                    <a:pt x="56528" y="29974"/>
                    <a:pt x="66862" y="28584"/>
                  </a:cubicBezTo>
                  <a:cubicBezTo>
                    <a:pt x="68862" y="33364"/>
                    <a:pt x="71243" y="37969"/>
                    <a:pt x="73993" y="42362"/>
                  </a:cubicBezTo>
                  <a:cubicBezTo>
                    <a:pt x="76120" y="45638"/>
                    <a:pt x="79552" y="47837"/>
                    <a:pt x="83420" y="48405"/>
                  </a:cubicBezTo>
                  <a:cubicBezTo>
                    <a:pt x="87106" y="47148"/>
                    <a:pt x="89989" y="44241"/>
                    <a:pt x="91216" y="40549"/>
                  </a:cubicBezTo>
                  <a:cubicBezTo>
                    <a:pt x="94902" y="27254"/>
                    <a:pt x="97561" y="13597"/>
                    <a:pt x="101791" y="0"/>
                  </a:cubicBezTo>
                  <a:cubicBezTo>
                    <a:pt x="103483" y="16377"/>
                    <a:pt x="105236" y="32754"/>
                    <a:pt x="106867" y="49130"/>
                  </a:cubicBezTo>
                  <a:cubicBezTo>
                    <a:pt x="107774" y="58074"/>
                    <a:pt x="108016" y="67260"/>
                    <a:pt x="109708" y="75901"/>
                  </a:cubicBezTo>
                  <a:cubicBezTo>
                    <a:pt x="110372" y="79165"/>
                    <a:pt x="114240" y="84120"/>
                    <a:pt x="116718" y="84180"/>
                  </a:cubicBezTo>
                  <a:cubicBezTo>
                    <a:pt x="120797" y="83709"/>
                    <a:pt x="124471" y="81509"/>
                    <a:pt x="126810" y="78137"/>
                  </a:cubicBezTo>
                  <a:cubicBezTo>
                    <a:pt x="129559" y="73188"/>
                    <a:pt x="131590" y="67882"/>
                    <a:pt x="132853" y="62365"/>
                  </a:cubicBezTo>
                  <a:cubicBezTo>
                    <a:pt x="134224" y="53409"/>
                    <a:pt x="140654" y="46060"/>
                    <a:pt x="149350" y="43510"/>
                  </a:cubicBezTo>
                  <a:cubicBezTo>
                    <a:pt x="155333" y="41214"/>
                    <a:pt x="159140" y="30759"/>
                    <a:pt x="164640" y="23387"/>
                  </a:cubicBez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FD5D85F0-DB7C-7742-B337-03D3A5E5AF5C}"/>
                </a:ext>
              </a:extLst>
            </p:cNvPr>
            <p:cNvSpPr/>
            <p:nvPr/>
          </p:nvSpPr>
          <p:spPr>
            <a:xfrm>
              <a:off x="6632751" y="3234248"/>
              <a:ext cx="188187" cy="63979"/>
            </a:xfrm>
            <a:custGeom>
              <a:avLst/>
              <a:gdLst>
                <a:gd name="connsiteX0" fmla="*/ 180872 w 188187"/>
                <a:gd name="connsiteY0" fmla="*/ 0 h 63979"/>
                <a:gd name="connsiteX1" fmla="*/ 188123 w 188187"/>
                <a:gd name="connsiteY1" fmla="*/ 12086 h 63979"/>
                <a:gd name="connsiteX2" fmla="*/ 188123 w 188187"/>
                <a:gd name="connsiteY2" fmla="*/ 53240 h 63979"/>
                <a:gd name="connsiteX3" fmla="*/ 179458 w 188187"/>
                <a:gd name="connsiteY3" fmla="*/ 63924 h 63979"/>
                <a:gd name="connsiteX4" fmla="*/ 177548 w 188187"/>
                <a:gd name="connsiteY4" fmla="*/ 63936 h 63979"/>
                <a:gd name="connsiteX5" fmla="*/ 10516 w 188187"/>
                <a:gd name="connsiteY5" fmla="*/ 63936 h 63979"/>
                <a:gd name="connsiteX6" fmla="*/ 44 w 188187"/>
                <a:gd name="connsiteY6" fmla="*/ 55282 h 63979"/>
                <a:gd name="connsiteX7" fmla="*/ 1 w 188187"/>
                <a:gd name="connsiteY7" fmla="*/ 54146 h 63979"/>
                <a:gd name="connsiteX8" fmla="*/ 1 w 188187"/>
                <a:gd name="connsiteY8" fmla="*/ 9488 h 63979"/>
                <a:gd name="connsiteX9" fmla="*/ 6951 w 188187"/>
                <a:gd name="connsiteY9" fmla="*/ 0 h 6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8187" h="63979">
                  <a:moveTo>
                    <a:pt x="180872" y="0"/>
                  </a:moveTo>
                  <a:cubicBezTo>
                    <a:pt x="185712" y="1964"/>
                    <a:pt x="188667" y="6889"/>
                    <a:pt x="188123" y="12086"/>
                  </a:cubicBezTo>
                  <a:cubicBezTo>
                    <a:pt x="188123" y="25804"/>
                    <a:pt x="188123" y="39522"/>
                    <a:pt x="188123" y="53240"/>
                  </a:cubicBezTo>
                  <a:cubicBezTo>
                    <a:pt x="188679" y="58582"/>
                    <a:pt x="184800" y="63368"/>
                    <a:pt x="179458" y="63924"/>
                  </a:cubicBezTo>
                  <a:cubicBezTo>
                    <a:pt x="178823" y="63991"/>
                    <a:pt x="178183" y="63997"/>
                    <a:pt x="177548" y="63936"/>
                  </a:cubicBezTo>
                  <a:cubicBezTo>
                    <a:pt x="121873" y="63936"/>
                    <a:pt x="66192" y="63936"/>
                    <a:pt x="10516" y="63936"/>
                  </a:cubicBezTo>
                  <a:cubicBezTo>
                    <a:pt x="5235" y="64438"/>
                    <a:pt x="545" y="60564"/>
                    <a:pt x="44" y="55282"/>
                  </a:cubicBezTo>
                  <a:cubicBezTo>
                    <a:pt x="8" y="54902"/>
                    <a:pt x="-5" y="54527"/>
                    <a:pt x="1" y="54146"/>
                  </a:cubicBezTo>
                  <a:cubicBezTo>
                    <a:pt x="1" y="39280"/>
                    <a:pt x="1" y="24354"/>
                    <a:pt x="1" y="9488"/>
                  </a:cubicBezTo>
                  <a:cubicBezTo>
                    <a:pt x="346" y="5270"/>
                    <a:pt x="3035" y="1602"/>
                    <a:pt x="6951" y="0"/>
                  </a:cubicBez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556DEFFE-96CA-6C4B-8728-C6CEF635A700}"/>
                </a:ext>
              </a:extLst>
            </p:cNvPr>
            <p:cNvSpPr/>
            <p:nvPr/>
          </p:nvSpPr>
          <p:spPr>
            <a:xfrm>
              <a:off x="6617302" y="3311418"/>
              <a:ext cx="219444" cy="289706"/>
            </a:xfrm>
            <a:custGeom>
              <a:avLst/>
              <a:gdLst>
                <a:gd name="connsiteX0" fmla="*/ 219405 w 219444"/>
                <a:gd name="connsiteY0" fmla="*/ 217129 h 289706"/>
                <a:gd name="connsiteX1" fmla="*/ 219405 w 219444"/>
                <a:gd name="connsiteY1" fmla="*/ 60008 h 289706"/>
                <a:gd name="connsiteX2" fmla="*/ 193057 w 219444"/>
                <a:gd name="connsiteY2" fmla="*/ 17706 h 289706"/>
                <a:gd name="connsiteX3" fmla="*/ 190640 w 219444"/>
                <a:gd name="connsiteY3" fmla="*/ 14624 h 289706"/>
                <a:gd name="connsiteX4" fmla="*/ 190640 w 219444"/>
                <a:gd name="connsiteY4" fmla="*/ 0 h 289706"/>
                <a:gd name="connsiteX5" fmla="*/ 26630 w 219444"/>
                <a:gd name="connsiteY5" fmla="*/ 0 h 289706"/>
                <a:gd name="connsiteX6" fmla="*/ 26630 w 219444"/>
                <a:gd name="connsiteY6" fmla="*/ 15047 h 289706"/>
                <a:gd name="connsiteX7" fmla="*/ 23790 w 219444"/>
                <a:gd name="connsiteY7" fmla="*/ 19519 h 289706"/>
                <a:gd name="connsiteX8" fmla="*/ 161 w 219444"/>
                <a:gd name="connsiteY8" fmla="*/ 57530 h 289706"/>
                <a:gd name="connsiteX9" fmla="*/ 161 w 219444"/>
                <a:gd name="connsiteY9" fmla="*/ 245713 h 289706"/>
                <a:gd name="connsiteX10" fmla="*/ 30377 w 219444"/>
                <a:gd name="connsiteY10" fmla="*/ 287048 h 289706"/>
                <a:gd name="connsiteX11" fmla="*/ 38777 w 219444"/>
                <a:gd name="connsiteY11" fmla="*/ 289707 h 289706"/>
                <a:gd name="connsiteX12" fmla="*/ 180608 w 219444"/>
                <a:gd name="connsiteY12" fmla="*/ 289707 h 289706"/>
                <a:gd name="connsiteX13" fmla="*/ 182482 w 219444"/>
                <a:gd name="connsiteY13" fmla="*/ 288800 h 289706"/>
                <a:gd name="connsiteX14" fmla="*/ 219345 w 219444"/>
                <a:gd name="connsiteY14" fmla="*/ 244202 h 289706"/>
                <a:gd name="connsiteX15" fmla="*/ 219405 w 219444"/>
                <a:gd name="connsiteY15" fmla="*/ 217129 h 289706"/>
                <a:gd name="connsiteX16" fmla="*/ 186168 w 219444"/>
                <a:gd name="connsiteY16" fmla="*/ 246680 h 289706"/>
                <a:gd name="connsiteX17" fmla="*/ 172631 w 219444"/>
                <a:gd name="connsiteY17" fmla="*/ 255986 h 289706"/>
                <a:gd name="connsiteX18" fmla="*/ 145800 w 219444"/>
                <a:gd name="connsiteY18" fmla="*/ 255986 h 289706"/>
                <a:gd name="connsiteX19" fmla="*/ 48748 w 219444"/>
                <a:gd name="connsiteY19" fmla="*/ 255986 h 289706"/>
                <a:gd name="connsiteX20" fmla="*/ 32371 w 219444"/>
                <a:gd name="connsiteY20" fmla="*/ 240213 h 289706"/>
                <a:gd name="connsiteX21" fmla="*/ 32371 w 219444"/>
                <a:gd name="connsiteY21" fmla="*/ 60733 h 289706"/>
                <a:gd name="connsiteX22" fmla="*/ 43913 w 219444"/>
                <a:gd name="connsiteY22" fmla="*/ 45674 h 289706"/>
                <a:gd name="connsiteX23" fmla="*/ 46089 w 219444"/>
                <a:gd name="connsiteY23" fmla="*/ 45565 h 289706"/>
                <a:gd name="connsiteX24" fmla="*/ 54670 w 219444"/>
                <a:gd name="connsiteY24" fmla="*/ 44900 h 289706"/>
                <a:gd name="connsiteX25" fmla="*/ 61378 w 219444"/>
                <a:gd name="connsiteY25" fmla="*/ 44296 h 289706"/>
                <a:gd name="connsiteX26" fmla="*/ 61378 w 219444"/>
                <a:gd name="connsiteY26" fmla="*/ 33660 h 289706"/>
                <a:gd name="connsiteX27" fmla="*/ 162419 w 219444"/>
                <a:gd name="connsiteY27" fmla="*/ 33660 h 289706"/>
                <a:gd name="connsiteX28" fmla="*/ 162419 w 219444"/>
                <a:gd name="connsiteY28" fmla="*/ 45746 h 289706"/>
                <a:gd name="connsiteX29" fmla="*/ 174505 w 219444"/>
                <a:gd name="connsiteY29" fmla="*/ 45746 h 289706"/>
                <a:gd name="connsiteX30" fmla="*/ 189492 w 219444"/>
                <a:gd name="connsiteY30" fmla="*/ 61700 h 289706"/>
                <a:gd name="connsiteX31" fmla="*/ 189492 w 219444"/>
                <a:gd name="connsiteY31" fmla="*/ 74149 h 289706"/>
                <a:gd name="connsiteX32" fmla="*/ 94917 w 219444"/>
                <a:gd name="connsiteY32" fmla="*/ 74149 h 289706"/>
                <a:gd name="connsiteX33" fmla="*/ 94917 w 219444"/>
                <a:gd name="connsiteY33" fmla="*/ 229215 h 289706"/>
                <a:gd name="connsiteX34" fmla="*/ 187014 w 219444"/>
                <a:gd name="connsiteY34" fmla="*/ 229215 h 289706"/>
                <a:gd name="connsiteX35" fmla="*/ 186168 w 219444"/>
                <a:gd name="connsiteY35" fmla="*/ 246921 h 289706"/>
                <a:gd name="connsiteX36" fmla="*/ 124528 w 219444"/>
                <a:gd name="connsiteY36" fmla="*/ 192292 h 289706"/>
                <a:gd name="connsiteX37" fmla="*/ 117095 w 219444"/>
                <a:gd name="connsiteY37" fmla="*/ 184556 h 289706"/>
                <a:gd name="connsiteX38" fmla="*/ 113469 w 219444"/>
                <a:gd name="connsiteY38" fmla="*/ 171564 h 289706"/>
                <a:gd name="connsiteX39" fmla="*/ 123561 w 219444"/>
                <a:gd name="connsiteY39" fmla="*/ 169690 h 289706"/>
                <a:gd name="connsiteX40" fmla="*/ 126522 w 219444"/>
                <a:gd name="connsiteY40" fmla="*/ 181353 h 289706"/>
                <a:gd name="connsiteX41" fmla="*/ 135466 w 219444"/>
                <a:gd name="connsiteY41" fmla="*/ 187397 h 289706"/>
                <a:gd name="connsiteX42" fmla="*/ 135466 w 219444"/>
                <a:gd name="connsiteY42" fmla="*/ 155912 h 289706"/>
                <a:gd name="connsiteX43" fmla="*/ 124166 w 219444"/>
                <a:gd name="connsiteY43" fmla="*/ 151198 h 289706"/>
                <a:gd name="connsiteX44" fmla="*/ 117458 w 219444"/>
                <a:gd name="connsiteY44" fmla="*/ 143886 h 289706"/>
                <a:gd name="connsiteX45" fmla="*/ 121628 w 219444"/>
                <a:gd name="connsiteY45" fmla="*/ 116149 h 289706"/>
                <a:gd name="connsiteX46" fmla="*/ 135466 w 219444"/>
                <a:gd name="connsiteY46" fmla="*/ 110770 h 289706"/>
                <a:gd name="connsiteX47" fmla="*/ 135466 w 219444"/>
                <a:gd name="connsiteY47" fmla="*/ 107688 h 289706"/>
                <a:gd name="connsiteX48" fmla="*/ 142174 w 219444"/>
                <a:gd name="connsiteY48" fmla="*/ 107688 h 289706"/>
                <a:gd name="connsiteX49" fmla="*/ 142174 w 219444"/>
                <a:gd name="connsiteY49" fmla="*/ 110770 h 289706"/>
                <a:gd name="connsiteX50" fmla="*/ 156557 w 219444"/>
                <a:gd name="connsiteY50" fmla="*/ 115846 h 289706"/>
                <a:gd name="connsiteX51" fmla="*/ 164715 w 219444"/>
                <a:gd name="connsiteY51" fmla="*/ 130652 h 289706"/>
                <a:gd name="connsiteX52" fmla="*/ 154683 w 219444"/>
                <a:gd name="connsiteY52" fmla="*/ 132163 h 289706"/>
                <a:gd name="connsiteX53" fmla="*/ 150393 w 219444"/>
                <a:gd name="connsiteY53" fmla="*/ 123219 h 289706"/>
                <a:gd name="connsiteX54" fmla="*/ 142174 w 219444"/>
                <a:gd name="connsiteY54" fmla="*/ 119110 h 289706"/>
                <a:gd name="connsiteX55" fmla="*/ 142174 w 219444"/>
                <a:gd name="connsiteY55" fmla="*/ 147633 h 289706"/>
                <a:gd name="connsiteX56" fmla="*/ 152750 w 219444"/>
                <a:gd name="connsiteY56" fmla="*/ 150594 h 289706"/>
                <a:gd name="connsiteX57" fmla="*/ 160666 w 219444"/>
                <a:gd name="connsiteY57" fmla="*/ 155489 h 289706"/>
                <a:gd name="connsiteX58" fmla="*/ 165319 w 219444"/>
                <a:gd name="connsiteY58" fmla="*/ 162439 h 289706"/>
                <a:gd name="connsiteX59" fmla="*/ 166951 w 219444"/>
                <a:gd name="connsiteY59" fmla="*/ 171141 h 289706"/>
                <a:gd name="connsiteX60" fmla="*/ 159760 w 219444"/>
                <a:gd name="connsiteY60" fmla="*/ 188243 h 289706"/>
                <a:gd name="connsiteX61" fmla="*/ 142174 w 219444"/>
                <a:gd name="connsiteY61" fmla="*/ 195615 h 289706"/>
                <a:gd name="connsiteX62" fmla="*/ 142174 w 219444"/>
                <a:gd name="connsiteY62" fmla="*/ 202021 h 289706"/>
                <a:gd name="connsiteX63" fmla="*/ 135466 w 219444"/>
                <a:gd name="connsiteY63" fmla="*/ 202021 h 289706"/>
                <a:gd name="connsiteX64" fmla="*/ 135466 w 219444"/>
                <a:gd name="connsiteY64" fmla="*/ 195978 h 289706"/>
                <a:gd name="connsiteX65" fmla="*/ 124528 w 219444"/>
                <a:gd name="connsiteY65" fmla="*/ 192956 h 289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219444" h="289706">
                  <a:moveTo>
                    <a:pt x="219405" y="217129"/>
                  </a:moveTo>
                  <a:cubicBezTo>
                    <a:pt x="219405" y="164753"/>
                    <a:pt x="219405" y="112384"/>
                    <a:pt x="219405" y="60008"/>
                  </a:cubicBezTo>
                  <a:cubicBezTo>
                    <a:pt x="220070" y="41855"/>
                    <a:pt x="209645" y="25115"/>
                    <a:pt x="193057" y="17706"/>
                  </a:cubicBezTo>
                  <a:cubicBezTo>
                    <a:pt x="191063" y="16739"/>
                    <a:pt x="190579" y="16619"/>
                    <a:pt x="190640" y="14624"/>
                  </a:cubicBezTo>
                  <a:cubicBezTo>
                    <a:pt x="190640" y="9427"/>
                    <a:pt x="190640" y="0"/>
                    <a:pt x="190640" y="0"/>
                  </a:cubicBezTo>
                  <a:lnTo>
                    <a:pt x="26630" y="0"/>
                  </a:lnTo>
                  <a:cubicBezTo>
                    <a:pt x="26630" y="0"/>
                    <a:pt x="26630" y="9790"/>
                    <a:pt x="26630" y="15047"/>
                  </a:cubicBezTo>
                  <a:cubicBezTo>
                    <a:pt x="26630" y="17404"/>
                    <a:pt x="26026" y="18190"/>
                    <a:pt x="23790" y="19519"/>
                  </a:cubicBezTo>
                  <a:cubicBezTo>
                    <a:pt x="9304" y="26644"/>
                    <a:pt x="143" y="41389"/>
                    <a:pt x="161" y="57530"/>
                  </a:cubicBezTo>
                  <a:cubicBezTo>
                    <a:pt x="-201" y="120318"/>
                    <a:pt x="161" y="182925"/>
                    <a:pt x="161" y="245713"/>
                  </a:cubicBezTo>
                  <a:cubicBezTo>
                    <a:pt x="536" y="264476"/>
                    <a:pt x="12610" y="280998"/>
                    <a:pt x="30377" y="287048"/>
                  </a:cubicBezTo>
                  <a:cubicBezTo>
                    <a:pt x="33018" y="288371"/>
                    <a:pt x="35852" y="289265"/>
                    <a:pt x="38777" y="289707"/>
                  </a:cubicBezTo>
                  <a:lnTo>
                    <a:pt x="180608" y="289707"/>
                  </a:lnTo>
                  <a:cubicBezTo>
                    <a:pt x="181213" y="289707"/>
                    <a:pt x="181817" y="288921"/>
                    <a:pt x="182482" y="288800"/>
                  </a:cubicBezTo>
                  <a:cubicBezTo>
                    <a:pt x="203802" y="284582"/>
                    <a:pt x="219212" y="265939"/>
                    <a:pt x="219345" y="244202"/>
                  </a:cubicBezTo>
                  <a:cubicBezTo>
                    <a:pt x="219526" y="235258"/>
                    <a:pt x="219405" y="226314"/>
                    <a:pt x="219405" y="217129"/>
                  </a:cubicBezTo>
                  <a:close/>
                  <a:moveTo>
                    <a:pt x="186168" y="246680"/>
                  </a:moveTo>
                  <a:cubicBezTo>
                    <a:pt x="184609" y="252723"/>
                    <a:pt x="178832" y="256699"/>
                    <a:pt x="172631" y="255986"/>
                  </a:cubicBezTo>
                  <a:cubicBezTo>
                    <a:pt x="163688" y="255986"/>
                    <a:pt x="154502" y="255986"/>
                    <a:pt x="145800" y="255986"/>
                  </a:cubicBezTo>
                  <a:lnTo>
                    <a:pt x="48748" y="255986"/>
                  </a:lnTo>
                  <a:cubicBezTo>
                    <a:pt x="37266" y="255986"/>
                    <a:pt x="32371" y="251575"/>
                    <a:pt x="32371" y="240213"/>
                  </a:cubicBezTo>
                  <a:lnTo>
                    <a:pt x="32371" y="60733"/>
                  </a:lnTo>
                  <a:cubicBezTo>
                    <a:pt x="31398" y="53391"/>
                    <a:pt x="36565" y="46647"/>
                    <a:pt x="43913" y="45674"/>
                  </a:cubicBezTo>
                  <a:cubicBezTo>
                    <a:pt x="44632" y="45577"/>
                    <a:pt x="45364" y="45541"/>
                    <a:pt x="46089" y="45565"/>
                  </a:cubicBezTo>
                  <a:lnTo>
                    <a:pt x="54670" y="44900"/>
                  </a:lnTo>
                  <a:cubicBezTo>
                    <a:pt x="56870" y="44417"/>
                    <a:pt x="59124" y="44217"/>
                    <a:pt x="61378" y="44296"/>
                  </a:cubicBezTo>
                  <a:lnTo>
                    <a:pt x="61378" y="33660"/>
                  </a:lnTo>
                  <a:lnTo>
                    <a:pt x="162419" y="33660"/>
                  </a:lnTo>
                  <a:lnTo>
                    <a:pt x="162419" y="45746"/>
                  </a:lnTo>
                  <a:lnTo>
                    <a:pt x="174505" y="45746"/>
                  </a:lnTo>
                  <a:cubicBezTo>
                    <a:pt x="185624" y="45746"/>
                    <a:pt x="189492" y="50581"/>
                    <a:pt x="189492" y="61700"/>
                  </a:cubicBezTo>
                  <a:lnTo>
                    <a:pt x="189492" y="74149"/>
                  </a:lnTo>
                  <a:lnTo>
                    <a:pt x="94917" y="74149"/>
                  </a:lnTo>
                  <a:lnTo>
                    <a:pt x="94917" y="229215"/>
                  </a:lnTo>
                  <a:lnTo>
                    <a:pt x="187014" y="229215"/>
                  </a:lnTo>
                  <a:cubicBezTo>
                    <a:pt x="187099" y="235131"/>
                    <a:pt x="186815" y="241041"/>
                    <a:pt x="186168" y="246921"/>
                  </a:cubicBezTo>
                  <a:close/>
                  <a:moveTo>
                    <a:pt x="124528" y="192292"/>
                  </a:moveTo>
                  <a:cubicBezTo>
                    <a:pt x="121380" y="190454"/>
                    <a:pt x="118805" y="187777"/>
                    <a:pt x="117095" y="184556"/>
                  </a:cubicBezTo>
                  <a:cubicBezTo>
                    <a:pt x="114829" y="180592"/>
                    <a:pt x="113584" y="176126"/>
                    <a:pt x="113469" y="171564"/>
                  </a:cubicBezTo>
                  <a:lnTo>
                    <a:pt x="123561" y="169690"/>
                  </a:lnTo>
                  <a:cubicBezTo>
                    <a:pt x="123634" y="173757"/>
                    <a:pt x="124649" y="177746"/>
                    <a:pt x="126522" y="181353"/>
                  </a:cubicBezTo>
                  <a:cubicBezTo>
                    <a:pt x="129302" y="184919"/>
                    <a:pt x="135466" y="186853"/>
                    <a:pt x="135466" y="187397"/>
                  </a:cubicBezTo>
                  <a:lnTo>
                    <a:pt x="135466" y="155912"/>
                  </a:lnTo>
                  <a:cubicBezTo>
                    <a:pt x="135466" y="155126"/>
                    <a:pt x="128396" y="153555"/>
                    <a:pt x="124166" y="151198"/>
                  </a:cubicBezTo>
                  <a:cubicBezTo>
                    <a:pt x="121253" y="149482"/>
                    <a:pt x="118920" y="146932"/>
                    <a:pt x="117458" y="143886"/>
                  </a:cubicBezTo>
                  <a:cubicBezTo>
                    <a:pt x="113264" y="134628"/>
                    <a:pt x="114896" y="123769"/>
                    <a:pt x="121628" y="116149"/>
                  </a:cubicBezTo>
                  <a:cubicBezTo>
                    <a:pt x="125495" y="112831"/>
                    <a:pt x="130378" y="110933"/>
                    <a:pt x="135466" y="110770"/>
                  </a:cubicBezTo>
                  <a:lnTo>
                    <a:pt x="135466" y="107688"/>
                  </a:lnTo>
                  <a:lnTo>
                    <a:pt x="142174" y="107688"/>
                  </a:lnTo>
                  <a:lnTo>
                    <a:pt x="142174" y="110770"/>
                  </a:lnTo>
                  <a:cubicBezTo>
                    <a:pt x="147389" y="110867"/>
                    <a:pt x="152435" y="112643"/>
                    <a:pt x="156557" y="115846"/>
                  </a:cubicBezTo>
                  <a:cubicBezTo>
                    <a:pt x="161095" y="119539"/>
                    <a:pt x="164020" y="124845"/>
                    <a:pt x="164715" y="130652"/>
                  </a:cubicBezTo>
                  <a:lnTo>
                    <a:pt x="154683" y="132163"/>
                  </a:lnTo>
                  <a:cubicBezTo>
                    <a:pt x="154158" y="128827"/>
                    <a:pt x="152665" y="125715"/>
                    <a:pt x="150393" y="123219"/>
                  </a:cubicBezTo>
                  <a:cubicBezTo>
                    <a:pt x="148580" y="121164"/>
                    <a:pt x="148942" y="119774"/>
                    <a:pt x="142174" y="119110"/>
                  </a:cubicBezTo>
                  <a:lnTo>
                    <a:pt x="142174" y="147633"/>
                  </a:lnTo>
                  <a:cubicBezTo>
                    <a:pt x="145818" y="148135"/>
                    <a:pt x="149377" y="149132"/>
                    <a:pt x="152750" y="150594"/>
                  </a:cubicBezTo>
                  <a:cubicBezTo>
                    <a:pt x="155662" y="151736"/>
                    <a:pt x="158346" y="153392"/>
                    <a:pt x="160666" y="155489"/>
                  </a:cubicBezTo>
                  <a:cubicBezTo>
                    <a:pt x="162666" y="157471"/>
                    <a:pt x="164250" y="159834"/>
                    <a:pt x="165319" y="162439"/>
                  </a:cubicBezTo>
                  <a:cubicBezTo>
                    <a:pt x="166395" y="165212"/>
                    <a:pt x="166945" y="168161"/>
                    <a:pt x="166951" y="171141"/>
                  </a:cubicBezTo>
                  <a:cubicBezTo>
                    <a:pt x="166927" y="177571"/>
                    <a:pt x="164334" y="183722"/>
                    <a:pt x="159760" y="188243"/>
                  </a:cubicBezTo>
                  <a:cubicBezTo>
                    <a:pt x="155064" y="192866"/>
                    <a:pt x="148767" y="195507"/>
                    <a:pt x="142174" y="195615"/>
                  </a:cubicBezTo>
                  <a:lnTo>
                    <a:pt x="142174" y="202021"/>
                  </a:lnTo>
                  <a:lnTo>
                    <a:pt x="135466" y="202021"/>
                  </a:lnTo>
                  <a:lnTo>
                    <a:pt x="135466" y="195978"/>
                  </a:lnTo>
                  <a:cubicBezTo>
                    <a:pt x="131617" y="195972"/>
                    <a:pt x="127840" y="194926"/>
                    <a:pt x="124528" y="192956"/>
                  </a:cubicBez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3B0E9912-D43A-C046-A620-5648905AD36E}"/>
                </a:ext>
              </a:extLst>
            </p:cNvPr>
            <p:cNvSpPr/>
            <p:nvPr/>
          </p:nvSpPr>
          <p:spPr>
            <a:xfrm>
              <a:off x="6759476" y="3468720"/>
              <a:ext cx="14684" cy="30243"/>
            </a:xfrm>
            <a:custGeom>
              <a:avLst/>
              <a:gdLst>
                <a:gd name="connsiteX0" fmla="*/ 14685 w 14684"/>
                <a:gd name="connsiteY0" fmla="*/ 14745 h 30243"/>
                <a:gd name="connsiteX1" fmla="*/ 11361 w 14684"/>
                <a:gd name="connsiteY1" fmla="*/ 6043 h 30243"/>
                <a:gd name="connsiteX2" fmla="*/ 0 w 14684"/>
                <a:gd name="connsiteY2" fmla="*/ 0 h 30243"/>
                <a:gd name="connsiteX3" fmla="*/ 0 w 14684"/>
                <a:gd name="connsiteY3" fmla="*/ 30216 h 30243"/>
                <a:gd name="connsiteX4" fmla="*/ 10273 w 14684"/>
                <a:gd name="connsiteY4" fmla="*/ 25200 h 30243"/>
                <a:gd name="connsiteX5" fmla="*/ 14685 w 14684"/>
                <a:gd name="connsiteY5" fmla="*/ 14745 h 3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4" h="30243">
                  <a:moveTo>
                    <a:pt x="14685" y="14745"/>
                  </a:moveTo>
                  <a:cubicBezTo>
                    <a:pt x="14618" y="11548"/>
                    <a:pt x="13446" y="8472"/>
                    <a:pt x="11361" y="6043"/>
                  </a:cubicBezTo>
                  <a:cubicBezTo>
                    <a:pt x="8352" y="2822"/>
                    <a:pt x="4351" y="701"/>
                    <a:pt x="0" y="0"/>
                  </a:cubicBezTo>
                  <a:lnTo>
                    <a:pt x="0" y="30216"/>
                  </a:lnTo>
                  <a:cubicBezTo>
                    <a:pt x="4073" y="30500"/>
                    <a:pt x="7995" y="28590"/>
                    <a:pt x="10273" y="25200"/>
                  </a:cubicBezTo>
                  <a:cubicBezTo>
                    <a:pt x="12962" y="22365"/>
                    <a:pt x="14528" y="18649"/>
                    <a:pt x="14685" y="14745"/>
                  </a:cubicBez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767C8B7A-4461-6D4E-AA69-C88BF9A8FF61}"/>
                </a:ext>
              </a:extLst>
            </p:cNvPr>
            <p:cNvSpPr/>
            <p:nvPr/>
          </p:nvSpPr>
          <p:spPr>
            <a:xfrm>
              <a:off x="6741962" y="3430709"/>
              <a:ext cx="10806" cy="27314"/>
            </a:xfrm>
            <a:custGeom>
              <a:avLst/>
              <a:gdLst>
                <a:gd name="connsiteX0" fmla="*/ 10807 w 10806"/>
                <a:gd name="connsiteY0" fmla="*/ 0 h 27314"/>
                <a:gd name="connsiteX1" fmla="*/ 2830 w 10806"/>
                <a:gd name="connsiteY1" fmla="*/ 4593 h 27314"/>
                <a:gd name="connsiteX2" fmla="*/ 111 w 10806"/>
                <a:gd name="connsiteY2" fmla="*/ 13416 h 27314"/>
                <a:gd name="connsiteX3" fmla="*/ 2044 w 10806"/>
                <a:gd name="connsiteY3" fmla="*/ 21876 h 27314"/>
                <a:gd name="connsiteX4" fmla="*/ 10807 w 10806"/>
                <a:gd name="connsiteY4" fmla="*/ 27315 h 2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6" h="27314">
                  <a:moveTo>
                    <a:pt x="10807" y="0"/>
                  </a:moveTo>
                  <a:cubicBezTo>
                    <a:pt x="10807" y="544"/>
                    <a:pt x="4764" y="2115"/>
                    <a:pt x="2830" y="4593"/>
                  </a:cubicBezTo>
                  <a:cubicBezTo>
                    <a:pt x="836" y="7083"/>
                    <a:pt x="-137" y="10237"/>
                    <a:pt x="111" y="13416"/>
                  </a:cubicBezTo>
                  <a:cubicBezTo>
                    <a:pt x="-288" y="16377"/>
                    <a:pt x="401" y="19380"/>
                    <a:pt x="2044" y="21876"/>
                  </a:cubicBezTo>
                  <a:cubicBezTo>
                    <a:pt x="3815" y="25097"/>
                    <a:pt x="7139" y="27158"/>
                    <a:pt x="10807" y="27315"/>
                  </a:cubicBez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7" name="Graphic 15">
              <a:extLst>
                <a:ext uri="{FF2B5EF4-FFF2-40B4-BE49-F238E27FC236}">
                  <a16:creationId xmlns:a16="http://schemas.microsoft.com/office/drawing/2014/main" id="{757BE862-B9FC-654C-9D84-6EED05A02765}"/>
                </a:ext>
              </a:extLst>
            </p:cNvPr>
            <p:cNvGrpSpPr/>
            <p:nvPr/>
          </p:nvGrpSpPr>
          <p:grpSpPr>
            <a:xfrm>
              <a:off x="7942288" y="1897173"/>
              <a:ext cx="336960" cy="316346"/>
              <a:chOff x="7942288" y="1897173"/>
              <a:chExt cx="336960" cy="316346"/>
            </a:xfrm>
            <a:solidFill>
              <a:srgbClr val="FFFFFF"/>
            </a:solidFill>
          </p:grpSpPr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7F42070A-78A6-6142-B82F-CE97E332FF2C}"/>
                  </a:ext>
                </a:extLst>
              </p:cNvPr>
              <p:cNvSpPr/>
              <p:nvPr/>
            </p:nvSpPr>
            <p:spPr>
              <a:xfrm>
                <a:off x="8015775" y="2023696"/>
                <a:ext cx="189751" cy="189822"/>
              </a:xfrm>
              <a:custGeom>
                <a:avLst/>
                <a:gdLst>
                  <a:gd name="connsiteX0" fmla="*/ 94880 w 189751"/>
                  <a:gd name="connsiteY0" fmla="*/ 72151 h 189822"/>
                  <a:gd name="connsiteX1" fmla="*/ 102011 w 189751"/>
                  <a:gd name="connsiteY1" fmla="*/ 60065 h 189822"/>
                  <a:gd name="connsiteX2" fmla="*/ 135912 w 189751"/>
                  <a:gd name="connsiteY2" fmla="*/ 1205 h 189822"/>
                  <a:gd name="connsiteX3" fmla="*/ 138432 w 189751"/>
                  <a:gd name="connsiteY3" fmla="*/ 142 h 189822"/>
                  <a:gd name="connsiteX4" fmla="*/ 138511 w 189751"/>
                  <a:gd name="connsiteY4" fmla="*/ 178 h 189822"/>
                  <a:gd name="connsiteX5" fmla="*/ 172957 w 189751"/>
                  <a:gd name="connsiteY5" fmla="*/ 15165 h 189822"/>
                  <a:gd name="connsiteX6" fmla="*/ 181780 w 189751"/>
                  <a:gd name="connsiteY6" fmla="*/ 22658 h 189822"/>
                  <a:gd name="connsiteX7" fmla="*/ 189031 w 189751"/>
                  <a:gd name="connsiteY7" fmla="*/ 47979 h 189822"/>
                  <a:gd name="connsiteX8" fmla="*/ 175918 w 189751"/>
                  <a:gd name="connsiteY8" fmla="*/ 104965 h 189822"/>
                  <a:gd name="connsiteX9" fmla="*/ 160689 w 189751"/>
                  <a:gd name="connsiteY9" fmla="*/ 166424 h 189822"/>
                  <a:gd name="connsiteX10" fmla="*/ 135791 w 189751"/>
                  <a:gd name="connsiteY10" fmla="*/ 189508 h 189822"/>
                  <a:gd name="connsiteX11" fmla="*/ 130111 w 189751"/>
                  <a:gd name="connsiteY11" fmla="*/ 189811 h 189822"/>
                  <a:gd name="connsiteX12" fmla="*/ 59588 w 189751"/>
                  <a:gd name="connsiteY12" fmla="*/ 189811 h 189822"/>
                  <a:gd name="connsiteX13" fmla="*/ 28829 w 189751"/>
                  <a:gd name="connsiteY13" fmla="*/ 165638 h 189822"/>
                  <a:gd name="connsiteX14" fmla="*/ 12270 w 189751"/>
                  <a:gd name="connsiteY14" fmla="*/ 98620 h 189822"/>
                  <a:gd name="connsiteX15" fmla="*/ 1212 w 189751"/>
                  <a:gd name="connsiteY15" fmla="*/ 50275 h 189822"/>
                  <a:gd name="connsiteX16" fmla="*/ 849 w 189751"/>
                  <a:gd name="connsiteY16" fmla="*/ 34624 h 189822"/>
                  <a:gd name="connsiteX17" fmla="*/ 12935 w 189751"/>
                  <a:gd name="connsiteY17" fmla="*/ 18247 h 189822"/>
                  <a:gd name="connsiteX18" fmla="*/ 43695 w 189751"/>
                  <a:gd name="connsiteY18" fmla="*/ 2595 h 189822"/>
                  <a:gd name="connsiteX19" fmla="*/ 51490 w 189751"/>
                  <a:gd name="connsiteY19" fmla="*/ 238 h 189822"/>
                  <a:gd name="connsiteX20" fmla="*/ 54089 w 189751"/>
                  <a:gd name="connsiteY20" fmla="*/ 1266 h 189822"/>
                  <a:gd name="connsiteX21" fmla="*/ 78261 w 189751"/>
                  <a:gd name="connsiteY21" fmla="*/ 43567 h 189822"/>
                  <a:gd name="connsiteX22" fmla="*/ 94094 w 189751"/>
                  <a:gd name="connsiteY22" fmla="*/ 71124 h 18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9751" h="189822">
                    <a:moveTo>
                      <a:pt x="94880" y="72151"/>
                    </a:moveTo>
                    <a:lnTo>
                      <a:pt x="102011" y="60065"/>
                    </a:lnTo>
                    <a:cubicBezTo>
                      <a:pt x="113311" y="40485"/>
                      <a:pt x="124672" y="20845"/>
                      <a:pt x="135912" y="1205"/>
                    </a:cubicBezTo>
                    <a:cubicBezTo>
                      <a:pt x="136317" y="214"/>
                      <a:pt x="137441" y="-257"/>
                      <a:pt x="138432" y="142"/>
                    </a:cubicBezTo>
                    <a:cubicBezTo>
                      <a:pt x="138457" y="154"/>
                      <a:pt x="138487" y="166"/>
                      <a:pt x="138511" y="178"/>
                    </a:cubicBezTo>
                    <a:cubicBezTo>
                      <a:pt x="150742" y="3230"/>
                      <a:pt x="162387" y="8294"/>
                      <a:pt x="172957" y="15165"/>
                    </a:cubicBezTo>
                    <a:cubicBezTo>
                      <a:pt x="176129" y="17377"/>
                      <a:pt x="179084" y="19884"/>
                      <a:pt x="181780" y="22658"/>
                    </a:cubicBezTo>
                    <a:cubicBezTo>
                      <a:pt x="188439" y="29263"/>
                      <a:pt x="191183" y="38854"/>
                      <a:pt x="189031" y="47979"/>
                    </a:cubicBezTo>
                    <a:cubicBezTo>
                      <a:pt x="185405" y="67135"/>
                      <a:pt x="180571" y="86050"/>
                      <a:pt x="175918" y="104965"/>
                    </a:cubicBezTo>
                    <a:cubicBezTo>
                      <a:pt x="170842" y="125452"/>
                      <a:pt x="165705" y="145938"/>
                      <a:pt x="160689" y="166424"/>
                    </a:cubicBezTo>
                    <a:cubicBezTo>
                      <a:pt x="157909" y="178498"/>
                      <a:pt x="148041" y="187647"/>
                      <a:pt x="135791" y="189508"/>
                    </a:cubicBezTo>
                    <a:cubicBezTo>
                      <a:pt x="133906" y="189762"/>
                      <a:pt x="132008" y="189859"/>
                      <a:pt x="130111" y="189811"/>
                    </a:cubicBezTo>
                    <a:cubicBezTo>
                      <a:pt x="106603" y="189811"/>
                      <a:pt x="83096" y="189811"/>
                      <a:pt x="59588" y="189811"/>
                    </a:cubicBezTo>
                    <a:cubicBezTo>
                      <a:pt x="44879" y="190125"/>
                      <a:pt x="32001" y="180003"/>
                      <a:pt x="28829" y="165638"/>
                    </a:cubicBezTo>
                    <a:cubicBezTo>
                      <a:pt x="23450" y="143218"/>
                      <a:pt x="17649" y="120980"/>
                      <a:pt x="12270" y="98620"/>
                    </a:cubicBezTo>
                    <a:cubicBezTo>
                      <a:pt x="8403" y="82485"/>
                      <a:pt x="4777" y="66350"/>
                      <a:pt x="1212" y="50275"/>
                    </a:cubicBezTo>
                    <a:cubicBezTo>
                      <a:pt x="-269" y="45181"/>
                      <a:pt x="-396" y="39784"/>
                      <a:pt x="849" y="34624"/>
                    </a:cubicBezTo>
                    <a:cubicBezTo>
                      <a:pt x="3049" y="28025"/>
                      <a:pt x="7279" y="22296"/>
                      <a:pt x="12935" y="18247"/>
                    </a:cubicBezTo>
                    <a:cubicBezTo>
                      <a:pt x="22151" y="11207"/>
                      <a:pt x="32575" y="5901"/>
                      <a:pt x="43695" y="2595"/>
                    </a:cubicBezTo>
                    <a:cubicBezTo>
                      <a:pt x="46293" y="1749"/>
                      <a:pt x="48892" y="1084"/>
                      <a:pt x="51490" y="238"/>
                    </a:cubicBezTo>
                    <a:cubicBezTo>
                      <a:pt x="52759" y="-185"/>
                      <a:pt x="53364" y="238"/>
                      <a:pt x="54089" y="1266"/>
                    </a:cubicBezTo>
                    <a:cubicBezTo>
                      <a:pt x="62144" y="15286"/>
                      <a:pt x="70206" y="29384"/>
                      <a:pt x="78261" y="43567"/>
                    </a:cubicBezTo>
                    <a:lnTo>
                      <a:pt x="94094" y="71124"/>
                    </a:lnTo>
                    <a:close/>
                  </a:path>
                </a:pathLst>
              </a:custGeom>
              <a:solidFill>
                <a:srgbClr val="FFFFFF"/>
              </a:solidFill>
              <a:ln w="60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653D8978-038F-7741-8E58-94CB16E8BA6D}"/>
                  </a:ext>
                </a:extLst>
              </p:cNvPr>
              <p:cNvSpPr/>
              <p:nvPr/>
            </p:nvSpPr>
            <p:spPr>
              <a:xfrm>
                <a:off x="8055683" y="1897173"/>
                <a:ext cx="110452" cy="126116"/>
              </a:xfrm>
              <a:custGeom>
                <a:avLst/>
                <a:gdLst>
                  <a:gd name="connsiteX0" fmla="*/ 54004 w 110452"/>
                  <a:gd name="connsiteY0" fmla="*/ 38 h 126116"/>
                  <a:gd name="connsiteX1" fmla="*/ 91592 w 110452"/>
                  <a:gd name="connsiteY1" fmla="*/ 15327 h 126116"/>
                  <a:gd name="connsiteX2" fmla="*/ 103679 w 110452"/>
                  <a:gd name="connsiteY2" fmla="*/ 40950 h 126116"/>
                  <a:gd name="connsiteX3" fmla="*/ 104223 w 110452"/>
                  <a:gd name="connsiteY3" fmla="*/ 55091 h 126116"/>
                  <a:gd name="connsiteX4" fmla="*/ 105129 w 110452"/>
                  <a:gd name="connsiteY4" fmla="*/ 57145 h 126116"/>
                  <a:gd name="connsiteX5" fmla="*/ 110266 w 110452"/>
                  <a:gd name="connsiteY5" fmla="*/ 71951 h 126116"/>
                  <a:gd name="connsiteX6" fmla="*/ 103377 w 110452"/>
                  <a:gd name="connsiteY6" fmla="*/ 83312 h 126116"/>
                  <a:gd name="connsiteX7" fmla="*/ 97334 w 110452"/>
                  <a:gd name="connsiteY7" fmla="*/ 87965 h 126116"/>
                  <a:gd name="connsiteX8" fmla="*/ 95279 w 110452"/>
                  <a:gd name="connsiteY8" fmla="*/ 90322 h 126116"/>
                  <a:gd name="connsiteX9" fmla="*/ 76545 w 110452"/>
                  <a:gd name="connsiteY9" fmla="*/ 117335 h 126116"/>
                  <a:gd name="connsiteX10" fmla="*/ 57872 w 110452"/>
                  <a:gd name="connsiteY10" fmla="*/ 126037 h 126116"/>
                  <a:gd name="connsiteX11" fmla="*/ 35754 w 110452"/>
                  <a:gd name="connsiteY11" fmla="*/ 118604 h 126116"/>
                  <a:gd name="connsiteX12" fmla="*/ 19680 w 110452"/>
                  <a:gd name="connsiteY12" fmla="*/ 98480 h 126116"/>
                  <a:gd name="connsiteX13" fmla="*/ 15389 w 110452"/>
                  <a:gd name="connsiteY13" fmla="*/ 90080 h 126116"/>
                  <a:gd name="connsiteX14" fmla="*/ 13636 w 110452"/>
                  <a:gd name="connsiteY14" fmla="*/ 88026 h 126116"/>
                  <a:gd name="connsiteX15" fmla="*/ 4874 w 110452"/>
                  <a:gd name="connsiteY15" fmla="*/ 80834 h 126116"/>
                  <a:gd name="connsiteX16" fmla="*/ 4548 w 110452"/>
                  <a:gd name="connsiteY16" fmla="*/ 58106 h 126116"/>
                  <a:gd name="connsiteX17" fmla="*/ 5357 w 110452"/>
                  <a:gd name="connsiteY17" fmla="*/ 57327 h 126116"/>
                  <a:gd name="connsiteX18" fmla="*/ 6385 w 110452"/>
                  <a:gd name="connsiteY18" fmla="*/ 54486 h 126116"/>
                  <a:gd name="connsiteX19" fmla="*/ 21613 w 110452"/>
                  <a:gd name="connsiteY19" fmla="*/ 12185 h 126116"/>
                  <a:gd name="connsiteX20" fmla="*/ 47901 w 110452"/>
                  <a:gd name="connsiteY20" fmla="*/ 98 h 126116"/>
                  <a:gd name="connsiteX21" fmla="*/ 54004 w 110452"/>
                  <a:gd name="connsiteY21" fmla="*/ 38 h 126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0452" h="126116">
                    <a:moveTo>
                      <a:pt x="54004" y="38"/>
                    </a:moveTo>
                    <a:cubicBezTo>
                      <a:pt x="68151" y="-518"/>
                      <a:pt x="81851" y="5054"/>
                      <a:pt x="91592" y="15327"/>
                    </a:cubicBezTo>
                    <a:cubicBezTo>
                      <a:pt x="98240" y="22367"/>
                      <a:pt x="102476" y="31341"/>
                      <a:pt x="103679" y="40950"/>
                    </a:cubicBezTo>
                    <a:cubicBezTo>
                      <a:pt x="104283" y="45603"/>
                      <a:pt x="103981" y="50377"/>
                      <a:pt x="104223" y="55091"/>
                    </a:cubicBezTo>
                    <a:cubicBezTo>
                      <a:pt x="104283" y="55858"/>
                      <a:pt x="104603" y="56583"/>
                      <a:pt x="105129" y="57145"/>
                    </a:cubicBezTo>
                    <a:cubicBezTo>
                      <a:pt x="109172" y="60934"/>
                      <a:pt x="111088" y="66470"/>
                      <a:pt x="110266" y="71951"/>
                    </a:cubicBezTo>
                    <a:cubicBezTo>
                      <a:pt x="109395" y="76441"/>
                      <a:pt x="106954" y="80466"/>
                      <a:pt x="103377" y="83312"/>
                    </a:cubicBezTo>
                    <a:cubicBezTo>
                      <a:pt x="101443" y="85004"/>
                      <a:pt x="99146" y="86334"/>
                      <a:pt x="97334" y="87965"/>
                    </a:cubicBezTo>
                    <a:cubicBezTo>
                      <a:pt x="96463" y="88569"/>
                      <a:pt x="95756" y="89379"/>
                      <a:pt x="95279" y="90322"/>
                    </a:cubicBezTo>
                    <a:cubicBezTo>
                      <a:pt x="91000" y="100541"/>
                      <a:pt x="84613" y="109744"/>
                      <a:pt x="76545" y="117335"/>
                    </a:cubicBezTo>
                    <a:cubicBezTo>
                      <a:pt x="71433" y="122187"/>
                      <a:pt x="64876" y="125245"/>
                      <a:pt x="57872" y="126037"/>
                    </a:cubicBezTo>
                    <a:cubicBezTo>
                      <a:pt x="49804" y="126623"/>
                      <a:pt x="41833" y="123946"/>
                      <a:pt x="35754" y="118604"/>
                    </a:cubicBezTo>
                    <a:cubicBezTo>
                      <a:pt x="29119" y="113020"/>
                      <a:pt x="23656" y="106185"/>
                      <a:pt x="19680" y="98480"/>
                    </a:cubicBezTo>
                    <a:cubicBezTo>
                      <a:pt x="18108" y="95761"/>
                      <a:pt x="16900" y="92860"/>
                      <a:pt x="15389" y="90080"/>
                    </a:cubicBezTo>
                    <a:cubicBezTo>
                      <a:pt x="14966" y="89270"/>
                      <a:pt x="14368" y="88569"/>
                      <a:pt x="13636" y="88026"/>
                    </a:cubicBezTo>
                    <a:cubicBezTo>
                      <a:pt x="10542" y="85844"/>
                      <a:pt x="7611" y="83445"/>
                      <a:pt x="4874" y="80834"/>
                    </a:cubicBezTo>
                    <a:cubicBezTo>
                      <a:pt x="-1495" y="74646"/>
                      <a:pt x="-1641" y="64470"/>
                      <a:pt x="4548" y="58106"/>
                    </a:cubicBezTo>
                    <a:cubicBezTo>
                      <a:pt x="4807" y="57834"/>
                      <a:pt x="5079" y="57574"/>
                      <a:pt x="5357" y="57327"/>
                    </a:cubicBezTo>
                    <a:cubicBezTo>
                      <a:pt x="6113" y="56583"/>
                      <a:pt x="6487" y="55538"/>
                      <a:pt x="6385" y="54486"/>
                    </a:cubicBezTo>
                    <a:cubicBezTo>
                      <a:pt x="4542" y="38780"/>
                      <a:pt x="10180" y="23117"/>
                      <a:pt x="21613" y="12185"/>
                    </a:cubicBezTo>
                    <a:cubicBezTo>
                      <a:pt x="28835" y="5410"/>
                      <a:pt x="38057" y="1168"/>
                      <a:pt x="47901" y="98"/>
                    </a:cubicBezTo>
                    <a:cubicBezTo>
                      <a:pt x="49955" y="280"/>
                      <a:pt x="52494" y="159"/>
                      <a:pt x="54004" y="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60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65283BCD-42C5-384A-B743-56EEAAEB965B}"/>
                  </a:ext>
                </a:extLst>
              </p:cNvPr>
              <p:cNvSpPr/>
              <p:nvPr/>
            </p:nvSpPr>
            <p:spPr>
              <a:xfrm>
                <a:off x="7942288" y="2029578"/>
                <a:ext cx="78868" cy="152147"/>
              </a:xfrm>
              <a:custGeom>
                <a:avLst/>
                <a:gdLst>
                  <a:gd name="connsiteX0" fmla="*/ 78868 w 78868"/>
                  <a:gd name="connsiteY0" fmla="*/ 152142 h 152147"/>
                  <a:gd name="connsiteX1" fmla="*/ 47142 w 78868"/>
                  <a:gd name="connsiteY1" fmla="*/ 152142 h 152147"/>
                  <a:gd name="connsiteX2" fmla="*/ 22970 w 78868"/>
                  <a:gd name="connsiteY2" fmla="*/ 132925 h 152147"/>
                  <a:gd name="connsiteX3" fmla="*/ 6533 w 78868"/>
                  <a:gd name="connsiteY3" fmla="*/ 66451 h 152147"/>
                  <a:gd name="connsiteX4" fmla="*/ 489 w 78868"/>
                  <a:gd name="connsiteY4" fmla="*/ 37806 h 152147"/>
                  <a:gd name="connsiteX5" fmla="*/ 9010 w 78868"/>
                  <a:gd name="connsiteY5" fmla="*/ 15447 h 152147"/>
                  <a:gd name="connsiteX6" fmla="*/ 34270 w 78868"/>
                  <a:gd name="connsiteY6" fmla="*/ 2212 h 152147"/>
                  <a:gd name="connsiteX7" fmla="*/ 40918 w 78868"/>
                  <a:gd name="connsiteY7" fmla="*/ 158 h 152147"/>
                  <a:gd name="connsiteX8" fmla="*/ 42870 w 78868"/>
                  <a:gd name="connsiteY8" fmla="*/ 792 h 152147"/>
                  <a:gd name="connsiteX9" fmla="*/ 42912 w 78868"/>
                  <a:gd name="connsiteY9" fmla="*/ 883 h 152147"/>
                  <a:gd name="connsiteX10" fmla="*/ 54092 w 78868"/>
                  <a:gd name="connsiteY10" fmla="*/ 20402 h 152147"/>
                  <a:gd name="connsiteX11" fmla="*/ 54092 w 78868"/>
                  <a:gd name="connsiteY11" fmla="*/ 22034 h 152147"/>
                  <a:gd name="connsiteX12" fmla="*/ 53729 w 78868"/>
                  <a:gd name="connsiteY12" fmla="*/ 47052 h 152147"/>
                  <a:gd name="connsiteX13" fmla="*/ 68716 w 78868"/>
                  <a:gd name="connsiteY13" fmla="*/ 111593 h 152147"/>
                  <a:gd name="connsiteX14" fmla="*/ 78566 w 78868"/>
                  <a:gd name="connsiteY14" fmla="*/ 150450 h 152147"/>
                  <a:gd name="connsiteX15" fmla="*/ 78868 w 78868"/>
                  <a:gd name="connsiteY15" fmla="*/ 152142 h 152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8868" h="152147">
                    <a:moveTo>
                      <a:pt x="78868" y="152142"/>
                    </a:moveTo>
                    <a:lnTo>
                      <a:pt x="47142" y="152142"/>
                    </a:lnTo>
                    <a:cubicBezTo>
                      <a:pt x="35509" y="152390"/>
                      <a:pt x="25351" y="144316"/>
                      <a:pt x="22970" y="132925"/>
                    </a:cubicBezTo>
                    <a:cubicBezTo>
                      <a:pt x="17531" y="110807"/>
                      <a:pt x="11911" y="88810"/>
                      <a:pt x="6533" y="66451"/>
                    </a:cubicBezTo>
                    <a:cubicBezTo>
                      <a:pt x="4236" y="56963"/>
                      <a:pt x="2423" y="47354"/>
                      <a:pt x="489" y="37806"/>
                    </a:cubicBezTo>
                    <a:cubicBezTo>
                      <a:pt x="-1330" y="29328"/>
                      <a:pt x="2012" y="20565"/>
                      <a:pt x="9010" y="15447"/>
                    </a:cubicBezTo>
                    <a:cubicBezTo>
                      <a:pt x="16473" y="9416"/>
                      <a:pt x="25061" y="4914"/>
                      <a:pt x="34270" y="2212"/>
                    </a:cubicBezTo>
                    <a:lnTo>
                      <a:pt x="40918" y="158"/>
                    </a:lnTo>
                    <a:cubicBezTo>
                      <a:pt x="41631" y="-205"/>
                      <a:pt x="42507" y="79"/>
                      <a:pt x="42870" y="792"/>
                    </a:cubicBezTo>
                    <a:cubicBezTo>
                      <a:pt x="42882" y="822"/>
                      <a:pt x="42900" y="853"/>
                      <a:pt x="42912" y="883"/>
                    </a:cubicBezTo>
                    <a:cubicBezTo>
                      <a:pt x="46598" y="7409"/>
                      <a:pt x="50406" y="13876"/>
                      <a:pt x="54092" y="20402"/>
                    </a:cubicBezTo>
                    <a:cubicBezTo>
                      <a:pt x="54327" y="20922"/>
                      <a:pt x="54327" y="21514"/>
                      <a:pt x="54092" y="22034"/>
                    </a:cubicBezTo>
                    <a:cubicBezTo>
                      <a:pt x="51946" y="30222"/>
                      <a:pt x="51826" y="38809"/>
                      <a:pt x="53729" y="47052"/>
                    </a:cubicBezTo>
                    <a:cubicBezTo>
                      <a:pt x="57778" y="68807"/>
                      <a:pt x="63458" y="90140"/>
                      <a:pt x="68716" y="111593"/>
                    </a:cubicBezTo>
                    <a:cubicBezTo>
                      <a:pt x="71979" y="124525"/>
                      <a:pt x="75303" y="137457"/>
                      <a:pt x="78566" y="150450"/>
                    </a:cubicBezTo>
                    <a:cubicBezTo>
                      <a:pt x="78748" y="151356"/>
                      <a:pt x="78808" y="151356"/>
                      <a:pt x="78868" y="1521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60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DC8D43D1-EA84-8749-99A4-420045B44FDC}"/>
                  </a:ext>
                </a:extLst>
              </p:cNvPr>
              <p:cNvSpPr/>
              <p:nvPr/>
            </p:nvSpPr>
            <p:spPr>
              <a:xfrm>
                <a:off x="8200032" y="2029857"/>
                <a:ext cx="79216" cy="152225"/>
              </a:xfrm>
              <a:custGeom>
                <a:avLst/>
                <a:gdLst>
                  <a:gd name="connsiteX0" fmla="*/ 0 w 79216"/>
                  <a:gd name="connsiteY0" fmla="*/ 151682 h 152225"/>
                  <a:gd name="connsiteX1" fmla="*/ 2236 w 79216"/>
                  <a:gd name="connsiteY1" fmla="*/ 142617 h 152225"/>
                  <a:gd name="connsiteX2" fmla="*/ 21513 w 79216"/>
                  <a:gd name="connsiteY2" fmla="*/ 64540 h 152225"/>
                  <a:gd name="connsiteX3" fmla="*/ 25985 w 79216"/>
                  <a:gd name="connsiteY3" fmla="*/ 40851 h 152225"/>
                  <a:gd name="connsiteX4" fmla="*/ 24898 w 79216"/>
                  <a:gd name="connsiteY4" fmla="*/ 22722 h 152225"/>
                  <a:gd name="connsiteX5" fmla="*/ 24898 w 79216"/>
                  <a:gd name="connsiteY5" fmla="*/ 20607 h 152225"/>
                  <a:gd name="connsiteX6" fmla="*/ 36863 w 79216"/>
                  <a:gd name="connsiteY6" fmla="*/ 0 h 152225"/>
                  <a:gd name="connsiteX7" fmla="*/ 42423 w 79216"/>
                  <a:gd name="connsiteY7" fmla="*/ 1571 h 152225"/>
                  <a:gd name="connsiteX8" fmla="*/ 68650 w 79216"/>
                  <a:gd name="connsiteY8" fmla="*/ 14383 h 152225"/>
                  <a:gd name="connsiteX9" fmla="*/ 78742 w 79216"/>
                  <a:gd name="connsiteY9" fmla="*/ 28584 h 152225"/>
                  <a:gd name="connsiteX10" fmla="*/ 78077 w 79216"/>
                  <a:gd name="connsiteY10" fmla="*/ 41335 h 152225"/>
                  <a:gd name="connsiteX11" fmla="*/ 64057 w 79216"/>
                  <a:gd name="connsiteY11" fmla="*/ 100436 h 152225"/>
                  <a:gd name="connsiteX12" fmla="*/ 55717 w 79216"/>
                  <a:gd name="connsiteY12" fmla="*/ 134097 h 152225"/>
                  <a:gd name="connsiteX13" fmla="*/ 32814 w 79216"/>
                  <a:gd name="connsiteY13" fmla="*/ 152226 h 152225"/>
                  <a:gd name="connsiteX14" fmla="*/ 1511 w 79216"/>
                  <a:gd name="connsiteY14" fmla="*/ 152226 h 15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9216" h="152225">
                    <a:moveTo>
                      <a:pt x="0" y="151682"/>
                    </a:moveTo>
                    <a:cubicBezTo>
                      <a:pt x="785" y="148600"/>
                      <a:pt x="1511" y="145639"/>
                      <a:pt x="2236" y="142617"/>
                    </a:cubicBezTo>
                    <a:cubicBezTo>
                      <a:pt x="8702" y="116571"/>
                      <a:pt x="15229" y="90586"/>
                      <a:pt x="21513" y="64540"/>
                    </a:cubicBezTo>
                    <a:cubicBezTo>
                      <a:pt x="23387" y="56745"/>
                      <a:pt x="24595" y="48768"/>
                      <a:pt x="25985" y="40851"/>
                    </a:cubicBezTo>
                    <a:cubicBezTo>
                      <a:pt x="26910" y="34802"/>
                      <a:pt x="26541" y="28620"/>
                      <a:pt x="24898" y="22722"/>
                    </a:cubicBezTo>
                    <a:cubicBezTo>
                      <a:pt x="24686" y="22033"/>
                      <a:pt x="24686" y="21296"/>
                      <a:pt x="24898" y="20607"/>
                    </a:cubicBezTo>
                    <a:lnTo>
                      <a:pt x="36863" y="0"/>
                    </a:lnTo>
                    <a:cubicBezTo>
                      <a:pt x="38736" y="483"/>
                      <a:pt x="40610" y="967"/>
                      <a:pt x="42423" y="1571"/>
                    </a:cubicBezTo>
                    <a:cubicBezTo>
                      <a:pt x="51874" y="4200"/>
                      <a:pt x="60763" y="8545"/>
                      <a:pt x="68650" y="14383"/>
                    </a:cubicBezTo>
                    <a:cubicBezTo>
                      <a:pt x="73514" y="17845"/>
                      <a:pt x="77074" y="22849"/>
                      <a:pt x="78742" y="28584"/>
                    </a:cubicBezTo>
                    <a:cubicBezTo>
                      <a:pt x="79551" y="32826"/>
                      <a:pt x="79322" y="37201"/>
                      <a:pt x="78077" y="41335"/>
                    </a:cubicBezTo>
                    <a:cubicBezTo>
                      <a:pt x="73484" y="61035"/>
                      <a:pt x="68813" y="80736"/>
                      <a:pt x="64057" y="100436"/>
                    </a:cubicBezTo>
                    <a:cubicBezTo>
                      <a:pt x="61337" y="111677"/>
                      <a:pt x="58679" y="122917"/>
                      <a:pt x="55717" y="134097"/>
                    </a:cubicBezTo>
                    <a:cubicBezTo>
                      <a:pt x="53179" y="144702"/>
                      <a:pt x="43716" y="152190"/>
                      <a:pt x="32814" y="152226"/>
                    </a:cubicBezTo>
                    <a:cubicBezTo>
                      <a:pt x="22359" y="152226"/>
                      <a:pt x="11905" y="152226"/>
                      <a:pt x="1511" y="152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60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DFBB1068-5ACB-1C40-8C30-212CCA321C1A}"/>
                  </a:ext>
                </a:extLst>
              </p:cNvPr>
              <p:cNvSpPr/>
              <p:nvPr/>
            </p:nvSpPr>
            <p:spPr>
              <a:xfrm>
                <a:off x="7973536" y="1928894"/>
                <a:ext cx="77654" cy="99618"/>
              </a:xfrm>
              <a:custGeom>
                <a:avLst/>
                <a:gdLst>
                  <a:gd name="connsiteX0" fmla="*/ 77654 w 77654"/>
                  <a:gd name="connsiteY0" fmla="*/ 69720 h 99618"/>
                  <a:gd name="connsiteX1" fmla="*/ 74814 w 77654"/>
                  <a:gd name="connsiteY1" fmla="*/ 75220 h 99618"/>
                  <a:gd name="connsiteX2" fmla="*/ 68771 w 77654"/>
                  <a:gd name="connsiteY2" fmla="*/ 81263 h 99618"/>
                  <a:gd name="connsiteX3" fmla="*/ 38555 w 77654"/>
                  <a:gd name="connsiteY3" fmla="*/ 99392 h 99618"/>
                  <a:gd name="connsiteX4" fmla="*/ 36561 w 77654"/>
                  <a:gd name="connsiteY4" fmla="*/ 99392 h 99618"/>
                  <a:gd name="connsiteX5" fmla="*/ 22723 w 77654"/>
                  <a:gd name="connsiteY5" fmla="*/ 88877 h 99618"/>
                  <a:gd name="connsiteX6" fmla="*/ 12691 w 77654"/>
                  <a:gd name="connsiteY6" fmla="*/ 72500 h 99618"/>
                  <a:gd name="connsiteX7" fmla="*/ 10636 w 77654"/>
                  <a:gd name="connsiteY7" fmla="*/ 70204 h 99618"/>
                  <a:gd name="connsiteX8" fmla="*/ 4593 w 77654"/>
                  <a:gd name="connsiteY8" fmla="*/ 65490 h 99618"/>
                  <a:gd name="connsiteX9" fmla="*/ 3082 w 77654"/>
                  <a:gd name="connsiteY9" fmla="*/ 47180 h 99618"/>
                  <a:gd name="connsiteX10" fmla="*/ 4049 w 77654"/>
                  <a:gd name="connsiteY10" fmla="*/ 46152 h 99618"/>
                  <a:gd name="connsiteX11" fmla="*/ 5077 w 77654"/>
                  <a:gd name="connsiteY11" fmla="*/ 43251 h 99618"/>
                  <a:gd name="connsiteX12" fmla="*/ 9790 w 77654"/>
                  <a:gd name="connsiteY12" fmla="*/ 19744 h 99618"/>
                  <a:gd name="connsiteX13" fmla="*/ 36742 w 77654"/>
                  <a:gd name="connsiteY13" fmla="*/ 708 h 99618"/>
                  <a:gd name="connsiteX14" fmla="*/ 65810 w 77654"/>
                  <a:gd name="connsiteY14" fmla="*/ 5784 h 99618"/>
                  <a:gd name="connsiteX15" fmla="*/ 67442 w 77654"/>
                  <a:gd name="connsiteY15" fmla="*/ 8987 h 99618"/>
                  <a:gd name="connsiteX16" fmla="*/ 66777 w 77654"/>
                  <a:gd name="connsiteY16" fmla="*/ 16662 h 99618"/>
                  <a:gd name="connsiteX17" fmla="*/ 66293 w 77654"/>
                  <a:gd name="connsiteY17" fmla="*/ 18294 h 99618"/>
                  <a:gd name="connsiteX18" fmla="*/ 73243 w 77654"/>
                  <a:gd name="connsiteY18" fmla="*/ 65974 h 99618"/>
                  <a:gd name="connsiteX19" fmla="*/ 77654 w 77654"/>
                  <a:gd name="connsiteY19" fmla="*/ 69720 h 99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7654" h="99618">
                    <a:moveTo>
                      <a:pt x="77654" y="69720"/>
                    </a:moveTo>
                    <a:cubicBezTo>
                      <a:pt x="76615" y="71503"/>
                      <a:pt x="75666" y="73340"/>
                      <a:pt x="74814" y="75220"/>
                    </a:cubicBezTo>
                    <a:cubicBezTo>
                      <a:pt x="73799" y="78036"/>
                      <a:pt x="71587" y="80247"/>
                      <a:pt x="68771" y="81263"/>
                    </a:cubicBezTo>
                    <a:cubicBezTo>
                      <a:pt x="57700" y="85463"/>
                      <a:pt x="47469" y="91602"/>
                      <a:pt x="38555" y="99392"/>
                    </a:cubicBezTo>
                    <a:cubicBezTo>
                      <a:pt x="37927" y="99694"/>
                      <a:pt x="37190" y="99694"/>
                      <a:pt x="36561" y="99392"/>
                    </a:cubicBezTo>
                    <a:cubicBezTo>
                      <a:pt x="31104" y="97168"/>
                      <a:pt x="26330" y="93536"/>
                      <a:pt x="22723" y="88877"/>
                    </a:cubicBezTo>
                    <a:cubicBezTo>
                      <a:pt x="18686" y="83873"/>
                      <a:pt x="15314" y="78368"/>
                      <a:pt x="12691" y="72500"/>
                    </a:cubicBezTo>
                    <a:cubicBezTo>
                      <a:pt x="12171" y="71600"/>
                      <a:pt x="11476" y="70820"/>
                      <a:pt x="10636" y="70204"/>
                    </a:cubicBezTo>
                    <a:cubicBezTo>
                      <a:pt x="8703" y="68572"/>
                      <a:pt x="6527" y="67243"/>
                      <a:pt x="4593" y="65490"/>
                    </a:cubicBezTo>
                    <a:cubicBezTo>
                      <a:pt x="-882" y="60849"/>
                      <a:pt x="-1559" y="52655"/>
                      <a:pt x="3082" y="47180"/>
                    </a:cubicBezTo>
                    <a:cubicBezTo>
                      <a:pt x="3385" y="46817"/>
                      <a:pt x="3705" y="46478"/>
                      <a:pt x="4049" y="46152"/>
                    </a:cubicBezTo>
                    <a:cubicBezTo>
                      <a:pt x="4787" y="45373"/>
                      <a:pt x="5155" y="44321"/>
                      <a:pt x="5077" y="43251"/>
                    </a:cubicBezTo>
                    <a:cubicBezTo>
                      <a:pt x="4478" y="35130"/>
                      <a:pt x="6104" y="27002"/>
                      <a:pt x="9790" y="19744"/>
                    </a:cubicBezTo>
                    <a:cubicBezTo>
                      <a:pt x="15150" y="9398"/>
                      <a:pt x="25200" y="2303"/>
                      <a:pt x="36742" y="708"/>
                    </a:cubicBezTo>
                    <a:cubicBezTo>
                      <a:pt x="46726" y="-1141"/>
                      <a:pt x="57041" y="660"/>
                      <a:pt x="65810" y="5784"/>
                    </a:cubicBezTo>
                    <a:cubicBezTo>
                      <a:pt x="67085" y="6292"/>
                      <a:pt x="67780" y="7664"/>
                      <a:pt x="67442" y="8987"/>
                    </a:cubicBezTo>
                    <a:cubicBezTo>
                      <a:pt x="67079" y="11525"/>
                      <a:pt x="67018" y="14063"/>
                      <a:pt x="66777" y="16662"/>
                    </a:cubicBezTo>
                    <a:cubicBezTo>
                      <a:pt x="66765" y="17242"/>
                      <a:pt x="66601" y="17804"/>
                      <a:pt x="66293" y="18294"/>
                    </a:cubicBezTo>
                    <a:cubicBezTo>
                      <a:pt x="56703" y="33764"/>
                      <a:pt x="59634" y="53887"/>
                      <a:pt x="73243" y="65974"/>
                    </a:cubicBezTo>
                    <a:cubicBezTo>
                      <a:pt x="74814" y="67303"/>
                      <a:pt x="76385" y="68633"/>
                      <a:pt x="77654" y="697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0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980AABA8-E3C4-6C47-B6BF-94ABA76BE6A9}"/>
                  </a:ext>
                </a:extLst>
              </p:cNvPr>
              <p:cNvSpPr/>
              <p:nvPr/>
            </p:nvSpPr>
            <p:spPr>
              <a:xfrm>
                <a:off x="8169998" y="1929144"/>
                <a:ext cx="77576" cy="99600"/>
              </a:xfrm>
              <a:custGeom>
                <a:avLst/>
                <a:gdLst>
                  <a:gd name="connsiteX0" fmla="*/ 0 w 77576"/>
                  <a:gd name="connsiteY0" fmla="*/ 69531 h 99600"/>
                  <a:gd name="connsiteX1" fmla="*/ 2478 w 77576"/>
                  <a:gd name="connsiteY1" fmla="*/ 67416 h 99600"/>
                  <a:gd name="connsiteX2" fmla="*/ 17041 w 77576"/>
                  <a:gd name="connsiteY2" fmla="*/ 37200 h 99600"/>
                  <a:gd name="connsiteX3" fmla="*/ 11663 w 77576"/>
                  <a:gd name="connsiteY3" fmla="*/ 18648 h 99600"/>
                  <a:gd name="connsiteX4" fmla="*/ 10696 w 77576"/>
                  <a:gd name="connsiteY4" fmla="*/ 16110 h 99600"/>
                  <a:gd name="connsiteX5" fmla="*/ 10092 w 77576"/>
                  <a:gd name="connsiteY5" fmla="*/ 8979 h 99600"/>
                  <a:gd name="connsiteX6" fmla="*/ 11663 w 77576"/>
                  <a:gd name="connsiteY6" fmla="*/ 5715 h 99600"/>
                  <a:gd name="connsiteX7" fmla="*/ 34627 w 77576"/>
                  <a:gd name="connsiteY7" fmla="*/ 35 h 99600"/>
                  <a:gd name="connsiteX8" fmla="*/ 58799 w 77576"/>
                  <a:gd name="connsiteY8" fmla="*/ 8495 h 99600"/>
                  <a:gd name="connsiteX9" fmla="*/ 71973 w 77576"/>
                  <a:gd name="connsiteY9" fmla="*/ 32124 h 99600"/>
                  <a:gd name="connsiteX10" fmla="*/ 72578 w 77576"/>
                  <a:gd name="connsiteY10" fmla="*/ 44210 h 99600"/>
                  <a:gd name="connsiteX11" fmla="*/ 73363 w 77576"/>
                  <a:gd name="connsiteY11" fmla="*/ 45962 h 99600"/>
                  <a:gd name="connsiteX12" fmla="*/ 76929 w 77576"/>
                  <a:gd name="connsiteY12" fmla="*/ 59741 h 99600"/>
                  <a:gd name="connsiteX13" fmla="*/ 71188 w 77576"/>
                  <a:gd name="connsiteY13" fmla="*/ 67536 h 99600"/>
                  <a:gd name="connsiteX14" fmla="*/ 69073 w 77576"/>
                  <a:gd name="connsiteY14" fmla="*/ 69108 h 99600"/>
                  <a:gd name="connsiteX15" fmla="*/ 63815 w 77576"/>
                  <a:gd name="connsiteY15" fmla="*/ 75151 h 99600"/>
                  <a:gd name="connsiteX16" fmla="*/ 47680 w 77576"/>
                  <a:gd name="connsiteY16" fmla="*/ 95879 h 99600"/>
                  <a:gd name="connsiteX17" fmla="*/ 40972 w 77576"/>
                  <a:gd name="connsiteY17" fmla="*/ 99504 h 99600"/>
                  <a:gd name="connsiteX18" fmla="*/ 39280 w 77576"/>
                  <a:gd name="connsiteY18" fmla="*/ 99202 h 99600"/>
                  <a:gd name="connsiteX19" fmla="*/ 6950 w 77576"/>
                  <a:gd name="connsiteY19" fmla="*/ 80348 h 99600"/>
                  <a:gd name="connsiteX20" fmla="*/ 4291 w 77576"/>
                  <a:gd name="connsiteY20" fmla="*/ 77991 h 99600"/>
                  <a:gd name="connsiteX21" fmla="*/ 1813 w 77576"/>
                  <a:gd name="connsiteY21" fmla="*/ 73036 h 99600"/>
                  <a:gd name="connsiteX22" fmla="*/ 0 w 77576"/>
                  <a:gd name="connsiteY22" fmla="*/ 69531 h 9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7576" h="99600">
                    <a:moveTo>
                      <a:pt x="0" y="69531"/>
                    </a:moveTo>
                    <a:cubicBezTo>
                      <a:pt x="725" y="68926"/>
                      <a:pt x="1632" y="68201"/>
                      <a:pt x="2478" y="67416"/>
                    </a:cubicBezTo>
                    <a:cubicBezTo>
                      <a:pt x="11627" y="60043"/>
                      <a:pt x="16975" y="48948"/>
                      <a:pt x="17041" y="37200"/>
                    </a:cubicBezTo>
                    <a:cubicBezTo>
                      <a:pt x="17011" y="30637"/>
                      <a:pt x="15144" y="24213"/>
                      <a:pt x="11663" y="18648"/>
                    </a:cubicBezTo>
                    <a:cubicBezTo>
                      <a:pt x="11168" y="17880"/>
                      <a:pt x="10835" y="17016"/>
                      <a:pt x="10696" y="16110"/>
                    </a:cubicBezTo>
                    <a:cubicBezTo>
                      <a:pt x="10696" y="13753"/>
                      <a:pt x="10696" y="11336"/>
                      <a:pt x="10092" y="8979"/>
                    </a:cubicBezTo>
                    <a:cubicBezTo>
                      <a:pt x="9735" y="7649"/>
                      <a:pt x="10406" y="6265"/>
                      <a:pt x="11663" y="5715"/>
                    </a:cubicBezTo>
                    <a:cubicBezTo>
                      <a:pt x="18619" y="1679"/>
                      <a:pt x="26590" y="-291"/>
                      <a:pt x="34627" y="35"/>
                    </a:cubicBezTo>
                    <a:cubicBezTo>
                      <a:pt x="43401" y="89"/>
                      <a:pt x="51904" y="3069"/>
                      <a:pt x="58799" y="8495"/>
                    </a:cubicBezTo>
                    <a:cubicBezTo>
                      <a:pt x="66075" y="14375"/>
                      <a:pt x="70795" y="22842"/>
                      <a:pt x="71973" y="32124"/>
                    </a:cubicBezTo>
                    <a:cubicBezTo>
                      <a:pt x="72578" y="35991"/>
                      <a:pt x="72336" y="40040"/>
                      <a:pt x="72578" y="44210"/>
                    </a:cubicBezTo>
                    <a:cubicBezTo>
                      <a:pt x="72620" y="44869"/>
                      <a:pt x="72904" y="45491"/>
                      <a:pt x="73363" y="45962"/>
                    </a:cubicBezTo>
                    <a:cubicBezTo>
                      <a:pt x="77128" y="49474"/>
                      <a:pt x="78518" y="54846"/>
                      <a:pt x="76929" y="59741"/>
                    </a:cubicBezTo>
                    <a:cubicBezTo>
                      <a:pt x="75756" y="62811"/>
                      <a:pt x="73774" y="65506"/>
                      <a:pt x="71188" y="67536"/>
                    </a:cubicBezTo>
                    <a:cubicBezTo>
                      <a:pt x="70547" y="68147"/>
                      <a:pt x="69840" y="68672"/>
                      <a:pt x="69073" y="69108"/>
                    </a:cubicBezTo>
                    <a:cubicBezTo>
                      <a:pt x="66631" y="70401"/>
                      <a:pt x="64764" y="72558"/>
                      <a:pt x="63815" y="75151"/>
                    </a:cubicBezTo>
                    <a:cubicBezTo>
                      <a:pt x="60250" y="83297"/>
                      <a:pt x="54708" y="90428"/>
                      <a:pt x="47680" y="95879"/>
                    </a:cubicBezTo>
                    <a:cubicBezTo>
                      <a:pt x="45565" y="97299"/>
                      <a:pt x="43317" y="98513"/>
                      <a:pt x="40972" y="99504"/>
                    </a:cubicBezTo>
                    <a:cubicBezTo>
                      <a:pt x="40392" y="99704"/>
                      <a:pt x="39752" y="99589"/>
                      <a:pt x="39280" y="99202"/>
                    </a:cubicBezTo>
                    <a:cubicBezTo>
                      <a:pt x="29750" y="90990"/>
                      <a:pt x="18788" y="84602"/>
                      <a:pt x="6950" y="80348"/>
                    </a:cubicBezTo>
                    <a:cubicBezTo>
                      <a:pt x="5777" y="79961"/>
                      <a:pt x="4810" y="79109"/>
                      <a:pt x="4291" y="77991"/>
                    </a:cubicBezTo>
                    <a:cubicBezTo>
                      <a:pt x="3547" y="76299"/>
                      <a:pt x="2719" y="74643"/>
                      <a:pt x="1813" y="73036"/>
                    </a:cubicBezTo>
                    <a:cubicBezTo>
                      <a:pt x="1329" y="71646"/>
                      <a:pt x="665" y="70497"/>
                      <a:pt x="0" y="695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0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BD5CEEA6-D3B9-994C-AA1A-064B86D42994}"/>
                </a:ext>
              </a:extLst>
            </p:cNvPr>
            <p:cNvSpPr/>
            <p:nvPr/>
          </p:nvSpPr>
          <p:spPr>
            <a:xfrm>
              <a:off x="6525362" y="1865699"/>
              <a:ext cx="218281" cy="307230"/>
            </a:xfrm>
            <a:custGeom>
              <a:avLst/>
              <a:gdLst>
                <a:gd name="connsiteX0" fmla="*/ 181902 w 218281"/>
                <a:gd name="connsiteY0" fmla="*/ 168207 h 307230"/>
                <a:gd name="connsiteX1" fmla="*/ 209942 w 218281"/>
                <a:gd name="connsiteY1" fmla="*/ 183073 h 307230"/>
                <a:gd name="connsiteX2" fmla="*/ 211332 w 218281"/>
                <a:gd name="connsiteY2" fmla="*/ 187243 h 307230"/>
                <a:gd name="connsiteX3" fmla="*/ 217375 w 218281"/>
                <a:gd name="connsiteY3" fmla="*/ 300853 h 307230"/>
                <a:gd name="connsiteX4" fmla="*/ 218282 w 218281"/>
                <a:gd name="connsiteY4" fmla="*/ 302364 h 307230"/>
                <a:gd name="connsiteX5" fmla="*/ 218282 w 218281"/>
                <a:gd name="connsiteY5" fmla="*/ 303029 h 307230"/>
                <a:gd name="connsiteX6" fmla="*/ 191330 w 218281"/>
                <a:gd name="connsiteY6" fmla="*/ 305627 h 307230"/>
                <a:gd name="connsiteX7" fmla="*/ 80801 w 218281"/>
                <a:gd name="connsiteY7" fmla="*/ 303814 h 307230"/>
                <a:gd name="connsiteX8" fmla="*/ 17651 w 218281"/>
                <a:gd name="connsiteY8" fmla="*/ 293904 h 307230"/>
                <a:gd name="connsiteX9" fmla="*/ 15475 w 218281"/>
                <a:gd name="connsiteY9" fmla="*/ 293360 h 307230"/>
                <a:gd name="connsiteX10" fmla="*/ 730 w 218281"/>
                <a:gd name="connsiteY10" fmla="*/ 271242 h 307230"/>
                <a:gd name="connsiteX11" fmla="*/ 20672 w 218281"/>
                <a:gd name="connsiteY11" fmla="*/ 218788 h 307230"/>
                <a:gd name="connsiteX12" fmla="*/ 38318 w 218281"/>
                <a:gd name="connsiteY12" fmla="*/ 203559 h 307230"/>
                <a:gd name="connsiteX13" fmla="*/ 92162 w 218281"/>
                <a:gd name="connsiteY13" fmla="*/ 178662 h 307230"/>
                <a:gd name="connsiteX14" fmla="*/ 108116 w 218281"/>
                <a:gd name="connsiteY14" fmla="*/ 170080 h 307230"/>
                <a:gd name="connsiteX15" fmla="*/ 109083 w 218281"/>
                <a:gd name="connsiteY15" fmla="*/ 165729 h 307230"/>
                <a:gd name="connsiteX16" fmla="*/ 96211 w 218281"/>
                <a:gd name="connsiteY16" fmla="*/ 139986 h 307230"/>
                <a:gd name="connsiteX17" fmla="*/ 93069 w 218281"/>
                <a:gd name="connsiteY17" fmla="*/ 135151 h 307230"/>
                <a:gd name="connsiteX18" fmla="*/ 78626 w 218281"/>
                <a:gd name="connsiteY18" fmla="*/ 90009 h 307230"/>
                <a:gd name="connsiteX19" fmla="*/ 82916 w 218281"/>
                <a:gd name="connsiteY19" fmla="*/ 83966 h 307230"/>
                <a:gd name="connsiteX20" fmla="*/ 84367 w 218281"/>
                <a:gd name="connsiteY20" fmla="*/ 80159 h 307230"/>
                <a:gd name="connsiteX21" fmla="*/ 84911 w 218281"/>
                <a:gd name="connsiteY21" fmla="*/ 52965 h 307230"/>
                <a:gd name="connsiteX22" fmla="*/ 135129 w 218281"/>
                <a:gd name="connsiteY22" fmla="*/ 813 h 307230"/>
                <a:gd name="connsiteX23" fmla="*/ 176101 w 218281"/>
                <a:gd name="connsiteY23" fmla="*/ 5527 h 307230"/>
                <a:gd name="connsiteX24" fmla="*/ 208432 w 218281"/>
                <a:gd name="connsiteY24" fmla="*/ 55443 h 307230"/>
                <a:gd name="connsiteX25" fmla="*/ 208432 w 218281"/>
                <a:gd name="connsiteY25" fmla="*/ 80401 h 307230"/>
                <a:gd name="connsiteX26" fmla="*/ 209640 w 218281"/>
                <a:gd name="connsiteY26" fmla="*/ 83845 h 307230"/>
                <a:gd name="connsiteX27" fmla="*/ 214535 w 218281"/>
                <a:gd name="connsiteY27" fmla="*/ 92668 h 307230"/>
                <a:gd name="connsiteX28" fmla="*/ 200092 w 218281"/>
                <a:gd name="connsiteY28" fmla="*/ 134970 h 307230"/>
                <a:gd name="connsiteX29" fmla="*/ 195922 w 218281"/>
                <a:gd name="connsiteY29" fmla="*/ 142766 h 307230"/>
                <a:gd name="connsiteX30" fmla="*/ 181902 w 218281"/>
                <a:gd name="connsiteY30" fmla="*/ 168207 h 307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8281" h="307230">
                  <a:moveTo>
                    <a:pt x="181902" y="168207"/>
                  </a:moveTo>
                  <a:cubicBezTo>
                    <a:pt x="190937" y="173724"/>
                    <a:pt x="200304" y="178692"/>
                    <a:pt x="209942" y="183073"/>
                  </a:cubicBezTo>
                  <a:cubicBezTo>
                    <a:pt x="212057" y="184221"/>
                    <a:pt x="212843" y="184765"/>
                    <a:pt x="211332" y="187243"/>
                  </a:cubicBezTo>
                  <a:cubicBezTo>
                    <a:pt x="187945" y="226342"/>
                    <a:pt x="191209" y="264172"/>
                    <a:pt x="217375" y="300853"/>
                  </a:cubicBezTo>
                  <a:lnTo>
                    <a:pt x="218282" y="302364"/>
                  </a:lnTo>
                  <a:cubicBezTo>
                    <a:pt x="218282" y="302364"/>
                    <a:pt x="218282" y="302364"/>
                    <a:pt x="218282" y="303029"/>
                  </a:cubicBezTo>
                  <a:cubicBezTo>
                    <a:pt x="209350" y="304352"/>
                    <a:pt x="200352" y="305216"/>
                    <a:pt x="191330" y="305627"/>
                  </a:cubicBezTo>
                  <a:cubicBezTo>
                    <a:pt x="154503" y="308256"/>
                    <a:pt x="117519" y="307652"/>
                    <a:pt x="80801" y="303814"/>
                  </a:cubicBezTo>
                  <a:cubicBezTo>
                    <a:pt x="59554" y="301929"/>
                    <a:pt x="38457" y="298617"/>
                    <a:pt x="17651" y="293904"/>
                  </a:cubicBezTo>
                  <a:lnTo>
                    <a:pt x="15475" y="293360"/>
                  </a:lnTo>
                  <a:cubicBezTo>
                    <a:pt x="851" y="289492"/>
                    <a:pt x="-1506" y="286108"/>
                    <a:pt x="730" y="271242"/>
                  </a:cubicBezTo>
                  <a:cubicBezTo>
                    <a:pt x="3081" y="252412"/>
                    <a:pt x="9922" y="234421"/>
                    <a:pt x="20672" y="218788"/>
                  </a:cubicBezTo>
                  <a:cubicBezTo>
                    <a:pt x="25108" y="212243"/>
                    <a:pt x="31193" y="206992"/>
                    <a:pt x="38318" y="203559"/>
                  </a:cubicBezTo>
                  <a:cubicBezTo>
                    <a:pt x="56448" y="195220"/>
                    <a:pt x="74577" y="187061"/>
                    <a:pt x="92162" y="178662"/>
                  </a:cubicBezTo>
                  <a:cubicBezTo>
                    <a:pt x="97601" y="176063"/>
                    <a:pt x="102738" y="172618"/>
                    <a:pt x="108116" y="170080"/>
                  </a:cubicBezTo>
                  <a:cubicBezTo>
                    <a:pt x="110292" y="168932"/>
                    <a:pt x="110956" y="168026"/>
                    <a:pt x="109083" y="165729"/>
                  </a:cubicBezTo>
                  <a:cubicBezTo>
                    <a:pt x="102949" y="158200"/>
                    <a:pt x="98556" y="149407"/>
                    <a:pt x="96211" y="139986"/>
                  </a:cubicBezTo>
                  <a:cubicBezTo>
                    <a:pt x="95607" y="138124"/>
                    <a:pt x="94525" y="136457"/>
                    <a:pt x="93069" y="135151"/>
                  </a:cubicBezTo>
                  <a:cubicBezTo>
                    <a:pt x="81780" y="122998"/>
                    <a:pt x="76492" y="106452"/>
                    <a:pt x="78626" y="90009"/>
                  </a:cubicBezTo>
                  <a:cubicBezTo>
                    <a:pt x="79049" y="87229"/>
                    <a:pt x="79774" y="84631"/>
                    <a:pt x="82916" y="83966"/>
                  </a:cubicBezTo>
                  <a:cubicBezTo>
                    <a:pt x="85031" y="83362"/>
                    <a:pt x="84306" y="81549"/>
                    <a:pt x="84367" y="80159"/>
                  </a:cubicBezTo>
                  <a:cubicBezTo>
                    <a:pt x="84367" y="71094"/>
                    <a:pt x="84367" y="62030"/>
                    <a:pt x="84911" y="52965"/>
                  </a:cubicBezTo>
                  <a:cubicBezTo>
                    <a:pt x="85636" y="25209"/>
                    <a:pt x="107415" y="2584"/>
                    <a:pt x="135129" y="813"/>
                  </a:cubicBezTo>
                  <a:cubicBezTo>
                    <a:pt x="148961" y="-1157"/>
                    <a:pt x="163072" y="468"/>
                    <a:pt x="176101" y="5527"/>
                  </a:cubicBezTo>
                  <a:cubicBezTo>
                    <a:pt x="197796" y="14893"/>
                    <a:pt x="207163" y="32721"/>
                    <a:pt x="208432" y="55443"/>
                  </a:cubicBezTo>
                  <a:cubicBezTo>
                    <a:pt x="208855" y="63722"/>
                    <a:pt x="208432" y="72061"/>
                    <a:pt x="208432" y="80401"/>
                  </a:cubicBezTo>
                  <a:cubicBezTo>
                    <a:pt x="208432" y="81609"/>
                    <a:pt x="207767" y="83241"/>
                    <a:pt x="209640" y="83845"/>
                  </a:cubicBezTo>
                  <a:cubicBezTo>
                    <a:pt x="214112" y="85235"/>
                    <a:pt x="214173" y="89103"/>
                    <a:pt x="214535" y="92668"/>
                  </a:cubicBezTo>
                  <a:cubicBezTo>
                    <a:pt x="215883" y="108175"/>
                    <a:pt x="210637" y="123524"/>
                    <a:pt x="200092" y="134970"/>
                  </a:cubicBezTo>
                  <a:cubicBezTo>
                    <a:pt x="198104" y="137200"/>
                    <a:pt x="196672" y="139871"/>
                    <a:pt x="195922" y="142766"/>
                  </a:cubicBezTo>
                  <a:cubicBezTo>
                    <a:pt x="193155" y="152163"/>
                    <a:pt x="188369" y="160846"/>
                    <a:pt x="181902" y="168207"/>
                  </a:cubicBez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2C075774-0155-794A-BD70-D1867E79CBED}"/>
                </a:ext>
              </a:extLst>
            </p:cNvPr>
            <p:cNvSpPr/>
            <p:nvPr/>
          </p:nvSpPr>
          <p:spPr>
            <a:xfrm>
              <a:off x="6731919" y="2017771"/>
              <a:ext cx="176217" cy="176217"/>
            </a:xfrm>
            <a:custGeom>
              <a:avLst/>
              <a:gdLst>
                <a:gd name="connsiteX0" fmla="*/ 88351 w 176217"/>
                <a:gd name="connsiteY0" fmla="*/ 0 h 176217"/>
                <a:gd name="connsiteX1" fmla="*/ 176218 w 176217"/>
                <a:gd name="connsiteY1" fmla="*/ 88350 h 176217"/>
                <a:gd name="connsiteX2" fmla="*/ 87867 w 176217"/>
                <a:gd name="connsiteY2" fmla="*/ 176217 h 176217"/>
                <a:gd name="connsiteX3" fmla="*/ 1 w 176217"/>
                <a:gd name="connsiteY3" fmla="*/ 88290 h 176217"/>
                <a:gd name="connsiteX4" fmla="*/ 87686 w 176217"/>
                <a:gd name="connsiteY4" fmla="*/ 0 h 176217"/>
                <a:gd name="connsiteX5" fmla="*/ 88351 w 176217"/>
                <a:gd name="connsiteY5" fmla="*/ 0 h 176217"/>
                <a:gd name="connsiteX6" fmla="*/ 78984 w 176217"/>
                <a:gd name="connsiteY6" fmla="*/ 141227 h 176217"/>
                <a:gd name="connsiteX7" fmla="*/ 87384 w 176217"/>
                <a:gd name="connsiteY7" fmla="*/ 136151 h 176217"/>
                <a:gd name="connsiteX8" fmla="*/ 117297 w 176217"/>
                <a:gd name="connsiteY8" fmla="*/ 87806 h 176217"/>
                <a:gd name="connsiteX9" fmla="*/ 141832 w 176217"/>
                <a:gd name="connsiteY9" fmla="*/ 51548 h 176217"/>
                <a:gd name="connsiteX10" fmla="*/ 140207 w 176217"/>
                <a:gd name="connsiteY10" fmla="*/ 36935 h 176217"/>
                <a:gd name="connsiteX11" fmla="*/ 126362 w 176217"/>
                <a:gd name="connsiteY11" fmla="*/ 37709 h 176217"/>
                <a:gd name="connsiteX12" fmla="*/ 121044 w 176217"/>
                <a:gd name="connsiteY12" fmla="*/ 43752 h 176217"/>
                <a:gd name="connsiteX13" fmla="*/ 78198 w 176217"/>
                <a:gd name="connsiteY13" fmla="*/ 109924 h 176217"/>
                <a:gd name="connsiteX14" fmla="*/ 72457 w 176217"/>
                <a:gd name="connsiteY14" fmla="*/ 110831 h 176217"/>
                <a:gd name="connsiteX15" fmla="*/ 49735 w 176217"/>
                <a:gd name="connsiteY15" fmla="*/ 89378 h 176217"/>
                <a:gd name="connsiteX16" fmla="*/ 36924 w 176217"/>
                <a:gd name="connsiteY16" fmla="*/ 86960 h 176217"/>
                <a:gd name="connsiteX17" fmla="*/ 33292 w 176217"/>
                <a:gd name="connsiteY17" fmla="*/ 101645 h 176217"/>
                <a:gd name="connsiteX18" fmla="*/ 36017 w 176217"/>
                <a:gd name="connsiteY18" fmla="*/ 104667 h 176217"/>
                <a:gd name="connsiteX19" fmla="*/ 70403 w 176217"/>
                <a:gd name="connsiteY19" fmla="*/ 137662 h 176217"/>
                <a:gd name="connsiteX20" fmla="*/ 78984 w 176217"/>
                <a:gd name="connsiteY20" fmla="*/ 141288 h 17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6217" h="176217">
                  <a:moveTo>
                    <a:pt x="88351" y="0"/>
                  </a:moveTo>
                  <a:cubicBezTo>
                    <a:pt x="137010" y="133"/>
                    <a:pt x="176351" y="39691"/>
                    <a:pt x="176218" y="88350"/>
                  </a:cubicBezTo>
                  <a:cubicBezTo>
                    <a:pt x="176085" y="137009"/>
                    <a:pt x="136526" y="176350"/>
                    <a:pt x="87867" y="176217"/>
                  </a:cubicBezTo>
                  <a:cubicBezTo>
                    <a:pt x="39371" y="176084"/>
                    <a:pt x="103" y="136786"/>
                    <a:pt x="1" y="88290"/>
                  </a:cubicBezTo>
                  <a:cubicBezTo>
                    <a:pt x="-169" y="39697"/>
                    <a:pt x="39093" y="169"/>
                    <a:pt x="87686" y="0"/>
                  </a:cubicBezTo>
                  <a:cubicBezTo>
                    <a:pt x="87910" y="0"/>
                    <a:pt x="88127" y="0"/>
                    <a:pt x="88351" y="0"/>
                  </a:cubicBezTo>
                  <a:close/>
                  <a:moveTo>
                    <a:pt x="78984" y="141227"/>
                  </a:moveTo>
                  <a:cubicBezTo>
                    <a:pt x="82531" y="141300"/>
                    <a:pt x="85801" y="139324"/>
                    <a:pt x="87384" y="136151"/>
                  </a:cubicBezTo>
                  <a:cubicBezTo>
                    <a:pt x="97216" y="120034"/>
                    <a:pt x="107187" y="103923"/>
                    <a:pt x="117297" y="87806"/>
                  </a:cubicBezTo>
                  <a:cubicBezTo>
                    <a:pt x="125093" y="75418"/>
                    <a:pt x="133130" y="63150"/>
                    <a:pt x="141832" y="51548"/>
                  </a:cubicBezTo>
                  <a:cubicBezTo>
                    <a:pt x="145416" y="47064"/>
                    <a:pt x="144691" y="40525"/>
                    <a:pt x="140207" y="36935"/>
                  </a:cubicBezTo>
                  <a:cubicBezTo>
                    <a:pt x="136073" y="33630"/>
                    <a:pt x="130109" y="33962"/>
                    <a:pt x="126362" y="37709"/>
                  </a:cubicBezTo>
                  <a:cubicBezTo>
                    <a:pt x="124392" y="39540"/>
                    <a:pt x="122609" y="41565"/>
                    <a:pt x="121044" y="43752"/>
                  </a:cubicBezTo>
                  <a:cubicBezTo>
                    <a:pt x="105507" y="64969"/>
                    <a:pt x="91203" y="87063"/>
                    <a:pt x="78198" y="109924"/>
                  </a:cubicBezTo>
                  <a:cubicBezTo>
                    <a:pt x="76446" y="113006"/>
                    <a:pt x="75298" y="113671"/>
                    <a:pt x="72457" y="110831"/>
                  </a:cubicBezTo>
                  <a:cubicBezTo>
                    <a:pt x="65085" y="103458"/>
                    <a:pt x="57350" y="96508"/>
                    <a:pt x="49735" y="89378"/>
                  </a:cubicBezTo>
                  <a:cubicBezTo>
                    <a:pt x="46551" y="85679"/>
                    <a:pt x="41233" y="84676"/>
                    <a:pt x="36924" y="86960"/>
                  </a:cubicBezTo>
                  <a:cubicBezTo>
                    <a:pt x="31866" y="90012"/>
                    <a:pt x="30240" y="96587"/>
                    <a:pt x="33292" y="101645"/>
                  </a:cubicBezTo>
                  <a:cubicBezTo>
                    <a:pt x="33999" y="102817"/>
                    <a:pt x="34924" y="103845"/>
                    <a:pt x="36017" y="104667"/>
                  </a:cubicBezTo>
                  <a:cubicBezTo>
                    <a:pt x="47439" y="115725"/>
                    <a:pt x="58921" y="126664"/>
                    <a:pt x="70403" y="137662"/>
                  </a:cubicBezTo>
                  <a:cubicBezTo>
                    <a:pt x="72663" y="139970"/>
                    <a:pt x="75757" y="141276"/>
                    <a:pt x="78984" y="141288"/>
                  </a:cubicBez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  <a:ln w="60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75" name="Picture 174" descr="Image result for ohn value summit 2019">
            <a:extLst>
              <a:ext uri="{FF2B5EF4-FFF2-40B4-BE49-F238E27FC236}">
                <a16:creationId xmlns:a16="http://schemas.microsoft.com/office/drawing/2014/main" id="{3A897D1E-AAFE-4428-BCC2-B370C68113A7}"/>
              </a:ext>
            </a:extLst>
          </p:cNvPr>
          <p:cNvPicPr/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400" y="2885773"/>
            <a:ext cx="2103600" cy="550672"/>
          </a:xfrm>
          <a:prstGeom prst="rect">
            <a:avLst/>
          </a:prstGeom>
          <a:noFill/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54ADE5C-C7BA-974F-BB65-523D499CEF17}"/>
              </a:ext>
            </a:extLst>
          </p:cNvPr>
          <p:cNvGrpSpPr/>
          <p:nvPr/>
        </p:nvGrpSpPr>
        <p:grpSpPr>
          <a:xfrm>
            <a:off x="6900054" y="1907434"/>
            <a:ext cx="2321711" cy="2682411"/>
            <a:chOff x="5699919" y="1491004"/>
            <a:chExt cx="3042579" cy="3515272"/>
          </a:xfrm>
        </p:grpSpPr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142D7F88-1AB2-954A-9BCD-9FE110EFCF74}"/>
                </a:ext>
              </a:extLst>
            </p:cNvPr>
            <p:cNvGrpSpPr/>
            <p:nvPr/>
          </p:nvGrpSpPr>
          <p:grpSpPr>
            <a:xfrm>
              <a:off x="7914111" y="2810747"/>
              <a:ext cx="558396" cy="576624"/>
              <a:chOff x="4128567" y="909006"/>
              <a:chExt cx="3670463" cy="3790276"/>
            </a:xfrm>
          </p:grpSpPr>
          <p:pic>
            <p:nvPicPr>
              <p:cNvPr id="227" name="Picture 226">
                <a:extLst>
                  <a:ext uri="{FF2B5EF4-FFF2-40B4-BE49-F238E27FC236}">
                    <a16:creationId xmlns:a16="http://schemas.microsoft.com/office/drawing/2014/main" id="{9D7BAF67-6B68-FD44-875D-B54D784129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/>
              <a:srcRect l="43145" t="33043" r="42177" b="45520"/>
              <a:stretch/>
            </p:blipFill>
            <p:spPr>
              <a:xfrm>
                <a:off x="5095121" y="2184682"/>
                <a:ext cx="1789471" cy="1470136"/>
              </a:xfrm>
              <a:prstGeom prst="rect">
                <a:avLst/>
              </a:prstGeom>
            </p:spPr>
          </p:pic>
          <p:pic>
            <p:nvPicPr>
              <p:cNvPr id="233" name="Picture 232">
                <a:extLst>
                  <a:ext uri="{FF2B5EF4-FFF2-40B4-BE49-F238E27FC236}">
                    <a16:creationId xmlns:a16="http://schemas.microsoft.com/office/drawing/2014/main" id="{04E8DD67-6BCD-1A42-B0D2-55231D449C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8"/>
              <a:srcRect l="37581" t="14050" r="37555" b="66957"/>
              <a:stretch/>
            </p:blipFill>
            <p:spPr>
              <a:xfrm>
                <a:off x="4403354" y="909006"/>
                <a:ext cx="3031435" cy="1302570"/>
              </a:xfrm>
              <a:prstGeom prst="rect">
                <a:avLst/>
              </a:prstGeom>
            </p:spPr>
          </p:pic>
          <p:pic>
            <p:nvPicPr>
              <p:cNvPr id="234" name="Picture 233">
                <a:extLst>
                  <a:ext uri="{FF2B5EF4-FFF2-40B4-BE49-F238E27FC236}">
                    <a16:creationId xmlns:a16="http://schemas.microsoft.com/office/drawing/2014/main" id="{16ECFBA6-E8AC-1D45-9AD4-004311CCBB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9"/>
              <a:srcRect l="54783" t="19420" r="34457" b="30290"/>
              <a:stretch/>
            </p:blipFill>
            <p:spPr>
              <a:xfrm>
                <a:off x="6487065" y="1250402"/>
                <a:ext cx="1311965" cy="3448880"/>
              </a:xfrm>
              <a:prstGeom prst="rect">
                <a:avLst/>
              </a:prstGeom>
            </p:spPr>
          </p:pic>
          <p:pic>
            <p:nvPicPr>
              <p:cNvPr id="240" name="Picture 239">
                <a:extLst>
                  <a:ext uri="{FF2B5EF4-FFF2-40B4-BE49-F238E27FC236}">
                    <a16:creationId xmlns:a16="http://schemas.microsoft.com/office/drawing/2014/main" id="{FC4F755D-0C4A-0E47-B8DB-EBB62014CF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/>
              <a:srcRect l="39128" t="52463" r="37556" b="30290"/>
              <a:stretch/>
            </p:blipFill>
            <p:spPr>
              <a:xfrm>
                <a:off x="4592200" y="3516524"/>
                <a:ext cx="2842589" cy="1182757"/>
              </a:xfrm>
              <a:prstGeom prst="rect">
                <a:avLst/>
              </a:prstGeom>
            </p:spPr>
          </p:pic>
          <p:pic>
            <p:nvPicPr>
              <p:cNvPr id="241" name="Picture 240">
                <a:extLst>
                  <a:ext uri="{FF2B5EF4-FFF2-40B4-BE49-F238E27FC236}">
                    <a16:creationId xmlns:a16="http://schemas.microsoft.com/office/drawing/2014/main" id="{B3B1AA9F-5BAE-BB40-B187-8E55FE9F61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/>
              <a:srcRect l="35217" t="19421" r="56143" b="36812"/>
              <a:stretch/>
            </p:blipFill>
            <p:spPr>
              <a:xfrm>
                <a:off x="4128567" y="1263849"/>
                <a:ext cx="1053549" cy="3001618"/>
              </a:xfrm>
              <a:prstGeom prst="rect">
                <a:avLst/>
              </a:prstGeom>
            </p:spPr>
          </p:pic>
        </p:grpSp>
        <p:pic>
          <p:nvPicPr>
            <p:cNvPr id="104" name="Graphic 103">
              <a:extLst>
                <a:ext uri="{FF2B5EF4-FFF2-40B4-BE49-F238E27FC236}">
                  <a16:creationId xmlns:a16="http://schemas.microsoft.com/office/drawing/2014/main" id="{9835FD7A-46B3-9A49-92F6-2B851ED98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5699919" y="1491004"/>
              <a:ext cx="2680981" cy="3515272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4C37748A-EF9A-414F-8846-74AC35AFCF1C}"/>
                </a:ext>
              </a:extLst>
            </p:cNvPr>
            <p:cNvSpPr txBox="1"/>
            <p:nvPr/>
          </p:nvSpPr>
          <p:spPr>
            <a:xfrm>
              <a:off x="7644121" y="3377543"/>
              <a:ext cx="109837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DUBLIN</a:t>
              </a:r>
            </a:p>
          </p:txBody>
        </p:sp>
      </p:grpSp>
      <p:sp>
        <p:nvSpPr>
          <p:cNvPr id="242" name="Right Arrow 241">
            <a:extLst>
              <a:ext uri="{FF2B5EF4-FFF2-40B4-BE49-F238E27FC236}">
                <a16:creationId xmlns:a16="http://schemas.microsoft.com/office/drawing/2014/main" id="{D14FC298-4EFD-654D-95DB-BDF55250CF0E}"/>
              </a:ext>
            </a:extLst>
          </p:cNvPr>
          <p:cNvSpPr/>
          <p:nvPr/>
        </p:nvSpPr>
        <p:spPr>
          <a:xfrm>
            <a:off x="2406227" y="3042733"/>
            <a:ext cx="207108" cy="246093"/>
          </a:xfrm>
          <a:prstGeom prst="rightArrow">
            <a:avLst/>
          </a:prstGeom>
          <a:solidFill>
            <a:srgbClr val="824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07DE50C-6592-1440-8052-C0376F20BD5F}"/>
              </a:ext>
            </a:extLst>
          </p:cNvPr>
          <p:cNvGrpSpPr/>
          <p:nvPr/>
        </p:nvGrpSpPr>
        <p:grpSpPr>
          <a:xfrm>
            <a:off x="5075137" y="2647782"/>
            <a:ext cx="1264660" cy="1622685"/>
            <a:chOff x="5075137" y="2647782"/>
            <a:chExt cx="1264660" cy="1622685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18F4F6A0-BFAF-C540-B730-C764AD51C4F9}"/>
                </a:ext>
              </a:extLst>
            </p:cNvPr>
            <p:cNvGrpSpPr/>
            <p:nvPr/>
          </p:nvGrpSpPr>
          <p:grpSpPr>
            <a:xfrm>
              <a:off x="5263339" y="2647782"/>
              <a:ext cx="888256" cy="888256"/>
              <a:chOff x="4960693" y="336975"/>
              <a:chExt cx="796256" cy="796256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4B89B33F-7E5D-BC41-B815-6304B09BA692}"/>
                  </a:ext>
                </a:extLst>
              </p:cNvPr>
              <p:cNvSpPr/>
              <p:nvPr/>
            </p:nvSpPr>
            <p:spPr>
              <a:xfrm>
                <a:off x="4960693" y="336975"/>
                <a:ext cx="796256" cy="7962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FBF89238-8DAD-8544-80EE-A30CEACAA5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4"/>
              <a:srcRect t="8048" b="15978"/>
              <a:stretch/>
            </p:blipFill>
            <p:spPr>
              <a:xfrm>
                <a:off x="5091112" y="414338"/>
                <a:ext cx="490537" cy="621137"/>
              </a:xfrm>
              <a:prstGeom prst="rect">
                <a:avLst/>
              </a:prstGeom>
            </p:spPr>
          </p:pic>
        </p:grp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DF0317B9-2BE3-F94C-8768-D474BFF847CA}"/>
                </a:ext>
              </a:extLst>
            </p:cNvPr>
            <p:cNvSpPr/>
            <p:nvPr/>
          </p:nvSpPr>
          <p:spPr>
            <a:xfrm>
              <a:off x="5075137" y="3562581"/>
              <a:ext cx="126466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 Quality Impact Practice Transformation Network</a:t>
              </a:r>
              <a:endParaRPr lang="en-US" sz="10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2468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2" name="Group 661">
            <a:extLst>
              <a:ext uri="{FF2B5EF4-FFF2-40B4-BE49-F238E27FC236}">
                <a16:creationId xmlns:a16="http://schemas.microsoft.com/office/drawing/2014/main" id="{3F8B3E3D-4AA0-2344-A49A-5CFF0A0732F7}"/>
              </a:ext>
            </a:extLst>
          </p:cNvPr>
          <p:cNvGrpSpPr/>
          <p:nvPr/>
        </p:nvGrpSpPr>
        <p:grpSpPr>
          <a:xfrm>
            <a:off x="9659575" y="3507927"/>
            <a:ext cx="2355527" cy="3069534"/>
            <a:chOff x="9768101" y="3624153"/>
            <a:chExt cx="2082326" cy="2713520"/>
          </a:xfrm>
        </p:grpSpPr>
        <p:grpSp>
          <p:nvGrpSpPr>
            <p:cNvPr id="660" name="Group 659">
              <a:extLst>
                <a:ext uri="{FF2B5EF4-FFF2-40B4-BE49-F238E27FC236}">
                  <a16:creationId xmlns:a16="http://schemas.microsoft.com/office/drawing/2014/main" id="{1AC29E85-222F-B442-96DD-7D4699BCEB91}"/>
                </a:ext>
              </a:extLst>
            </p:cNvPr>
            <p:cNvGrpSpPr/>
            <p:nvPr/>
          </p:nvGrpSpPr>
          <p:grpSpPr>
            <a:xfrm>
              <a:off x="10576327" y="3747715"/>
              <a:ext cx="1274100" cy="2589958"/>
              <a:chOff x="9201570" y="3022344"/>
              <a:chExt cx="1274100" cy="2589958"/>
            </a:xfrm>
          </p:grpSpPr>
          <p:grpSp>
            <p:nvGrpSpPr>
              <p:cNvPr id="246" name="Graphic 242">
                <a:extLst>
                  <a:ext uri="{FF2B5EF4-FFF2-40B4-BE49-F238E27FC236}">
                    <a16:creationId xmlns:a16="http://schemas.microsoft.com/office/drawing/2014/main" id="{FA04CB93-8438-7345-A7DC-CA3C71C97BA4}"/>
                  </a:ext>
                </a:extLst>
              </p:cNvPr>
              <p:cNvGrpSpPr/>
              <p:nvPr/>
            </p:nvGrpSpPr>
            <p:grpSpPr>
              <a:xfrm>
                <a:off x="9201570" y="3717489"/>
                <a:ext cx="1202681" cy="1894813"/>
                <a:chOff x="10058963" y="4009312"/>
                <a:chExt cx="1202681" cy="1894813"/>
              </a:xfrm>
              <a:solidFill>
                <a:schemeClr val="accent1"/>
              </a:solidFill>
            </p:grpSpPr>
            <p:sp>
              <p:nvSpPr>
                <p:cNvPr id="247" name="Freeform 246">
                  <a:extLst>
                    <a:ext uri="{FF2B5EF4-FFF2-40B4-BE49-F238E27FC236}">
                      <a16:creationId xmlns:a16="http://schemas.microsoft.com/office/drawing/2014/main" id="{9D6042B4-CD68-6F49-8D4B-4DD170F0B03B}"/>
                    </a:ext>
                  </a:extLst>
                </p:cNvPr>
                <p:cNvSpPr/>
                <p:nvPr/>
              </p:nvSpPr>
              <p:spPr>
                <a:xfrm>
                  <a:off x="10058963" y="5789144"/>
                  <a:ext cx="1202681" cy="114981"/>
                </a:xfrm>
                <a:custGeom>
                  <a:avLst/>
                  <a:gdLst>
                    <a:gd name="connsiteX0" fmla="*/ 1202682 w 1202681"/>
                    <a:gd name="connsiteY0" fmla="*/ 57491 h 114981"/>
                    <a:gd name="connsiteX1" fmla="*/ 601341 w 1202681"/>
                    <a:gd name="connsiteY1" fmla="*/ 114981 h 114981"/>
                    <a:gd name="connsiteX2" fmla="*/ 0 w 1202681"/>
                    <a:gd name="connsiteY2" fmla="*/ 57491 h 114981"/>
                    <a:gd name="connsiteX3" fmla="*/ 601341 w 1202681"/>
                    <a:gd name="connsiteY3" fmla="*/ 0 h 114981"/>
                    <a:gd name="connsiteX4" fmla="*/ 1202682 w 1202681"/>
                    <a:gd name="connsiteY4" fmla="*/ 57491 h 114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681" h="114981">
                      <a:moveTo>
                        <a:pt x="1202682" y="57491"/>
                      </a:moveTo>
                      <a:cubicBezTo>
                        <a:pt x="1202682" y="89242"/>
                        <a:pt x="933452" y="114981"/>
                        <a:pt x="601341" y="114981"/>
                      </a:cubicBezTo>
                      <a:cubicBezTo>
                        <a:pt x="269229" y="114981"/>
                        <a:pt x="0" y="89242"/>
                        <a:pt x="0" y="57491"/>
                      </a:cubicBezTo>
                      <a:cubicBezTo>
                        <a:pt x="0" y="25740"/>
                        <a:pt x="269229" y="0"/>
                        <a:pt x="601341" y="0"/>
                      </a:cubicBezTo>
                      <a:cubicBezTo>
                        <a:pt x="933452" y="0"/>
                        <a:pt x="1202682" y="25740"/>
                        <a:pt x="1202682" y="57491"/>
                      </a:cubicBezTo>
                      <a:close/>
                    </a:path>
                  </a:pathLst>
                </a:custGeom>
                <a:solidFill>
                  <a:srgbClr val="AB7942">
                    <a:alpha val="53000"/>
                  </a:srgbClr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8" name="Freeform 247">
                  <a:extLst>
                    <a:ext uri="{FF2B5EF4-FFF2-40B4-BE49-F238E27FC236}">
                      <a16:creationId xmlns:a16="http://schemas.microsoft.com/office/drawing/2014/main" id="{07E94316-0D63-F04B-951F-35101C366B6D}"/>
                    </a:ext>
                  </a:extLst>
                </p:cNvPr>
                <p:cNvSpPr/>
                <p:nvPr/>
              </p:nvSpPr>
              <p:spPr>
                <a:xfrm>
                  <a:off x="10637618" y="4795735"/>
                  <a:ext cx="92705" cy="135488"/>
                </a:xfrm>
                <a:custGeom>
                  <a:avLst/>
                  <a:gdLst>
                    <a:gd name="connsiteX0" fmla="*/ 21968 w 92705"/>
                    <a:gd name="connsiteY0" fmla="*/ 90 h 135488"/>
                    <a:gd name="connsiteX1" fmla="*/ 84168 w 92705"/>
                    <a:gd name="connsiteY1" fmla="*/ 7069 h 135488"/>
                    <a:gd name="connsiteX2" fmla="*/ 92410 w 92705"/>
                    <a:gd name="connsiteY2" fmla="*/ 54192 h 135488"/>
                    <a:gd name="connsiteX3" fmla="*/ 84190 w 92705"/>
                    <a:gd name="connsiteY3" fmla="*/ 72144 h 135488"/>
                    <a:gd name="connsiteX4" fmla="*/ 68803 w 92705"/>
                    <a:gd name="connsiteY4" fmla="*/ 91285 h 135488"/>
                    <a:gd name="connsiteX5" fmla="*/ 58791 w 92705"/>
                    <a:gd name="connsiteY5" fmla="*/ 95055 h 135488"/>
                    <a:gd name="connsiteX6" fmla="*/ 46584 w 92705"/>
                    <a:gd name="connsiteY6" fmla="*/ 122140 h 135488"/>
                    <a:gd name="connsiteX7" fmla="*/ 19370 w 92705"/>
                    <a:gd name="connsiteY7" fmla="*/ 128535 h 135488"/>
                    <a:gd name="connsiteX8" fmla="*/ 19370 w 92705"/>
                    <a:gd name="connsiteY8" fmla="*/ 124496 h 135488"/>
                    <a:gd name="connsiteX9" fmla="*/ 16862 w 92705"/>
                    <a:gd name="connsiteY9" fmla="*/ 127256 h 135488"/>
                    <a:gd name="connsiteX10" fmla="*/ 1541 w 92705"/>
                    <a:gd name="connsiteY10" fmla="*/ 92699 h 135488"/>
                    <a:gd name="connsiteX11" fmla="*/ 287 w 92705"/>
                    <a:gd name="connsiteY11" fmla="*/ 63527 h 135488"/>
                    <a:gd name="connsiteX12" fmla="*/ 21968 w 92705"/>
                    <a:gd name="connsiteY12" fmla="*/ 0 h 135488"/>
                    <a:gd name="connsiteX13" fmla="*/ 26896 w 92705"/>
                    <a:gd name="connsiteY13" fmla="*/ 91891 h 135488"/>
                    <a:gd name="connsiteX14" fmla="*/ 25485 w 92705"/>
                    <a:gd name="connsiteY14" fmla="*/ 113949 h 135488"/>
                    <a:gd name="connsiteX15" fmla="*/ 32204 w 92705"/>
                    <a:gd name="connsiteY15" fmla="*/ 94629 h 135488"/>
                    <a:gd name="connsiteX16" fmla="*/ 28531 w 92705"/>
                    <a:gd name="connsiteY16" fmla="*/ 66175 h 135488"/>
                    <a:gd name="connsiteX17" fmla="*/ 26896 w 92705"/>
                    <a:gd name="connsiteY17" fmla="*/ 91891 h 135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92705" h="135488">
                      <a:moveTo>
                        <a:pt x="21968" y="90"/>
                      </a:moveTo>
                      <a:lnTo>
                        <a:pt x="84168" y="7069"/>
                      </a:lnTo>
                      <a:cubicBezTo>
                        <a:pt x="86900" y="22821"/>
                        <a:pt x="89648" y="38529"/>
                        <a:pt x="92410" y="54192"/>
                      </a:cubicBezTo>
                      <a:cubicBezTo>
                        <a:pt x="93911" y="62674"/>
                        <a:pt x="89476" y="64963"/>
                        <a:pt x="84190" y="72144"/>
                      </a:cubicBezTo>
                      <a:cubicBezTo>
                        <a:pt x="82129" y="83364"/>
                        <a:pt x="77851" y="83633"/>
                        <a:pt x="68803" y="91285"/>
                      </a:cubicBezTo>
                      <a:lnTo>
                        <a:pt x="58791" y="95055"/>
                      </a:lnTo>
                      <a:cubicBezTo>
                        <a:pt x="54826" y="105961"/>
                        <a:pt x="50548" y="111234"/>
                        <a:pt x="46584" y="122140"/>
                      </a:cubicBezTo>
                      <a:cubicBezTo>
                        <a:pt x="37289" y="138094"/>
                        <a:pt x="32809" y="139127"/>
                        <a:pt x="19370" y="128535"/>
                      </a:cubicBezTo>
                      <a:cubicBezTo>
                        <a:pt x="19370" y="127189"/>
                        <a:pt x="19370" y="125842"/>
                        <a:pt x="19370" y="124496"/>
                      </a:cubicBezTo>
                      <a:lnTo>
                        <a:pt x="16862" y="127256"/>
                      </a:lnTo>
                      <a:cubicBezTo>
                        <a:pt x="2012" y="129141"/>
                        <a:pt x="3064" y="115565"/>
                        <a:pt x="1541" y="92699"/>
                      </a:cubicBezTo>
                      <a:cubicBezTo>
                        <a:pt x="332" y="81928"/>
                        <a:pt x="1407" y="74433"/>
                        <a:pt x="287" y="63527"/>
                      </a:cubicBezTo>
                      <a:cubicBezTo>
                        <a:pt x="-2199" y="39696"/>
                        <a:pt x="12001" y="20173"/>
                        <a:pt x="21968" y="0"/>
                      </a:cubicBezTo>
                      <a:close/>
                      <a:moveTo>
                        <a:pt x="26896" y="91891"/>
                      </a:moveTo>
                      <a:lnTo>
                        <a:pt x="25485" y="113949"/>
                      </a:lnTo>
                      <a:lnTo>
                        <a:pt x="32204" y="94629"/>
                      </a:lnTo>
                      <a:cubicBezTo>
                        <a:pt x="30979" y="85130"/>
                        <a:pt x="29756" y="75644"/>
                        <a:pt x="28531" y="66175"/>
                      </a:cubicBezTo>
                      <a:cubicBezTo>
                        <a:pt x="27964" y="74747"/>
                        <a:pt x="27418" y="83319"/>
                        <a:pt x="26896" y="91891"/>
                      </a:cubicBezTo>
                      <a:close/>
                    </a:path>
                  </a:pathLst>
                </a:custGeom>
                <a:solidFill>
                  <a:srgbClr val="FECC96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9" name="Freeform 248">
                  <a:extLst>
                    <a:ext uri="{FF2B5EF4-FFF2-40B4-BE49-F238E27FC236}">
                      <a16:creationId xmlns:a16="http://schemas.microsoft.com/office/drawing/2014/main" id="{4043FC24-8787-7D43-BED6-BB8CD52C08CD}"/>
                    </a:ext>
                  </a:extLst>
                </p:cNvPr>
                <p:cNvSpPr/>
                <p:nvPr/>
              </p:nvSpPr>
              <p:spPr>
                <a:xfrm>
                  <a:off x="10637618" y="4795825"/>
                  <a:ext cx="86205" cy="127407"/>
                </a:xfrm>
                <a:custGeom>
                  <a:avLst/>
                  <a:gdLst>
                    <a:gd name="connsiteX0" fmla="*/ 21968 w 86205"/>
                    <a:gd name="connsiteY0" fmla="*/ 0 h 127407"/>
                    <a:gd name="connsiteX1" fmla="*/ 84168 w 86205"/>
                    <a:gd name="connsiteY1" fmla="*/ 6979 h 127407"/>
                    <a:gd name="connsiteX2" fmla="*/ 86206 w 86205"/>
                    <a:gd name="connsiteY2" fmla="*/ 18692 h 127407"/>
                    <a:gd name="connsiteX3" fmla="*/ 79733 w 86205"/>
                    <a:gd name="connsiteY3" fmla="*/ 18894 h 127407"/>
                    <a:gd name="connsiteX4" fmla="*/ 22304 w 86205"/>
                    <a:gd name="connsiteY4" fmla="*/ 48066 h 127407"/>
                    <a:gd name="connsiteX5" fmla="*/ 17198 w 86205"/>
                    <a:gd name="connsiteY5" fmla="*/ 126852 h 127407"/>
                    <a:gd name="connsiteX6" fmla="*/ 16862 w 86205"/>
                    <a:gd name="connsiteY6" fmla="*/ 127233 h 127407"/>
                    <a:gd name="connsiteX7" fmla="*/ 1541 w 86205"/>
                    <a:gd name="connsiteY7" fmla="*/ 92676 h 127407"/>
                    <a:gd name="connsiteX8" fmla="*/ 287 w 86205"/>
                    <a:gd name="connsiteY8" fmla="*/ 63505 h 127407"/>
                    <a:gd name="connsiteX9" fmla="*/ 21968 w 86205"/>
                    <a:gd name="connsiteY9" fmla="*/ 0 h 127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6205" h="127407">
                      <a:moveTo>
                        <a:pt x="21968" y="0"/>
                      </a:moveTo>
                      <a:lnTo>
                        <a:pt x="84168" y="6979"/>
                      </a:lnTo>
                      <a:lnTo>
                        <a:pt x="86206" y="18692"/>
                      </a:lnTo>
                      <a:cubicBezTo>
                        <a:pt x="84060" y="18986"/>
                        <a:pt x="81892" y="19054"/>
                        <a:pt x="79733" y="18894"/>
                      </a:cubicBezTo>
                      <a:cubicBezTo>
                        <a:pt x="37647" y="14249"/>
                        <a:pt x="25574" y="8348"/>
                        <a:pt x="22304" y="48066"/>
                      </a:cubicBezTo>
                      <a:cubicBezTo>
                        <a:pt x="20535" y="69586"/>
                        <a:pt x="14823" y="101136"/>
                        <a:pt x="17198" y="126852"/>
                      </a:cubicBezTo>
                      <a:lnTo>
                        <a:pt x="16862" y="127233"/>
                      </a:lnTo>
                      <a:cubicBezTo>
                        <a:pt x="2012" y="129118"/>
                        <a:pt x="3064" y="115542"/>
                        <a:pt x="1541" y="92676"/>
                      </a:cubicBezTo>
                      <a:cubicBezTo>
                        <a:pt x="332" y="81905"/>
                        <a:pt x="1407" y="74410"/>
                        <a:pt x="287" y="63505"/>
                      </a:cubicBezTo>
                      <a:cubicBezTo>
                        <a:pt x="-2199" y="39696"/>
                        <a:pt x="12001" y="20173"/>
                        <a:pt x="21968" y="0"/>
                      </a:cubicBezTo>
                      <a:close/>
                    </a:path>
                  </a:pathLst>
                </a:custGeom>
                <a:solidFill>
                  <a:srgbClr val="F3A774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0" name="Freeform 249">
                  <a:extLst>
                    <a:ext uri="{FF2B5EF4-FFF2-40B4-BE49-F238E27FC236}">
                      <a16:creationId xmlns:a16="http://schemas.microsoft.com/office/drawing/2014/main" id="{D368D73D-68F4-1E40-B6CA-4021C4DE3E3F}"/>
                    </a:ext>
                  </a:extLst>
                </p:cNvPr>
                <p:cNvSpPr/>
                <p:nvPr/>
              </p:nvSpPr>
              <p:spPr>
                <a:xfrm>
                  <a:off x="10314815" y="5697118"/>
                  <a:ext cx="69097" cy="73781"/>
                </a:xfrm>
                <a:custGeom>
                  <a:avLst/>
                  <a:gdLst>
                    <a:gd name="connsiteX0" fmla="*/ 0 w 69097"/>
                    <a:gd name="connsiteY0" fmla="*/ 0 h 73781"/>
                    <a:gd name="connsiteX1" fmla="*/ 69098 w 69097"/>
                    <a:gd name="connsiteY1" fmla="*/ 0 h 73781"/>
                    <a:gd name="connsiteX2" fmla="*/ 69098 w 69097"/>
                    <a:gd name="connsiteY2" fmla="*/ 73782 h 73781"/>
                    <a:gd name="connsiteX3" fmla="*/ 0 w 69097"/>
                    <a:gd name="connsiteY3" fmla="*/ 73782 h 73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97" h="73781">
                      <a:moveTo>
                        <a:pt x="0" y="0"/>
                      </a:moveTo>
                      <a:lnTo>
                        <a:pt x="69098" y="0"/>
                      </a:lnTo>
                      <a:lnTo>
                        <a:pt x="69098" y="73782"/>
                      </a:lnTo>
                      <a:lnTo>
                        <a:pt x="0" y="7378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1" name="Freeform 250">
                  <a:extLst>
                    <a:ext uri="{FF2B5EF4-FFF2-40B4-BE49-F238E27FC236}">
                      <a16:creationId xmlns:a16="http://schemas.microsoft.com/office/drawing/2014/main" id="{6F2C33FB-3E89-8746-A14A-8C2AD20EA27F}"/>
                    </a:ext>
                  </a:extLst>
                </p:cNvPr>
                <p:cNvSpPr/>
                <p:nvPr/>
              </p:nvSpPr>
              <p:spPr>
                <a:xfrm>
                  <a:off x="10155610" y="5733076"/>
                  <a:ext cx="262369" cy="130288"/>
                </a:xfrm>
                <a:custGeom>
                  <a:avLst/>
                  <a:gdLst>
                    <a:gd name="connsiteX0" fmla="*/ 159204 w 262369"/>
                    <a:gd name="connsiteY0" fmla="*/ 933 h 130288"/>
                    <a:gd name="connsiteX1" fmla="*/ 146213 w 262369"/>
                    <a:gd name="connsiteY1" fmla="*/ 2504 h 130288"/>
                    <a:gd name="connsiteX2" fmla="*/ 133715 w 262369"/>
                    <a:gd name="connsiteY2" fmla="*/ 17830 h 130288"/>
                    <a:gd name="connsiteX3" fmla="*/ 90218 w 262369"/>
                    <a:gd name="connsiteY3" fmla="*/ 63315 h 130288"/>
                    <a:gd name="connsiteX4" fmla="*/ 65267 w 262369"/>
                    <a:gd name="connsiteY4" fmla="*/ 76600 h 130288"/>
                    <a:gd name="connsiteX5" fmla="*/ 25085 w 262369"/>
                    <a:gd name="connsiteY5" fmla="*/ 88515 h 130288"/>
                    <a:gd name="connsiteX6" fmla="*/ 895 w 262369"/>
                    <a:gd name="connsiteY6" fmla="*/ 113019 h 130288"/>
                    <a:gd name="connsiteX7" fmla="*/ 7951 w 262369"/>
                    <a:gd name="connsiteY7" fmla="*/ 124239 h 130288"/>
                    <a:gd name="connsiteX8" fmla="*/ 83477 w 262369"/>
                    <a:gd name="connsiteY8" fmla="*/ 130231 h 130288"/>
                    <a:gd name="connsiteX9" fmla="*/ 125674 w 262369"/>
                    <a:gd name="connsiteY9" fmla="*/ 125227 h 130288"/>
                    <a:gd name="connsiteX10" fmla="*/ 200596 w 262369"/>
                    <a:gd name="connsiteY10" fmla="*/ 85463 h 130288"/>
                    <a:gd name="connsiteX11" fmla="*/ 215042 w 262369"/>
                    <a:gd name="connsiteY11" fmla="*/ 97469 h 130288"/>
                    <a:gd name="connsiteX12" fmla="*/ 262369 w 262369"/>
                    <a:gd name="connsiteY12" fmla="*/ 79786 h 130288"/>
                    <a:gd name="connsiteX13" fmla="*/ 262369 w 262369"/>
                    <a:gd name="connsiteY13" fmla="*/ 53038 h 130288"/>
                    <a:gd name="connsiteX14" fmla="*/ 228391 w 262369"/>
                    <a:gd name="connsiteY14" fmla="*/ 2795 h 130288"/>
                    <a:gd name="connsiteX15" fmla="*/ 226398 w 262369"/>
                    <a:gd name="connsiteY15" fmla="*/ 9236 h 130288"/>
                    <a:gd name="connsiteX16" fmla="*/ 159204 w 262369"/>
                    <a:gd name="connsiteY16" fmla="*/ 933 h 130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62369" h="130288">
                      <a:moveTo>
                        <a:pt x="159204" y="933"/>
                      </a:moveTo>
                      <a:cubicBezTo>
                        <a:pt x="154881" y="-732"/>
                        <a:pt x="150016" y="-144"/>
                        <a:pt x="146213" y="2504"/>
                      </a:cubicBezTo>
                      <a:cubicBezTo>
                        <a:pt x="140009" y="6992"/>
                        <a:pt x="133850" y="17583"/>
                        <a:pt x="133715" y="17830"/>
                      </a:cubicBezTo>
                      <a:cubicBezTo>
                        <a:pt x="124218" y="35782"/>
                        <a:pt x="107711" y="53577"/>
                        <a:pt x="90218" y="63315"/>
                      </a:cubicBezTo>
                      <a:lnTo>
                        <a:pt x="65267" y="76600"/>
                      </a:lnTo>
                      <a:lnTo>
                        <a:pt x="25085" y="88515"/>
                      </a:lnTo>
                      <a:cubicBezTo>
                        <a:pt x="8354" y="93497"/>
                        <a:pt x="2687" y="97357"/>
                        <a:pt x="895" y="113019"/>
                      </a:cubicBezTo>
                      <a:cubicBezTo>
                        <a:pt x="-2442" y="120918"/>
                        <a:pt x="4367" y="123364"/>
                        <a:pt x="7951" y="124239"/>
                      </a:cubicBezTo>
                      <a:cubicBezTo>
                        <a:pt x="34537" y="130545"/>
                        <a:pt x="58144" y="130276"/>
                        <a:pt x="83477" y="130231"/>
                      </a:cubicBezTo>
                      <a:cubicBezTo>
                        <a:pt x="97677" y="130231"/>
                        <a:pt x="112818" y="131196"/>
                        <a:pt x="125674" y="125227"/>
                      </a:cubicBezTo>
                      <a:cubicBezTo>
                        <a:pt x="151347" y="113336"/>
                        <a:pt x="176356" y="100063"/>
                        <a:pt x="200596" y="85463"/>
                      </a:cubicBezTo>
                      <a:lnTo>
                        <a:pt x="215042" y="97469"/>
                      </a:lnTo>
                      <a:cubicBezTo>
                        <a:pt x="233140" y="91836"/>
                        <a:pt x="245660" y="88493"/>
                        <a:pt x="262369" y="79786"/>
                      </a:cubicBezTo>
                      <a:cubicBezTo>
                        <a:pt x="262369" y="70810"/>
                        <a:pt x="262369" y="61834"/>
                        <a:pt x="262369" y="53038"/>
                      </a:cubicBezTo>
                      <a:cubicBezTo>
                        <a:pt x="261384" y="39731"/>
                        <a:pt x="258584" y="3199"/>
                        <a:pt x="228391" y="2795"/>
                      </a:cubicBezTo>
                      <a:cubicBezTo>
                        <a:pt x="226152" y="3940"/>
                        <a:pt x="228638" y="8226"/>
                        <a:pt x="226398" y="9236"/>
                      </a:cubicBezTo>
                      <a:cubicBezTo>
                        <a:pt x="198714" y="21824"/>
                        <a:pt x="166237" y="25841"/>
                        <a:pt x="159204" y="93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2" name="Freeform 251">
                  <a:extLst>
                    <a:ext uri="{FF2B5EF4-FFF2-40B4-BE49-F238E27FC236}">
                      <a16:creationId xmlns:a16="http://schemas.microsoft.com/office/drawing/2014/main" id="{735EAC43-39E2-8447-A233-A1D554036B5B}"/>
                    </a:ext>
                  </a:extLst>
                </p:cNvPr>
                <p:cNvSpPr/>
                <p:nvPr/>
              </p:nvSpPr>
              <p:spPr>
                <a:xfrm>
                  <a:off x="10387743" y="5743209"/>
                  <a:ext cx="22294" cy="54750"/>
                </a:xfrm>
                <a:custGeom>
                  <a:avLst/>
                  <a:gdLst>
                    <a:gd name="connsiteX0" fmla="*/ 3359 w 22294"/>
                    <a:gd name="connsiteY0" fmla="*/ 23 h 54750"/>
                    <a:gd name="connsiteX1" fmla="*/ 1679 w 22294"/>
                    <a:gd name="connsiteY1" fmla="*/ 10390 h 54750"/>
                    <a:gd name="connsiteX2" fmla="*/ 16619 w 22294"/>
                    <a:gd name="connsiteY2" fmla="*/ 47191 h 54750"/>
                    <a:gd name="connsiteX3" fmla="*/ 3359 w 22294"/>
                    <a:gd name="connsiteY3" fmla="*/ 23 h 54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294" h="54750">
                      <a:moveTo>
                        <a:pt x="3359" y="23"/>
                      </a:moveTo>
                      <a:cubicBezTo>
                        <a:pt x="2172" y="-336"/>
                        <a:pt x="-2442" y="3546"/>
                        <a:pt x="1679" y="10390"/>
                      </a:cubicBezTo>
                      <a:cubicBezTo>
                        <a:pt x="7391" y="19927"/>
                        <a:pt x="15387" y="39764"/>
                        <a:pt x="16619" y="47191"/>
                      </a:cubicBezTo>
                      <a:cubicBezTo>
                        <a:pt x="21613" y="77238"/>
                        <a:pt x="31065" y="8595"/>
                        <a:pt x="3359" y="23"/>
                      </a:cubicBezTo>
                      <a:close/>
                    </a:path>
                  </a:pathLst>
                </a:custGeom>
                <a:solidFill>
                  <a:srgbClr val="555859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3" name="Freeform 252">
                  <a:extLst>
                    <a:ext uri="{FF2B5EF4-FFF2-40B4-BE49-F238E27FC236}">
                      <a16:creationId xmlns:a16="http://schemas.microsoft.com/office/drawing/2014/main" id="{BEBEDA20-0E71-E14E-87A4-AC23F8531A1B}"/>
                    </a:ext>
                  </a:extLst>
                </p:cNvPr>
                <p:cNvSpPr/>
                <p:nvPr/>
              </p:nvSpPr>
              <p:spPr>
                <a:xfrm>
                  <a:off x="10356430" y="5796280"/>
                  <a:ext cx="14110" cy="34108"/>
                </a:xfrm>
                <a:custGeom>
                  <a:avLst/>
                  <a:gdLst>
                    <a:gd name="connsiteX0" fmla="*/ 0 w 14110"/>
                    <a:gd name="connsiteY0" fmla="*/ 22417 h 34108"/>
                    <a:gd name="connsiteX1" fmla="*/ 14111 w 14110"/>
                    <a:gd name="connsiteY1" fmla="*/ 34108 h 34108"/>
                    <a:gd name="connsiteX2" fmla="*/ 1680 w 14110"/>
                    <a:gd name="connsiteY2" fmla="*/ 0 h 34108"/>
                    <a:gd name="connsiteX3" fmla="*/ 0 w 14110"/>
                    <a:gd name="connsiteY3" fmla="*/ 22417 h 34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0" h="34108">
                      <a:moveTo>
                        <a:pt x="0" y="22417"/>
                      </a:moveTo>
                      <a:lnTo>
                        <a:pt x="14111" y="34108"/>
                      </a:lnTo>
                      <a:lnTo>
                        <a:pt x="1680" y="0"/>
                      </a:lnTo>
                      <a:lnTo>
                        <a:pt x="0" y="224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4" name="Freeform 253">
                  <a:extLst>
                    <a:ext uri="{FF2B5EF4-FFF2-40B4-BE49-F238E27FC236}">
                      <a16:creationId xmlns:a16="http://schemas.microsoft.com/office/drawing/2014/main" id="{23ACFF46-0CD7-F74B-8C26-04B8ADD23BAC}"/>
                    </a:ext>
                  </a:extLst>
                </p:cNvPr>
                <p:cNvSpPr/>
                <p:nvPr/>
              </p:nvSpPr>
              <p:spPr>
                <a:xfrm>
                  <a:off x="10295395" y="5209637"/>
                  <a:ext cx="113176" cy="523519"/>
                </a:xfrm>
                <a:custGeom>
                  <a:avLst/>
                  <a:gdLst>
                    <a:gd name="connsiteX0" fmla="*/ 113177 w 113176"/>
                    <a:gd name="connsiteY0" fmla="*/ 0 h 523519"/>
                    <a:gd name="connsiteX1" fmla="*/ 0 w 113176"/>
                    <a:gd name="connsiteY1" fmla="*/ 2850 h 523519"/>
                    <a:gd name="connsiteX2" fmla="*/ 1881 w 113176"/>
                    <a:gd name="connsiteY2" fmla="*/ 152456 h 523519"/>
                    <a:gd name="connsiteX3" fmla="*/ 2845 w 113176"/>
                    <a:gd name="connsiteY3" fmla="*/ 511694 h 523519"/>
                    <a:gd name="connsiteX4" fmla="*/ 56644 w 113176"/>
                    <a:gd name="connsiteY4" fmla="*/ 523520 h 523519"/>
                    <a:gd name="connsiteX5" fmla="*/ 111273 w 113176"/>
                    <a:gd name="connsiteY5" fmla="*/ 522173 h 523519"/>
                    <a:gd name="connsiteX6" fmla="*/ 111273 w 113176"/>
                    <a:gd name="connsiteY6" fmla="*/ 231556 h 523519"/>
                    <a:gd name="connsiteX7" fmla="*/ 113177 w 113176"/>
                    <a:gd name="connsiteY7" fmla="*/ 0 h 52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3176" h="523519">
                      <a:moveTo>
                        <a:pt x="113177" y="0"/>
                      </a:moveTo>
                      <a:lnTo>
                        <a:pt x="0" y="2850"/>
                      </a:lnTo>
                      <a:lnTo>
                        <a:pt x="1881" y="152456"/>
                      </a:lnTo>
                      <a:lnTo>
                        <a:pt x="2845" y="511694"/>
                      </a:lnTo>
                      <a:lnTo>
                        <a:pt x="56644" y="523520"/>
                      </a:lnTo>
                      <a:lnTo>
                        <a:pt x="111273" y="522173"/>
                      </a:lnTo>
                      <a:lnTo>
                        <a:pt x="111273" y="231556"/>
                      </a:lnTo>
                      <a:lnTo>
                        <a:pt x="113177" y="0"/>
                      </a:lnTo>
                      <a:close/>
                    </a:path>
                  </a:pathLst>
                </a:custGeom>
                <a:solidFill>
                  <a:srgbClr val="000A1D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5" name="Freeform 254">
                  <a:extLst>
                    <a:ext uri="{FF2B5EF4-FFF2-40B4-BE49-F238E27FC236}">
                      <a16:creationId xmlns:a16="http://schemas.microsoft.com/office/drawing/2014/main" id="{2185BAB1-668E-3D4A-B3F2-75F8837CF659}"/>
                    </a:ext>
                  </a:extLst>
                </p:cNvPr>
                <p:cNvSpPr/>
                <p:nvPr/>
              </p:nvSpPr>
              <p:spPr>
                <a:xfrm>
                  <a:off x="10520316" y="5697118"/>
                  <a:ext cx="69097" cy="73781"/>
                </a:xfrm>
                <a:custGeom>
                  <a:avLst/>
                  <a:gdLst>
                    <a:gd name="connsiteX0" fmla="*/ 0 w 69097"/>
                    <a:gd name="connsiteY0" fmla="*/ 0 h 73781"/>
                    <a:gd name="connsiteX1" fmla="*/ 69098 w 69097"/>
                    <a:gd name="connsiteY1" fmla="*/ 0 h 73781"/>
                    <a:gd name="connsiteX2" fmla="*/ 69098 w 69097"/>
                    <a:gd name="connsiteY2" fmla="*/ 73782 h 73781"/>
                    <a:gd name="connsiteX3" fmla="*/ 0 w 69097"/>
                    <a:gd name="connsiteY3" fmla="*/ 73782 h 73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97" h="73781">
                      <a:moveTo>
                        <a:pt x="0" y="0"/>
                      </a:moveTo>
                      <a:lnTo>
                        <a:pt x="69098" y="0"/>
                      </a:lnTo>
                      <a:lnTo>
                        <a:pt x="69098" y="73782"/>
                      </a:lnTo>
                      <a:lnTo>
                        <a:pt x="0" y="7378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6" name="Freeform 255">
                  <a:extLst>
                    <a:ext uri="{FF2B5EF4-FFF2-40B4-BE49-F238E27FC236}">
                      <a16:creationId xmlns:a16="http://schemas.microsoft.com/office/drawing/2014/main" id="{9DB4C995-EAA2-2042-BBA3-BE41B38B17E3}"/>
                    </a:ext>
                  </a:extLst>
                </p:cNvPr>
                <p:cNvSpPr/>
                <p:nvPr/>
              </p:nvSpPr>
              <p:spPr>
                <a:xfrm>
                  <a:off x="10486249" y="5731996"/>
                  <a:ext cx="262369" cy="131368"/>
                </a:xfrm>
                <a:custGeom>
                  <a:avLst/>
                  <a:gdLst>
                    <a:gd name="connsiteX0" fmla="*/ 103165 w 262369"/>
                    <a:gd name="connsiteY0" fmla="*/ 2013 h 131368"/>
                    <a:gd name="connsiteX1" fmla="*/ 116156 w 262369"/>
                    <a:gd name="connsiteY1" fmla="*/ 3584 h 131368"/>
                    <a:gd name="connsiteX2" fmla="*/ 128654 w 262369"/>
                    <a:gd name="connsiteY2" fmla="*/ 18910 h 131368"/>
                    <a:gd name="connsiteX3" fmla="*/ 172151 w 262369"/>
                    <a:gd name="connsiteY3" fmla="*/ 64396 h 131368"/>
                    <a:gd name="connsiteX4" fmla="*/ 197102 w 262369"/>
                    <a:gd name="connsiteY4" fmla="*/ 77680 h 131368"/>
                    <a:gd name="connsiteX5" fmla="*/ 237284 w 262369"/>
                    <a:gd name="connsiteY5" fmla="*/ 89596 h 131368"/>
                    <a:gd name="connsiteX6" fmla="*/ 261474 w 262369"/>
                    <a:gd name="connsiteY6" fmla="*/ 114100 h 131368"/>
                    <a:gd name="connsiteX7" fmla="*/ 254441 w 262369"/>
                    <a:gd name="connsiteY7" fmla="*/ 125320 h 131368"/>
                    <a:gd name="connsiteX8" fmla="*/ 178893 w 262369"/>
                    <a:gd name="connsiteY8" fmla="*/ 131311 h 131368"/>
                    <a:gd name="connsiteX9" fmla="*/ 136695 w 262369"/>
                    <a:gd name="connsiteY9" fmla="*/ 126307 h 131368"/>
                    <a:gd name="connsiteX10" fmla="*/ 61796 w 262369"/>
                    <a:gd name="connsiteY10" fmla="*/ 86544 h 131368"/>
                    <a:gd name="connsiteX11" fmla="*/ 47327 w 262369"/>
                    <a:gd name="connsiteY11" fmla="*/ 98549 h 131368"/>
                    <a:gd name="connsiteX12" fmla="*/ 0 w 262369"/>
                    <a:gd name="connsiteY12" fmla="*/ 80866 h 131368"/>
                    <a:gd name="connsiteX13" fmla="*/ 13282 w 262369"/>
                    <a:gd name="connsiteY13" fmla="*/ 6546 h 131368"/>
                    <a:gd name="connsiteX14" fmla="*/ 34829 w 262369"/>
                    <a:gd name="connsiteY14" fmla="*/ 1407 h 131368"/>
                    <a:gd name="connsiteX15" fmla="*/ 36822 w 262369"/>
                    <a:gd name="connsiteY15" fmla="*/ 7848 h 131368"/>
                    <a:gd name="connsiteX16" fmla="*/ 103165 w 262369"/>
                    <a:gd name="connsiteY16" fmla="*/ 2013 h 131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62369" h="131368">
                      <a:moveTo>
                        <a:pt x="103165" y="2013"/>
                      </a:moveTo>
                      <a:cubicBezTo>
                        <a:pt x="107488" y="348"/>
                        <a:pt x="112353" y="936"/>
                        <a:pt x="116156" y="3584"/>
                      </a:cubicBezTo>
                      <a:cubicBezTo>
                        <a:pt x="122360" y="8072"/>
                        <a:pt x="128520" y="18663"/>
                        <a:pt x="128654" y="18910"/>
                      </a:cubicBezTo>
                      <a:cubicBezTo>
                        <a:pt x="138151" y="36862"/>
                        <a:pt x="154680" y="54657"/>
                        <a:pt x="172151" y="64396"/>
                      </a:cubicBezTo>
                      <a:lnTo>
                        <a:pt x="197102" y="77680"/>
                      </a:lnTo>
                      <a:lnTo>
                        <a:pt x="237284" y="89596"/>
                      </a:lnTo>
                      <a:cubicBezTo>
                        <a:pt x="254038" y="94577"/>
                        <a:pt x="259682" y="98437"/>
                        <a:pt x="261474" y="114100"/>
                      </a:cubicBezTo>
                      <a:cubicBezTo>
                        <a:pt x="264811" y="121999"/>
                        <a:pt x="258002" y="124445"/>
                        <a:pt x="254441" y="125320"/>
                      </a:cubicBezTo>
                      <a:cubicBezTo>
                        <a:pt x="227832" y="131625"/>
                        <a:pt x="204225" y="131356"/>
                        <a:pt x="178893" y="131311"/>
                      </a:cubicBezTo>
                      <a:cubicBezTo>
                        <a:pt x="164692" y="131311"/>
                        <a:pt x="149551" y="132276"/>
                        <a:pt x="136695" y="126307"/>
                      </a:cubicBezTo>
                      <a:cubicBezTo>
                        <a:pt x="111031" y="114416"/>
                        <a:pt x="86028" y="101143"/>
                        <a:pt x="61796" y="86544"/>
                      </a:cubicBezTo>
                      <a:lnTo>
                        <a:pt x="47327" y="98549"/>
                      </a:lnTo>
                      <a:cubicBezTo>
                        <a:pt x="29252" y="92917"/>
                        <a:pt x="16731" y="89573"/>
                        <a:pt x="0" y="80866"/>
                      </a:cubicBezTo>
                      <a:cubicBezTo>
                        <a:pt x="0" y="67964"/>
                        <a:pt x="5510" y="13547"/>
                        <a:pt x="13282" y="6546"/>
                      </a:cubicBezTo>
                      <a:cubicBezTo>
                        <a:pt x="17986" y="2350"/>
                        <a:pt x="27146" y="-2430"/>
                        <a:pt x="34829" y="1407"/>
                      </a:cubicBezTo>
                      <a:cubicBezTo>
                        <a:pt x="37069" y="2552"/>
                        <a:pt x="34582" y="6815"/>
                        <a:pt x="36822" y="7848"/>
                      </a:cubicBezTo>
                      <a:cubicBezTo>
                        <a:pt x="64417" y="20436"/>
                        <a:pt x="96132" y="26921"/>
                        <a:pt x="103165" y="201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7" name="Freeform 256">
                  <a:extLst>
                    <a:ext uri="{FF2B5EF4-FFF2-40B4-BE49-F238E27FC236}">
                      <a16:creationId xmlns:a16="http://schemas.microsoft.com/office/drawing/2014/main" id="{5A378D7E-DDD7-A14C-BFEF-E833729339F8}"/>
                    </a:ext>
                  </a:extLst>
                </p:cNvPr>
                <p:cNvSpPr/>
                <p:nvPr/>
              </p:nvSpPr>
              <p:spPr>
                <a:xfrm>
                  <a:off x="10631398" y="5792207"/>
                  <a:ext cx="84802" cy="46495"/>
                </a:xfrm>
                <a:custGeom>
                  <a:avLst/>
                  <a:gdLst>
                    <a:gd name="connsiteX0" fmla="*/ 4134 w 84802"/>
                    <a:gd name="connsiteY0" fmla="*/ 13295 h 46495"/>
                    <a:gd name="connsiteX1" fmla="*/ 83131 w 84802"/>
                    <a:gd name="connsiteY1" fmla="*/ 43342 h 46495"/>
                    <a:gd name="connsiteX2" fmla="*/ 64474 w 84802"/>
                    <a:gd name="connsiteY2" fmla="*/ 31741 h 46495"/>
                    <a:gd name="connsiteX3" fmla="*/ 12398 w 84802"/>
                    <a:gd name="connsiteY3" fmla="*/ 3310 h 46495"/>
                    <a:gd name="connsiteX4" fmla="*/ 4134 w 84802"/>
                    <a:gd name="connsiteY4" fmla="*/ 13295 h 46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802" h="46495">
                      <a:moveTo>
                        <a:pt x="4134" y="13295"/>
                      </a:moveTo>
                      <a:cubicBezTo>
                        <a:pt x="29421" y="26759"/>
                        <a:pt x="58762" y="56133"/>
                        <a:pt x="83131" y="43342"/>
                      </a:cubicBezTo>
                      <a:cubicBezTo>
                        <a:pt x="91194" y="39124"/>
                        <a:pt x="67632" y="32818"/>
                        <a:pt x="64474" y="31741"/>
                      </a:cubicBezTo>
                      <a:cubicBezTo>
                        <a:pt x="33475" y="21262"/>
                        <a:pt x="36790" y="20858"/>
                        <a:pt x="12398" y="3310"/>
                      </a:cubicBezTo>
                      <a:cubicBezTo>
                        <a:pt x="-1757" y="-6968"/>
                        <a:pt x="-2720" y="9638"/>
                        <a:pt x="4134" y="13295"/>
                      </a:cubicBezTo>
                      <a:close/>
                    </a:path>
                  </a:pathLst>
                </a:custGeom>
                <a:solidFill>
                  <a:srgbClr val="555859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8" name="Freeform 257">
                  <a:extLst>
                    <a:ext uri="{FF2B5EF4-FFF2-40B4-BE49-F238E27FC236}">
                      <a16:creationId xmlns:a16="http://schemas.microsoft.com/office/drawing/2014/main" id="{C9D18688-9B1C-D04C-AF31-0507453CDA96}"/>
                    </a:ext>
                  </a:extLst>
                </p:cNvPr>
                <p:cNvSpPr/>
                <p:nvPr/>
              </p:nvSpPr>
              <p:spPr>
                <a:xfrm>
                  <a:off x="10533710" y="5796280"/>
                  <a:ext cx="14088" cy="34108"/>
                </a:xfrm>
                <a:custGeom>
                  <a:avLst/>
                  <a:gdLst>
                    <a:gd name="connsiteX0" fmla="*/ 14088 w 14088"/>
                    <a:gd name="connsiteY0" fmla="*/ 22417 h 34108"/>
                    <a:gd name="connsiteX1" fmla="*/ 0 w 14088"/>
                    <a:gd name="connsiteY1" fmla="*/ 34108 h 34108"/>
                    <a:gd name="connsiteX2" fmla="*/ 12431 w 14088"/>
                    <a:gd name="connsiteY2" fmla="*/ 0 h 34108"/>
                    <a:gd name="connsiteX3" fmla="*/ 14088 w 14088"/>
                    <a:gd name="connsiteY3" fmla="*/ 22417 h 34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088" h="34108">
                      <a:moveTo>
                        <a:pt x="14088" y="22417"/>
                      </a:moveTo>
                      <a:lnTo>
                        <a:pt x="0" y="34108"/>
                      </a:lnTo>
                      <a:lnTo>
                        <a:pt x="12431" y="0"/>
                      </a:lnTo>
                      <a:lnTo>
                        <a:pt x="14088" y="224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9" name="Freeform 258">
                  <a:extLst>
                    <a:ext uri="{FF2B5EF4-FFF2-40B4-BE49-F238E27FC236}">
                      <a16:creationId xmlns:a16="http://schemas.microsoft.com/office/drawing/2014/main" id="{F6E6E431-B8D8-0748-8424-3BB7854943EB}"/>
                    </a:ext>
                  </a:extLst>
                </p:cNvPr>
                <p:cNvSpPr/>
                <p:nvPr/>
              </p:nvSpPr>
              <p:spPr>
                <a:xfrm>
                  <a:off x="10485599" y="5212487"/>
                  <a:ext cx="124196" cy="521544"/>
                </a:xfrm>
                <a:custGeom>
                  <a:avLst/>
                  <a:gdLst>
                    <a:gd name="connsiteX0" fmla="*/ 124197 w 124196"/>
                    <a:gd name="connsiteY0" fmla="*/ 808 h 521544"/>
                    <a:gd name="connsiteX1" fmla="*/ 0 w 124196"/>
                    <a:gd name="connsiteY1" fmla="*/ 0 h 521544"/>
                    <a:gd name="connsiteX2" fmla="*/ 10460 w 124196"/>
                    <a:gd name="connsiteY2" fmla="*/ 197246 h 521544"/>
                    <a:gd name="connsiteX3" fmla="*/ 11423 w 124196"/>
                    <a:gd name="connsiteY3" fmla="*/ 408785 h 521544"/>
                    <a:gd name="connsiteX4" fmla="*/ 9519 w 124196"/>
                    <a:gd name="connsiteY4" fmla="*/ 513601 h 521544"/>
                    <a:gd name="connsiteX5" fmla="*/ 75840 w 124196"/>
                    <a:gd name="connsiteY5" fmla="*/ 521545 h 521544"/>
                    <a:gd name="connsiteX6" fmla="*/ 112236 w 124196"/>
                    <a:gd name="connsiteY6" fmla="*/ 517416 h 521544"/>
                    <a:gd name="connsiteX7" fmla="*/ 116044 w 124196"/>
                    <a:gd name="connsiteY7" fmla="*/ 276346 h 521544"/>
                    <a:gd name="connsiteX8" fmla="*/ 124197 w 124196"/>
                    <a:gd name="connsiteY8" fmla="*/ 808 h 521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4196" h="521544">
                      <a:moveTo>
                        <a:pt x="124197" y="808"/>
                      </a:moveTo>
                      <a:lnTo>
                        <a:pt x="0" y="0"/>
                      </a:lnTo>
                      <a:lnTo>
                        <a:pt x="10460" y="197246"/>
                      </a:lnTo>
                      <a:lnTo>
                        <a:pt x="11423" y="408785"/>
                      </a:lnTo>
                      <a:lnTo>
                        <a:pt x="9519" y="513601"/>
                      </a:lnTo>
                      <a:lnTo>
                        <a:pt x="75840" y="521545"/>
                      </a:lnTo>
                      <a:lnTo>
                        <a:pt x="112236" y="517416"/>
                      </a:lnTo>
                      <a:lnTo>
                        <a:pt x="116044" y="276346"/>
                      </a:lnTo>
                      <a:lnTo>
                        <a:pt x="124197" y="808"/>
                      </a:lnTo>
                      <a:close/>
                    </a:path>
                  </a:pathLst>
                </a:custGeom>
                <a:solidFill>
                  <a:srgbClr val="000A1D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0" name="Freeform 259">
                  <a:extLst>
                    <a:ext uri="{FF2B5EF4-FFF2-40B4-BE49-F238E27FC236}">
                      <a16:creationId xmlns:a16="http://schemas.microsoft.com/office/drawing/2014/main" id="{F74FEB96-1392-7B44-8CD1-AED47515EB75}"/>
                    </a:ext>
                  </a:extLst>
                </p:cNvPr>
                <p:cNvSpPr/>
                <p:nvPr/>
              </p:nvSpPr>
              <p:spPr>
                <a:xfrm>
                  <a:off x="10619337" y="4065927"/>
                  <a:ext cx="127901" cy="747973"/>
                </a:xfrm>
                <a:custGeom>
                  <a:avLst/>
                  <a:gdLst>
                    <a:gd name="connsiteX0" fmla="*/ 9878 w 127901"/>
                    <a:gd name="connsiteY0" fmla="*/ 73917 h 747973"/>
                    <a:gd name="connsiteX1" fmla="*/ 13215 w 127901"/>
                    <a:gd name="connsiteY1" fmla="*/ 0 h 747973"/>
                    <a:gd name="connsiteX2" fmla="*/ 34426 w 127901"/>
                    <a:gd name="connsiteY2" fmla="*/ 6463 h 747973"/>
                    <a:gd name="connsiteX3" fmla="*/ 54046 w 127901"/>
                    <a:gd name="connsiteY3" fmla="*/ 28700 h 747973"/>
                    <a:gd name="connsiteX4" fmla="*/ 116402 w 127901"/>
                    <a:gd name="connsiteY4" fmla="*/ 567255 h 747973"/>
                    <a:gd name="connsiteX5" fmla="*/ 126750 w 127901"/>
                    <a:gd name="connsiteY5" fmla="*/ 706561 h 747973"/>
                    <a:gd name="connsiteX6" fmla="*/ 126974 w 127901"/>
                    <a:gd name="connsiteY6" fmla="*/ 733892 h 747973"/>
                    <a:gd name="connsiteX7" fmla="*/ 120255 w 127901"/>
                    <a:gd name="connsiteY7" fmla="*/ 747356 h 747973"/>
                    <a:gd name="connsiteX8" fmla="*/ 95102 w 127901"/>
                    <a:gd name="connsiteY8" fmla="*/ 742868 h 747973"/>
                    <a:gd name="connsiteX9" fmla="*/ 25153 w 127901"/>
                    <a:gd name="connsiteY9" fmla="*/ 737595 h 747973"/>
                    <a:gd name="connsiteX10" fmla="*/ 4278 w 127901"/>
                    <a:gd name="connsiteY10" fmla="*/ 433716 h 747973"/>
                    <a:gd name="connsiteX11" fmla="*/ 0 w 127901"/>
                    <a:gd name="connsiteY11" fmla="*/ 220807 h 747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7901" h="747973">
                      <a:moveTo>
                        <a:pt x="9878" y="73917"/>
                      </a:moveTo>
                      <a:lnTo>
                        <a:pt x="13215" y="0"/>
                      </a:lnTo>
                      <a:lnTo>
                        <a:pt x="34426" y="6463"/>
                      </a:lnTo>
                      <a:cubicBezTo>
                        <a:pt x="44191" y="9447"/>
                        <a:pt x="49522" y="19006"/>
                        <a:pt x="54046" y="28700"/>
                      </a:cubicBezTo>
                      <a:cubicBezTo>
                        <a:pt x="104083" y="135940"/>
                        <a:pt x="113334" y="445070"/>
                        <a:pt x="116402" y="567255"/>
                      </a:cubicBezTo>
                      <a:lnTo>
                        <a:pt x="126750" y="706561"/>
                      </a:lnTo>
                      <a:cubicBezTo>
                        <a:pt x="127153" y="712103"/>
                        <a:pt x="128990" y="723368"/>
                        <a:pt x="126974" y="733892"/>
                      </a:cubicBezTo>
                      <a:cubicBezTo>
                        <a:pt x="125339" y="742554"/>
                        <a:pt x="123749" y="746077"/>
                        <a:pt x="120255" y="747356"/>
                      </a:cubicBezTo>
                      <a:cubicBezTo>
                        <a:pt x="114700" y="749466"/>
                        <a:pt x="105741" y="745718"/>
                        <a:pt x="95102" y="742868"/>
                      </a:cubicBezTo>
                      <a:cubicBezTo>
                        <a:pt x="63745" y="736630"/>
                        <a:pt x="57025" y="733331"/>
                        <a:pt x="25153" y="737595"/>
                      </a:cubicBezTo>
                      <a:lnTo>
                        <a:pt x="4278" y="433716"/>
                      </a:lnTo>
                      <a:lnTo>
                        <a:pt x="0" y="220807"/>
                      </a:lnTo>
                      <a:close/>
                    </a:path>
                  </a:pathLst>
                </a:custGeom>
                <a:solidFill>
                  <a:srgbClr val="979899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F4A2BA38-12C6-B041-BD7D-E913DB910FD9}"/>
                    </a:ext>
                  </a:extLst>
                </p:cNvPr>
                <p:cNvSpPr/>
                <p:nvPr/>
              </p:nvSpPr>
              <p:spPr>
                <a:xfrm>
                  <a:off x="10657503" y="4073960"/>
                  <a:ext cx="89735" cy="740206"/>
                </a:xfrm>
                <a:custGeom>
                  <a:avLst/>
                  <a:gdLst>
                    <a:gd name="connsiteX0" fmla="*/ 0 w 89735"/>
                    <a:gd name="connsiteY0" fmla="*/ 0 h 740206"/>
                    <a:gd name="connsiteX1" fmla="*/ 15880 w 89735"/>
                    <a:gd name="connsiteY1" fmla="*/ 20667 h 740206"/>
                    <a:gd name="connsiteX2" fmla="*/ 78236 w 89735"/>
                    <a:gd name="connsiteY2" fmla="*/ 559221 h 740206"/>
                    <a:gd name="connsiteX3" fmla="*/ 88584 w 89735"/>
                    <a:gd name="connsiteY3" fmla="*/ 698527 h 740206"/>
                    <a:gd name="connsiteX4" fmla="*/ 88808 w 89735"/>
                    <a:gd name="connsiteY4" fmla="*/ 725859 h 740206"/>
                    <a:gd name="connsiteX5" fmla="*/ 82089 w 89735"/>
                    <a:gd name="connsiteY5" fmla="*/ 739323 h 740206"/>
                    <a:gd name="connsiteX6" fmla="*/ 74294 w 89735"/>
                    <a:gd name="connsiteY6" fmla="*/ 739547 h 740206"/>
                    <a:gd name="connsiteX7" fmla="*/ 0 w 89735"/>
                    <a:gd name="connsiteY7" fmla="*/ 0 h 740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9735" h="740206">
                      <a:moveTo>
                        <a:pt x="0" y="0"/>
                      </a:moveTo>
                      <a:cubicBezTo>
                        <a:pt x="7458" y="4017"/>
                        <a:pt x="11983" y="12297"/>
                        <a:pt x="15880" y="20667"/>
                      </a:cubicBezTo>
                      <a:cubicBezTo>
                        <a:pt x="65940" y="128086"/>
                        <a:pt x="75168" y="436880"/>
                        <a:pt x="78236" y="559221"/>
                      </a:cubicBezTo>
                      <a:lnTo>
                        <a:pt x="88584" y="698527"/>
                      </a:lnTo>
                      <a:cubicBezTo>
                        <a:pt x="88987" y="704070"/>
                        <a:pt x="90824" y="715335"/>
                        <a:pt x="88808" y="725859"/>
                      </a:cubicBezTo>
                      <a:cubicBezTo>
                        <a:pt x="87173" y="734521"/>
                        <a:pt x="85583" y="738044"/>
                        <a:pt x="82089" y="739323"/>
                      </a:cubicBezTo>
                      <a:cubicBezTo>
                        <a:pt x="79620" y="740418"/>
                        <a:pt x="76821" y="740499"/>
                        <a:pt x="74294" y="739547"/>
                      </a:cubicBezTo>
                      <a:cubicBezTo>
                        <a:pt x="65223" y="735710"/>
                        <a:pt x="58795" y="108137"/>
                        <a:pt x="0" y="0"/>
                      </a:cubicBezTo>
                      <a:close/>
                    </a:path>
                  </a:pathLst>
                </a:custGeom>
                <a:solidFill>
                  <a:srgbClr val="ABABAB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EF54DB2D-3A8E-0848-80E5-10C591421D36}"/>
                    </a:ext>
                  </a:extLst>
                </p:cNvPr>
                <p:cNvSpPr/>
                <p:nvPr/>
              </p:nvSpPr>
              <p:spPr>
                <a:xfrm>
                  <a:off x="10619248" y="4065927"/>
                  <a:ext cx="66253" cy="737594"/>
                </a:xfrm>
                <a:custGeom>
                  <a:avLst/>
                  <a:gdLst>
                    <a:gd name="connsiteX0" fmla="*/ 9967 w 66253"/>
                    <a:gd name="connsiteY0" fmla="*/ 73917 h 737594"/>
                    <a:gd name="connsiteX1" fmla="*/ 13304 w 66253"/>
                    <a:gd name="connsiteY1" fmla="*/ 0 h 737594"/>
                    <a:gd name="connsiteX2" fmla="*/ 34515 w 66253"/>
                    <a:gd name="connsiteY2" fmla="*/ 6463 h 737594"/>
                    <a:gd name="connsiteX3" fmla="*/ 38995 w 66253"/>
                    <a:gd name="connsiteY3" fmla="*/ 8460 h 737594"/>
                    <a:gd name="connsiteX4" fmla="*/ 66253 w 66253"/>
                    <a:gd name="connsiteY4" fmla="*/ 737124 h 737594"/>
                    <a:gd name="connsiteX5" fmla="*/ 17246 w 66253"/>
                    <a:gd name="connsiteY5" fmla="*/ 737595 h 737594"/>
                    <a:gd name="connsiteX6" fmla="*/ 4278 w 66253"/>
                    <a:gd name="connsiteY6" fmla="*/ 433716 h 737594"/>
                    <a:gd name="connsiteX7" fmla="*/ 0 w 66253"/>
                    <a:gd name="connsiteY7" fmla="*/ 220807 h 737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253" h="737594">
                      <a:moveTo>
                        <a:pt x="9967" y="73917"/>
                      </a:moveTo>
                      <a:lnTo>
                        <a:pt x="13304" y="0"/>
                      </a:lnTo>
                      <a:lnTo>
                        <a:pt x="34515" y="6463"/>
                      </a:lnTo>
                      <a:cubicBezTo>
                        <a:pt x="36083" y="6943"/>
                        <a:pt x="37588" y="7614"/>
                        <a:pt x="38995" y="8460"/>
                      </a:cubicBezTo>
                      <a:cubicBezTo>
                        <a:pt x="17605" y="181605"/>
                        <a:pt x="39644" y="497467"/>
                        <a:pt x="66253" y="737124"/>
                      </a:cubicBezTo>
                      <a:cubicBezTo>
                        <a:pt x="49972" y="735055"/>
                        <a:pt x="33485" y="735214"/>
                        <a:pt x="17246" y="737595"/>
                      </a:cubicBezTo>
                      <a:lnTo>
                        <a:pt x="4278" y="433716"/>
                      </a:lnTo>
                      <a:lnTo>
                        <a:pt x="0" y="220807"/>
                      </a:lnTo>
                      <a:close/>
                    </a:path>
                  </a:pathLst>
                </a:custGeom>
                <a:solidFill>
                  <a:srgbClr val="878787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122EB22C-BC90-324B-81B5-12C33D37B7C3}"/>
                    </a:ext>
                  </a:extLst>
                </p:cNvPr>
                <p:cNvSpPr/>
                <p:nvPr/>
              </p:nvSpPr>
              <p:spPr>
                <a:xfrm>
                  <a:off x="10445372" y="4032941"/>
                  <a:ext cx="228020" cy="1255661"/>
                </a:xfrm>
                <a:custGeom>
                  <a:avLst/>
                  <a:gdLst>
                    <a:gd name="connsiteX0" fmla="*/ 6003 w 228020"/>
                    <a:gd name="connsiteY0" fmla="*/ 625935 h 1255661"/>
                    <a:gd name="connsiteX1" fmla="*/ 0 w 228020"/>
                    <a:gd name="connsiteY1" fmla="*/ 360787 h 1255661"/>
                    <a:gd name="connsiteX2" fmla="*/ 88830 w 228020"/>
                    <a:gd name="connsiteY2" fmla="*/ 0 h 1255661"/>
                    <a:gd name="connsiteX3" fmla="*/ 201694 w 228020"/>
                    <a:gd name="connsiteY3" fmla="*/ 37519 h 1255661"/>
                    <a:gd name="connsiteX4" fmla="*/ 186866 w 228020"/>
                    <a:gd name="connsiteY4" fmla="*/ 565819 h 1255661"/>
                    <a:gd name="connsiteX5" fmla="*/ 211504 w 228020"/>
                    <a:gd name="connsiteY5" fmla="*/ 1016611 h 1255661"/>
                    <a:gd name="connsiteX6" fmla="*/ 227675 w 228020"/>
                    <a:gd name="connsiteY6" fmla="*/ 1218569 h 1255661"/>
                    <a:gd name="connsiteX7" fmla="*/ 227384 w 228020"/>
                    <a:gd name="connsiteY7" fmla="*/ 1233559 h 1255661"/>
                    <a:gd name="connsiteX8" fmla="*/ 204023 w 228020"/>
                    <a:gd name="connsiteY8" fmla="*/ 1242535 h 1255661"/>
                    <a:gd name="connsiteX9" fmla="*/ 39353 w 228020"/>
                    <a:gd name="connsiteY9" fmla="*/ 1255662 h 1255661"/>
                    <a:gd name="connsiteX10" fmla="*/ 14379 w 228020"/>
                    <a:gd name="connsiteY10" fmla="*/ 1246484 h 1255661"/>
                    <a:gd name="connsiteX11" fmla="*/ 6003 w 228020"/>
                    <a:gd name="connsiteY11" fmla="*/ 625935 h 1255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8020" h="1255661">
                      <a:moveTo>
                        <a:pt x="6003" y="625935"/>
                      </a:moveTo>
                      <a:cubicBezTo>
                        <a:pt x="3987" y="537538"/>
                        <a:pt x="1987" y="449154"/>
                        <a:pt x="0" y="360787"/>
                      </a:cubicBezTo>
                      <a:cubicBezTo>
                        <a:pt x="29968" y="240195"/>
                        <a:pt x="58839" y="120681"/>
                        <a:pt x="88830" y="0"/>
                      </a:cubicBezTo>
                      <a:cubicBezTo>
                        <a:pt x="127086" y="12813"/>
                        <a:pt x="164423" y="24684"/>
                        <a:pt x="201694" y="37519"/>
                      </a:cubicBezTo>
                      <a:cubicBezTo>
                        <a:pt x="190293" y="210979"/>
                        <a:pt x="177437" y="392539"/>
                        <a:pt x="186866" y="565819"/>
                      </a:cubicBezTo>
                      <a:cubicBezTo>
                        <a:pt x="195064" y="716075"/>
                        <a:pt x="203277" y="866339"/>
                        <a:pt x="211504" y="1016611"/>
                      </a:cubicBezTo>
                      <a:cubicBezTo>
                        <a:pt x="216880" y="1083930"/>
                        <a:pt x="222271" y="1151250"/>
                        <a:pt x="227675" y="1218569"/>
                      </a:cubicBezTo>
                      <a:cubicBezTo>
                        <a:pt x="228217" y="1223557"/>
                        <a:pt x="228121" y="1228595"/>
                        <a:pt x="227384" y="1233559"/>
                      </a:cubicBezTo>
                      <a:cubicBezTo>
                        <a:pt x="226354" y="1239752"/>
                        <a:pt x="209757" y="1242153"/>
                        <a:pt x="204023" y="1242535"/>
                      </a:cubicBezTo>
                      <a:lnTo>
                        <a:pt x="39353" y="1255662"/>
                      </a:lnTo>
                      <a:lnTo>
                        <a:pt x="14379" y="1246484"/>
                      </a:lnTo>
                      <a:cubicBezTo>
                        <a:pt x="11483" y="1039663"/>
                        <a:pt x="8690" y="832814"/>
                        <a:pt x="6003" y="625935"/>
                      </a:cubicBezTo>
                      <a:close/>
                    </a:path>
                  </a:pathLst>
                </a:custGeom>
                <a:solidFill>
                  <a:srgbClr val="919191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7383C96B-E20C-6E43-87B2-49B1E97F2207}"/>
                    </a:ext>
                  </a:extLst>
                </p:cNvPr>
                <p:cNvSpPr/>
                <p:nvPr/>
              </p:nvSpPr>
              <p:spPr>
                <a:xfrm>
                  <a:off x="10617881" y="4078202"/>
                  <a:ext cx="55511" cy="1196735"/>
                </a:xfrm>
                <a:custGeom>
                  <a:avLst/>
                  <a:gdLst>
                    <a:gd name="connsiteX0" fmla="*/ 28669 w 55511"/>
                    <a:gd name="connsiteY0" fmla="*/ 0 h 1196735"/>
                    <a:gd name="connsiteX1" fmla="*/ 14357 w 55511"/>
                    <a:gd name="connsiteY1" fmla="*/ 520603 h 1196735"/>
                    <a:gd name="connsiteX2" fmla="*/ 38995 w 55511"/>
                    <a:gd name="connsiteY2" fmla="*/ 971395 h 1196735"/>
                    <a:gd name="connsiteX3" fmla="*/ 55166 w 55511"/>
                    <a:gd name="connsiteY3" fmla="*/ 1173353 h 1196735"/>
                    <a:gd name="connsiteX4" fmla="*/ 54875 w 55511"/>
                    <a:gd name="connsiteY4" fmla="*/ 1188343 h 1196735"/>
                    <a:gd name="connsiteX5" fmla="*/ 36957 w 55511"/>
                    <a:gd name="connsiteY5" fmla="*/ 1196735 h 1196735"/>
                    <a:gd name="connsiteX6" fmla="*/ 0 w 55511"/>
                    <a:gd name="connsiteY6" fmla="*/ 351205 h 1196735"/>
                    <a:gd name="connsiteX7" fmla="*/ 28669 w 55511"/>
                    <a:gd name="connsiteY7" fmla="*/ 0 h 1196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511" h="1196735">
                      <a:moveTo>
                        <a:pt x="28669" y="0"/>
                      </a:moveTo>
                      <a:cubicBezTo>
                        <a:pt x="17470" y="171126"/>
                        <a:pt x="5062" y="349858"/>
                        <a:pt x="14357" y="520603"/>
                      </a:cubicBezTo>
                      <a:cubicBezTo>
                        <a:pt x="22555" y="670859"/>
                        <a:pt x="30768" y="821123"/>
                        <a:pt x="38995" y="971395"/>
                      </a:cubicBezTo>
                      <a:cubicBezTo>
                        <a:pt x="44370" y="1038714"/>
                        <a:pt x="49762" y="1106034"/>
                        <a:pt x="55166" y="1173353"/>
                      </a:cubicBezTo>
                      <a:cubicBezTo>
                        <a:pt x="55708" y="1178341"/>
                        <a:pt x="55612" y="1183379"/>
                        <a:pt x="54875" y="1188343"/>
                      </a:cubicBezTo>
                      <a:cubicBezTo>
                        <a:pt x="54091" y="1193077"/>
                        <a:pt x="44191" y="1195591"/>
                        <a:pt x="36957" y="1196735"/>
                      </a:cubicBezTo>
                      <a:cubicBezTo>
                        <a:pt x="26407" y="935424"/>
                        <a:pt x="0" y="603562"/>
                        <a:pt x="0" y="351205"/>
                      </a:cubicBezTo>
                      <a:cubicBezTo>
                        <a:pt x="0" y="309153"/>
                        <a:pt x="13708" y="84418"/>
                        <a:pt x="28669" y="0"/>
                      </a:cubicBezTo>
                      <a:close/>
                    </a:path>
                  </a:pathLst>
                </a:custGeom>
                <a:solidFill>
                  <a:srgbClr val="ABABAB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684F1AA6-854E-AF46-91D3-69B3A9BA77F0}"/>
                    </a:ext>
                  </a:extLst>
                </p:cNvPr>
                <p:cNvSpPr/>
                <p:nvPr/>
              </p:nvSpPr>
              <p:spPr>
                <a:xfrm>
                  <a:off x="10468218" y="4032155"/>
                  <a:ext cx="148901" cy="486718"/>
                </a:xfrm>
                <a:custGeom>
                  <a:avLst/>
                  <a:gdLst>
                    <a:gd name="connsiteX0" fmla="*/ 107600 w 148901"/>
                    <a:gd name="connsiteY0" fmla="*/ 14541 h 486718"/>
                    <a:gd name="connsiteX1" fmla="*/ 63297 w 148901"/>
                    <a:gd name="connsiteY1" fmla="*/ 0 h 486718"/>
                    <a:gd name="connsiteX2" fmla="*/ 67373 w 148901"/>
                    <a:gd name="connsiteY2" fmla="*/ 9313 h 486718"/>
                    <a:gd name="connsiteX3" fmla="*/ 1545 w 148901"/>
                    <a:gd name="connsiteY3" fmla="*/ 431763 h 486718"/>
                    <a:gd name="connsiteX4" fmla="*/ 0 w 148901"/>
                    <a:gd name="connsiteY4" fmla="*/ 486718 h 486718"/>
                    <a:gd name="connsiteX5" fmla="*/ 121330 w 148901"/>
                    <a:gd name="connsiteY5" fmla="*/ 177117 h 486718"/>
                    <a:gd name="connsiteX6" fmla="*/ 136426 w 148901"/>
                    <a:gd name="connsiteY6" fmla="*/ 147384 h 486718"/>
                    <a:gd name="connsiteX7" fmla="*/ 111385 w 148901"/>
                    <a:gd name="connsiteY7" fmla="*/ 116664 h 486718"/>
                    <a:gd name="connsiteX8" fmla="*/ 148902 w 148901"/>
                    <a:gd name="connsiteY8" fmla="*/ 80604 h 486718"/>
                    <a:gd name="connsiteX9" fmla="*/ 107600 w 148901"/>
                    <a:gd name="connsiteY9" fmla="*/ 14541 h 486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8901" h="486718">
                      <a:moveTo>
                        <a:pt x="107600" y="14541"/>
                      </a:moveTo>
                      <a:lnTo>
                        <a:pt x="63297" y="0"/>
                      </a:lnTo>
                      <a:lnTo>
                        <a:pt x="67373" y="9313"/>
                      </a:lnTo>
                      <a:lnTo>
                        <a:pt x="1545" y="431763"/>
                      </a:lnTo>
                      <a:lnTo>
                        <a:pt x="0" y="486718"/>
                      </a:lnTo>
                      <a:lnTo>
                        <a:pt x="121330" y="177117"/>
                      </a:lnTo>
                      <a:lnTo>
                        <a:pt x="136426" y="147384"/>
                      </a:lnTo>
                      <a:lnTo>
                        <a:pt x="111385" y="116664"/>
                      </a:lnTo>
                      <a:lnTo>
                        <a:pt x="148902" y="80604"/>
                      </a:lnTo>
                      <a:lnTo>
                        <a:pt x="107600" y="14541"/>
                      </a:lnTo>
                      <a:close/>
                    </a:path>
                  </a:pathLst>
                </a:custGeom>
                <a:solidFill>
                  <a:srgbClr val="878787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BA788D0C-D725-1B42-9297-D54B7E624FED}"/>
                    </a:ext>
                  </a:extLst>
                </p:cNvPr>
                <p:cNvSpPr/>
                <p:nvPr/>
              </p:nvSpPr>
              <p:spPr>
                <a:xfrm>
                  <a:off x="10446649" y="4445653"/>
                  <a:ext cx="45243" cy="843061"/>
                </a:xfrm>
                <a:custGeom>
                  <a:avLst/>
                  <a:gdLst>
                    <a:gd name="connsiteX0" fmla="*/ 4726 w 45243"/>
                    <a:gd name="connsiteY0" fmla="*/ 213223 h 843061"/>
                    <a:gd name="connsiteX1" fmla="*/ 0 w 45243"/>
                    <a:gd name="connsiteY1" fmla="*/ 4600 h 843061"/>
                    <a:gd name="connsiteX2" fmla="*/ 22980 w 45243"/>
                    <a:gd name="connsiteY2" fmla="*/ 0 h 843061"/>
                    <a:gd name="connsiteX3" fmla="*/ 45244 w 45243"/>
                    <a:gd name="connsiteY3" fmla="*/ 842479 h 843061"/>
                    <a:gd name="connsiteX4" fmla="*/ 38009 w 45243"/>
                    <a:gd name="connsiteY4" fmla="*/ 843062 h 843061"/>
                    <a:gd name="connsiteX5" fmla="*/ 13036 w 45243"/>
                    <a:gd name="connsiteY5" fmla="*/ 833884 h 843061"/>
                    <a:gd name="connsiteX6" fmla="*/ 4726 w 45243"/>
                    <a:gd name="connsiteY6" fmla="*/ 213223 h 843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243" h="843061">
                      <a:moveTo>
                        <a:pt x="4726" y="213223"/>
                      </a:moveTo>
                      <a:lnTo>
                        <a:pt x="0" y="4600"/>
                      </a:lnTo>
                      <a:lnTo>
                        <a:pt x="22980" y="0"/>
                      </a:lnTo>
                      <a:lnTo>
                        <a:pt x="45244" y="842479"/>
                      </a:lnTo>
                      <a:lnTo>
                        <a:pt x="38009" y="843062"/>
                      </a:lnTo>
                      <a:lnTo>
                        <a:pt x="13036" y="833884"/>
                      </a:lnTo>
                      <a:lnTo>
                        <a:pt x="4726" y="213223"/>
                      </a:lnTo>
                      <a:close/>
                    </a:path>
                  </a:pathLst>
                </a:custGeom>
                <a:solidFill>
                  <a:srgbClr val="878787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3F4F46A8-36BD-7841-86C5-E6FDA932F2F8}"/>
                    </a:ext>
                  </a:extLst>
                </p:cNvPr>
                <p:cNvSpPr/>
                <p:nvPr/>
              </p:nvSpPr>
              <p:spPr>
                <a:xfrm>
                  <a:off x="10564194" y="4714683"/>
                  <a:ext cx="76588" cy="31375"/>
                </a:xfrm>
                <a:custGeom>
                  <a:avLst/>
                  <a:gdLst>
                    <a:gd name="connsiteX0" fmla="*/ 76556 w 76588"/>
                    <a:gd name="connsiteY0" fmla="*/ 21430 h 31375"/>
                    <a:gd name="connsiteX1" fmla="*/ 75795 w 76588"/>
                    <a:gd name="connsiteY1" fmla="*/ 0 h 31375"/>
                    <a:gd name="connsiteX2" fmla="*/ 0 w 76588"/>
                    <a:gd name="connsiteY2" fmla="*/ 628 h 31375"/>
                    <a:gd name="connsiteX3" fmla="*/ 6137 w 76588"/>
                    <a:gd name="connsiteY3" fmla="*/ 31371 h 31375"/>
                    <a:gd name="connsiteX4" fmla="*/ 76556 w 76588"/>
                    <a:gd name="connsiteY4" fmla="*/ 21430 h 31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588" h="31375">
                      <a:moveTo>
                        <a:pt x="76556" y="21430"/>
                      </a:moveTo>
                      <a:cubicBezTo>
                        <a:pt x="76803" y="14272"/>
                        <a:pt x="75571" y="7136"/>
                        <a:pt x="75795" y="0"/>
                      </a:cubicBezTo>
                      <a:lnTo>
                        <a:pt x="0" y="628"/>
                      </a:lnTo>
                      <a:cubicBezTo>
                        <a:pt x="582" y="6440"/>
                        <a:pt x="2665" y="23337"/>
                        <a:pt x="6137" y="31371"/>
                      </a:cubicBezTo>
                      <a:cubicBezTo>
                        <a:pt x="6249" y="31595"/>
                        <a:pt x="69837" y="22821"/>
                        <a:pt x="76556" y="21430"/>
                      </a:cubicBezTo>
                      <a:close/>
                    </a:path>
                  </a:pathLst>
                </a:custGeom>
                <a:solidFill>
                  <a:srgbClr val="878787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96E55F9A-16D6-F944-A621-A5319688B81D}"/>
                    </a:ext>
                  </a:extLst>
                </p:cNvPr>
                <p:cNvSpPr/>
                <p:nvPr/>
              </p:nvSpPr>
              <p:spPr>
                <a:xfrm>
                  <a:off x="10564194" y="4703256"/>
                  <a:ext cx="76175" cy="33170"/>
                </a:xfrm>
                <a:custGeom>
                  <a:avLst/>
                  <a:gdLst>
                    <a:gd name="connsiteX0" fmla="*/ 76175 w 76175"/>
                    <a:gd name="connsiteY0" fmla="*/ 19169 h 33170"/>
                    <a:gd name="connsiteX1" fmla="*/ 75302 w 76175"/>
                    <a:gd name="connsiteY1" fmla="*/ 1217 h 33170"/>
                    <a:gd name="connsiteX2" fmla="*/ 66208 w 76175"/>
                    <a:gd name="connsiteY2" fmla="*/ 768 h 33170"/>
                    <a:gd name="connsiteX3" fmla="*/ 0 w 76175"/>
                    <a:gd name="connsiteY3" fmla="*/ 12100 h 33170"/>
                    <a:gd name="connsiteX4" fmla="*/ 5062 w 76175"/>
                    <a:gd name="connsiteY4" fmla="*/ 27359 h 33170"/>
                    <a:gd name="connsiteX5" fmla="*/ 9967 w 76175"/>
                    <a:gd name="connsiteY5" fmla="*/ 32947 h 33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6175" h="33170">
                      <a:moveTo>
                        <a:pt x="76175" y="19169"/>
                      </a:moveTo>
                      <a:lnTo>
                        <a:pt x="75302" y="1217"/>
                      </a:lnTo>
                      <a:cubicBezTo>
                        <a:pt x="75302" y="-107"/>
                        <a:pt x="75526" y="-489"/>
                        <a:pt x="66208" y="768"/>
                      </a:cubicBezTo>
                      <a:cubicBezTo>
                        <a:pt x="45535" y="3551"/>
                        <a:pt x="4748" y="11225"/>
                        <a:pt x="0" y="12100"/>
                      </a:cubicBezTo>
                      <a:cubicBezTo>
                        <a:pt x="1680" y="17194"/>
                        <a:pt x="3382" y="22288"/>
                        <a:pt x="5062" y="27359"/>
                      </a:cubicBezTo>
                      <a:cubicBezTo>
                        <a:pt x="6630" y="32049"/>
                        <a:pt x="5667" y="33844"/>
                        <a:pt x="9967" y="32947"/>
                      </a:cubicBezTo>
                      <a:close/>
                    </a:path>
                  </a:pathLst>
                </a:custGeom>
                <a:solidFill>
                  <a:srgbClr val="919191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D84BEDF1-EC32-C044-B9C3-3A33B4143D8E}"/>
                    </a:ext>
                  </a:extLst>
                </p:cNvPr>
                <p:cNvSpPr/>
                <p:nvPr/>
              </p:nvSpPr>
              <p:spPr>
                <a:xfrm>
                  <a:off x="10212926" y="4054191"/>
                  <a:ext cx="249602" cy="1241108"/>
                </a:xfrm>
                <a:custGeom>
                  <a:avLst/>
                  <a:gdLst>
                    <a:gd name="connsiteX0" fmla="*/ 249603 w 249602"/>
                    <a:gd name="connsiteY0" fmla="*/ 423977 h 1241108"/>
                    <a:gd name="connsiteX1" fmla="*/ 230520 w 249602"/>
                    <a:gd name="connsiteY1" fmla="*/ 2581 h 1241108"/>
                    <a:gd name="connsiteX2" fmla="*/ 108093 w 249602"/>
                    <a:gd name="connsiteY2" fmla="*/ 0 h 1241108"/>
                    <a:gd name="connsiteX3" fmla="*/ 0 w 249602"/>
                    <a:gd name="connsiteY3" fmla="*/ 34198 h 1241108"/>
                    <a:gd name="connsiteX4" fmla="*/ 28938 w 249602"/>
                    <a:gd name="connsiteY4" fmla="*/ 342004 h 1241108"/>
                    <a:gd name="connsiteX5" fmla="*/ 44057 w 249602"/>
                    <a:gd name="connsiteY5" fmla="*/ 795288 h 1241108"/>
                    <a:gd name="connsiteX6" fmla="*/ 15880 w 249602"/>
                    <a:gd name="connsiteY6" fmla="*/ 1134644 h 1241108"/>
                    <a:gd name="connsiteX7" fmla="*/ 13282 w 249602"/>
                    <a:gd name="connsiteY7" fmla="*/ 1176853 h 1241108"/>
                    <a:gd name="connsiteX8" fmla="*/ 20337 w 249602"/>
                    <a:gd name="connsiteY8" fmla="*/ 1187064 h 1241108"/>
                    <a:gd name="connsiteX9" fmla="*/ 240980 w 249602"/>
                    <a:gd name="connsiteY9" fmla="*/ 1240178 h 1241108"/>
                    <a:gd name="connsiteX10" fmla="*/ 246758 w 249602"/>
                    <a:gd name="connsiteY10" fmla="*/ 1225279 h 1241108"/>
                    <a:gd name="connsiteX11" fmla="*/ 249603 w 249602"/>
                    <a:gd name="connsiteY11" fmla="*/ 423977 h 1241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9602" h="1241108">
                      <a:moveTo>
                        <a:pt x="249603" y="423977"/>
                      </a:moveTo>
                      <a:lnTo>
                        <a:pt x="230520" y="2581"/>
                      </a:lnTo>
                      <a:cubicBezTo>
                        <a:pt x="186172" y="2625"/>
                        <a:pt x="152441" y="0"/>
                        <a:pt x="108093" y="0"/>
                      </a:cubicBezTo>
                      <a:cubicBezTo>
                        <a:pt x="88338" y="0"/>
                        <a:pt x="22017" y="26614"/>
                        <a:pt x="0" y="34198"/>
                      </a:cubicBezTo>
                      <a:cubicBezTo>
                        <a:pt x="11199" y="136322"/>
                        <a:pt x="17784" y="239881"/>
                        <a:pt x="28938" y="342004"/>
                      </a:cubicBezTo>
                      <a:lnTo>
                        <a:pt x="44057" y="795288"/>
                      </a:lnTo>
                      <a:cubicBezTo>
                        <a:pt x="34679" y="908368"/>
                        <a:pt x="25287" y="1021487"/>
                        <a:pt x="15880" y="1134644"/>
                      </a:cubicBezTo>
                      <a:cubicBezTo>
                        <a:pt x="15029" y="1144809"/>
                        <a:pt x="11580" y="1168102"/>
                        <a:pt x="13282" y="1176853"/>
                      </a:cubicBezTo>
                      <a:cubicBezTo>
                        <a:pt x="13833" y="1181204"/>
                        <a:pt x="16466" y="1185015"/>
                        <a:pt x="20337" y="1187064"/>
                      </a:cubicBezTo>
                      <a:cubicBezTo>
                        <a:pt x="48850" y="1199338"/>
                        <a:pt x="220463" y="1248436"/>
                        <a:pt x="240980" y="1240178"/>
                      </a:cubicBezTo>
                      <a:cubicBezTo>
                        <a:pt x="243802" y="1239056"/>
                        <a:pt x="244675" y="1233581"/>
                        <a:pt x="246758" y="1225279"/>
                      </a:cubicBezTo>
                      <a:cubicBezTo>
                        <a:pt x="247699" y="958200"/>
                        <a:pt x="248647" y="691100"/>
                        <a:pt x="249603" y="423977"/>
                      </a:cubicBezTo>
                      <a:close/>
                    </a:path>
                  </a:pathLst>
                </a:custGeom>
                <a:solidFill>
                  <a:srgbClr val="919191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13135DA-A5C2-3647-A6F7-E6B2267DE972}"/>
                    </a:ext>
                  </a:extLst>
                </p:cNvPr>
                <p:cNvSpPr/>
                <p:nvPr/>
              </p:nvSpPr>
              <p:spPr>
                <a:xfrm>
                  <a:off x="10238303" y="4712619"/>
                  <a:ext cx="97655" cy="45418"/>
                </a:xfrm>
                <a:custGeom>
                  <a:avLst/>
                  <a:gdLst>
                    <a:gd name="connsiteX0" fmla="*/ 918 w 97655"/>
                    <a:gd name="connsiteY0" fmla="*/ 27219 h 45418"/>
                    <a:gd name="connsiteX1" fmla="*/ 0 w 97655"/>
                    <a:gd name="connsiteY1" fmla="*/ 0 h 45418"/>
                    <a:gd name="connsiteX2" fmla="*/ 97655 w 97655"/>
                    <a:gd name="connsiteY2" fmla="*/ 18199 h 45418"/>
                    <a:gd name="connsiteX3" fmla="*/ 88606 w 97655"/>
                    <a:gd name="connsiteY3" fmla="*/ 45418 h 45418"/>
                    <a:gd name="connsiteX4" fmla="*/ 918 w 97655"/>
                    <a:gd name="connsiteY4" fmla="*/ 27219 h 45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7655" h="45418">
                      <a:moveTo>
                        <a:pt x="918" y="27219"/>
                      </a:moveTo>
                      <a:lnTo>
                        <a:pt x="0" y="0"/>
                      </a:lnTo>
                      <a:lnTo>
                        <a:pt x="97655" y="18199"/>
                      </a:lnTo>
                      <a:lnTo>
                        <a:pt x="88606" y="45418"/>
                      </a:lnTo>
                      <a:lnTo>
                        <a:pt x="918" y="27219"/>
                      </a:lnTo>
                      <a:close/>
                    </a:path>
                  </a:pathLst>
                </a:custGeom>
                <a:solidFill>
                  <a:srgbClr val="878787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8CFA7D21-22A3-974C-A7FC-AE9C22C4E36E}"/>
                    </a:ext>
                  </a:extLst>
                </p:cNvPr>
                <p:cNvSpPr/>
                <p:nvPr/>
              </p:nvSpPr>
              <p:spPr>
                <a:xfrm>
                  <a:off x="10252347" y="4710509"/>
                  <a:ext cx="76914" cy="35768"/>
                </a:xfrm>
                <a:custGeom>
                  <a:avLst/>
                  <a:gdLst>
                    <a:gd name="connsiteX0" fmla="*/ 717 w 76914"/>
                    <a:gd name="connsiteY0" fmla="*/ 21430 h 35768"/>
                    <a:gd name="connsiteX1" fmla="*/ 0 w 76914"/>
                    <a:gd name="connsiteY1" fmla="*/ 0 h 35768"/>
                    <a:gd name="connsiteX2" fmla="*/ 76915 w 76914"/>
                    <a:gd name="connsiteY2" fmla="*/ 14339 h 35768"/>
                    <a:gd name="connsiteX3" fmla="*/ 69792 w 76914"/>
                    <a:gd name="connsiteY3" fmla="*/ 35769 h 35768"/>
                    <a:gd name="connsiteX4" fmla="*/ 717 w 76914"/>
                    <a:gd name="connsiteY4" fmla="*/ 21430 h 3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914" h="35768">
                      <a:moveTo>
                        <a:pt x="717" y="21430"/>
                      </a:moveTo>
                      <a:lnTo>
                        <a:pt x="0" y="0"/>
                      </a:lnTo>
                      <a:lnTo>
                        <a:pt x="76915" y="14339"/>
                      </a:lnTo>
                      <a:lnTo>
                        <a:pt x="69792" y="35769"/>
                      </a:lnTo>
                      <a:lnTo>
                        <a:pt x="717" y="21430"/>
                      </a:lnTo>
                      <a:close/>
                    </a:path>
                  </a:pathLst>
                </a:custGeom>
                <a:solidFill>
                  <a:srgbClr val="919191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061ACD15-6470-564E-A44F-9794A401787A}"/>
                    </a:ext>
                  </a:extLst>
                </p:cNvPr>
                <p:cNvSpPr/>
                <p:nvPr/>
              </p:nvSpPr>
              <p:spPr>
                <a:xfrm>
                  <a:off x="10255661" y="4046135"/>
                  <a:ext cx="210428" cy="468430"/>
                </a:xfrm>
                <a:custGeom>
                  <a:avLst/>
                  <a:gdLst>
                    <a:gd name="connsiteX0" fmla="*/ 46185 w 210428"/>
                    <a:gd name="connsiteY0" fmla="*/ 11534 h 468430"/>
                    <a:gd name="connsiteX1" fmla="*/ 78706 w 210428"/>
                    <a:gd name="connsiteY1" fmla="*/ 5834 h 468430"/>
                    <a:gd name="connsiteX2" fmla="*/ 95191 w 210428"/>
                    <a:gd name="connsiteY2" fmla="*/ 0 h 468430"/>
                    <a:gd name="connsiteX3" fmla="*/ 91630 w 210428"/>
                    <a:gd name="connsiteY3" fmla="*/ 20847 h 468430"/>
                    <a:gd name="connsiteX4" fmla="*/ 210429 w 210428"/>
                    <a:gd name="connsiteY4" fmla="*/ 415764 h 468430"/>
                    <a:gd name="connsiteX5" fmla="*/ 206733 w 210428"/>
                    <a:gd name="connsiteY5" fmla="*/ 468430 h 468430"/>
                    <a:gd name="connsiteX6" fmla="*/ 44863 w 210428"/>
                    <a:gd name="connsiteY6" fmla="*/ 185846 h 468430"/>
                    <a:gd name="connsiteX7" fmla="*/ 27751 w 210428"/>
                    <a:gd name="connsiteY7" fmla="*/ 157258 h 468430"/>
                    <a:gd name="connsiteX8" fmla="*/ 50575 w 210428"/>
                    <a:gd name="connsiteY8" fmla="*/ 124877 h 468430"/>
                    <a:gd name="connsiteX9" fmla="*/ 0 w 210428"/>
                    <a:gd name="connsiteY9" fmla="*/ 89804 h 468430"/>
                    <a:gd name="connsiteX10" fmla="*/ 46185 w 210428"/>
                    <a:gd name="connsiteY10" fmla="*/ 11534 h 468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10428" h="468430">
                      <a:moveTo>
                        <a:pt x="46185" y="11534"/>
                      </a:moveTo>
                      <a:lnTo>
                        <a:pt x="78706" y="5834"/>
                      </a:lnTo>
                      <a:lnTo>
                        <a:pt x="95191" y="0"/>
                      </a:lnTo>
                      <a:lnTo>
                        <a:pt x="91630" y="20847"/>
                      </a:lnTo>
                      <a:lnTo>
                        <a:pt x="210429" y="415764"/>
                      </a:lnTo>
                      <a:lnTo>
                        <a:pt x="206733" y="468430"/>
                      </a:lnTo>
                      <a:lnTo>
                        <a:pt x="44863" y="185846"/>
                      </a:lnTo>
                      <a:lnTo>
                        <a:pt x="27751" y="157258"/>
                      </a:lnTo>
                      <a:lnTo>
                        <a:pt x="50575" y="124877"/>
                      </a:lnTo>
                      <a:lnTo>
                        <a:pt x="0" y="89804"/>
                      </a:lnTo>
                      <a:lnTo>
                        <a:pt x="46185" y="11534"/>
                      </a:lnTo>
                      <a:close/>
                    </a:path>
                  </a:pathLst>
                </a:custGeom>
                <a:solidFill>
                  <a:srgbClr val="878787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0334A3EF-4E37-8647-8389-F1E21A8FF8DB}"/>
                    </a:ext>
                  </a:extLst>
                </p:cNvPr>
                <p:cNvSpPr/>
                <p:nvPr/>
              </p:nvSpPr>
              <p:spPr>
                <a:xfrm>
                  <a:off x="10327469" y="4022439"/>
                  <a:ext cx="228033" cy="407618"/>
                </a:xfrm>
                <a:custGeom>
                  <a:avLst/>
                  <a:gdLst>
                    <a:gd name="connsiteX0" fmla="*/ 174637 w 228033"/>
                    <a:gd name="connsiteY0" fmla="*/ 0 h 407618"/>
                    <a:gd name="connsiteX1" fmla="*/ 40899 w 228033"/>
                    <a:gd name="connsiteY1" fmla="*/ 11691 h 407618"/>
                    <a:gd name="connsiteX2" fmla="*/ 0 w 228033"/>
                    <a:gd name="connsiteY2" fmla="*/ 25985 h 407618"/>
                    <a:gd name="connsiteX3" fmla="*/ 130311 w 228033"/>
                    <a:gd name="connsiteY3" fmla="*/ 407618 h 407618"/>
                    <a:gd name="connsiteX4" fmla="*/ 136336 w 228033"/>
                    <a:gd name="connsiteY4" fmla="*/ 405599 h 407618"/>
                    <a:gd name="connsiteX5" fmla="*/ 228034 w 228033"/>
                    <a:gd name="connsiteY5" fmla="*/ 67970 h 407618"/>
                    <a:gd name="connsiteX6" fmla="*/ 224472 w 228033"/>
                    <a:gd name="connsiteY6" fmla="*/ 32223 h 407618"/>
                    <a:gd name="connsiteX7" fmla="*/ 174637 w 228033"/>
                    <a:gd name="connsiteY7" fmla="*/ 0 h 407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8033" h="407618">
                      <a:moveTo>
                        <a:pt x="174637" y="0"/>
                      </a:moveTo>
                      <a:lnTo>
                        <a:pt x="40899" y="11691"/>
                      </a:lnTo>
                      <a:lnTo>
                        <a:pt x="0" y="25985"/>
                      </a:lnTo>
                      <a:lnTo>
                        <a:pt x="130311" y="407618"/>
                      </a:lnTo>
                      <a:lnTo>
                        <a:pt x="136336" y="405599"/>
                      </a:lnTo>
                      <a:lnTo>
                        <a:pt x="228034" y="67970"/>
                      </a:lnTo>
                      <a:lnTo>
                        <a:pt x="224472" y="32223"/>
                      </a:lnTo>
                      <a:lnTo>
                        <a:pt x="174637" y="0"/>
                      </a:lnTo>
                      <a:close/>
                    </a:path>
                  </a:pathLst>
                </a:custGeom>
                <a:solidFill>
                  <a:srgbClr val="FBFDFF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EF4DD011-922C-6E4E-B81F-A88A0A7D2B4C}"/>
                    </a:ext>
                  </a:extLst>
                </p:cNvPr>
                <p:cNvSpPr/>
                <p:nvPr/>
              </p:nvSpPr>
              <p:spPr>
                <a:xfrm>
                  <a:off x="10443132" y="4009693"/>
                  <a:ext cx="69702" cy="96333"/>
                </a:xfrm>
                <a:custGeom>
                  <a:avLst/>
                  <a:gdLst>
                    <a:gd name="connsiteX0" fmla="*/ 33239 w 69702"/>
                    <a:gd name="connsiteY0" fmla="*/ 45 h 96333"/>
                    <a:gd name="connsiteX1" fmla="*/ 0 w 69702"/>
                    <a:gd name="connsiteY1" fmla="*/ 44453 h 96333"/>
                    <a:gd name="connsiteX2" fmla="*/ 51224 w 69702"/>
                    <a:gd name="connsiteY2" fmla="*/ 96334 h 96333"/>
                    <a:gd name="connsiteX3" fmla="*/ 69143 w 69702"/>
                    <a:gd name="connsiteY3" fmla="*/ 19298 h 96333"/>
                    <a:gd name="connsiteX4" fmla="*/ 33239 w 69702"/>
                    <a:gd name="connsiteY4" fmla="*/ 45 h 96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702" h="96333">
                      <a:moveTo>
                        <a:pt x="33239" y="45"/>
                      </a:moveTo>
                      <a:cubicBezTo>
                        <a:pt x="32723" y="26681"/>
                        <a:pt x="24727" y="31685"/>
                        <a:pt x="0" y="44453"/>
                      </a:cubicBezTo>
                      <a:cubicBezTo>
                        <a:pt x="32813" y="63392"/>
                        <a:pt x="36845" y="61821"/>
                        <a:pt x="51224" y="96334"/>
                      </a:cubicBezTo>
                      <a:cubicBezTo>
                        <a:pt x="55278" y="86976"/>
                        <a:pt x="73062" y="27197"/>
                        <a:pt x="69143" y="19298"/>
                      </a:cubicBezTo>
                      <a:cubicBezTo>
                        <a:pt x="62558" y="6350"/>
                        <a:pt x="44751" y="-629"/>
                        <a:pt x="33239" y="45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F798519B-3772-9E49-89A5-D1DDA01363D1}"/>
                    </a:ext>
                  </a:extLst>
                </p:cNvPr>
                <p:cNvSpPr/>
                <p:nvPr/>
              </p:nvSpPr>
              <p:spPr>
                <a:xfrm>
                  <a:off x="10410409" y="4053899"/>
                  <a:ext cx="68747" cy="356365"/>
                </a:xfrm>
                <a:custGeom>
                  <a:avLst/>
                  <a:gdLst>
                    <a:gd name="connsiteX0" fmla="*/ 0 w 68747"/>
                    <a:gd name="connsiteY0" fmla="*/ 16000 h 356365"/>
                    <a:gd name="connsiteX1" fmla="*/ 23943 w 68747"/>
                    <a:gd name="connsiteY1" fmla="*/ 62540 h 356365"/>
                    <a:gd name="connsiteX2" fmla="*/ 32387 w 68747"/>
                    <a:gd name="connsiteY2" fmla="*/ 332243 h 356365"/>
                    <a:gd name="connsiteX3" fmla="*/ 50687 w 68747"/>
                    <a:gd name="connsiteY3" fmla="*/ 356366 h 356365"/>
                    <a:gd name="connsiteX4" fmla="*/ 57406 w 68747"/>
                    <a:gd name="connsiteY4" fmla="*/ 340501 h 356365"/>
                    <a:gd name="connsiteX5" fmla="*/ 68605 w 68747"/>
                    <a:gd name="connsiteY5" fmla="*/ 204740 h 356365"/>
                    <a:gd name="connsiteX6" fmla="*/ 51000 w 68747"/>
                    <a:gd name="connsiteY6" fmla="*/ 62988 h 356365"/>
                    <a:gd name="connsiteX7" fmla="*/ 60967 w 68747"/>
                    <a:gd name="connsiteY7" fmla="*/ 18401 h 356365"/>
                    <a:gd name="connsiteX8" fmla="*/ 54405 w 68747"/>
                    <a:gd name="connsiteY8" fmla="*/ 5049 h 356365"/>
                    <a:gd name="connsiteX9" fmla="*/ 17314 w 68747"/>
                    <a:gd name="connsiteY9" fmla="*/ 1414 h 356365"/>
                    <a:gd name="connsiteX10" fmla="*/ 0 w 68747"/>
                    <a:gd name="connsiteY10" fmla="*/ 16000 h 356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8747" h="356365">
                      <a:moveTo>
                        <a:pt x="0" y="16000"/>
                      </a:moveTo>
                      <a:cubicBezTo>
                        <a:pt x="4166" y="33203"/>
                        <a:pt x="12375" y="49159"/>
                        <a:pt x="23943" y="62540"/>
                      </a:cubicBezTo>
                      <a:cubicBezTo>
                        <a:pt x="11938" y="181897"/>
                        <a:pt x="7123" y="206558"/>
                        <a:pt x="32387" y="332243"/>
                      </a:cubicBezTo>
                      <a:cubicBezTo>
                        <a:pt x="36665" y="340344"/>
                        <a:pt x="46409" y="348265"/>
                        <a:pt x="50687" y="356366"/>
                      </a:cubicBezTo>
                      <a:cubicBezTo>
                        <a:pt x="51179" y="350958"/>
                        <a:pt x="56980" y="345662"/>
                        <a:pt x="57406" y="340501"/>
                      </a:cubicBezTo>
                      <a:cubicBezTo>
                        <a:pt x="62311" y="285187"/>
                        <a:pt x="69882" y="245940"/>
                        <a:pt x="68605" y="204740"/>
                      </a:cubicBezTo>
                      <a:cubicBezTo>
                        <a:pt x="67395" y="161162"/>
                        <a:pt x="58436" y="121242"/>
                        <a:pt x="51000" y="62988"/>
                      </a:cubicBezTo>
                      <a:cubicBezTo>
                        <a:pt x="54091" y="51387"/>
                        <a:pt x="60609" y="31034"/>
                        <a:pt x="60967" y="18401"/>
                      </a:cubicBezTo>
                      <a:cubicBezTo>
                        <a:pt x="61169" y="11220"/>
                        <a:pt x="58369" y="11175"/>
                        <a:pt x="54405" y="5049"/>
                      </a:cubicBezTo>
                      <a:cubicBezTo>
                        <a:pt x="49231" y="-2917"/>
                        <a:pt x="26026" y="763"/>
                        <a:pt x="17314" y="1414"/>
                      </a:cubicBezTo>
                      <a:cubicBezTo>
                        <a:pt x="8937" y="2064"/>
                        <a:pt x="5734" y="9268"/>
                        <a:pt x="0" y="16000"/>
                      </a:cubicBezTo>
                      <a:close/>
                    </a:path>
                  </a:pathLst>
                </a:custGeom>
                <a:solidFill>
                  <a:srgbClr val="000720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9B607696-2F47-2F4C-8BB5-C10E4576438D}"/>
                    </a:ext>
                  </a:extLst>
                </p:cNvPr>
                <p:cNvSpPr/>
                <p:nvPr/>
              </p:nvSpPr>
              <p:spPr>
                <a:xfrm>
                  <a:off x="10362540" y="4009312"/>
                  <a:ext cx="78509" cy="104008"/>
                </a:xfrm>
                <a:custGeom>
                  <a:avLst/>
                  <a:gdLst>
                    <a:gd name="connsiteX0" fmla="*/ 28988 w 78509"/>
                    <a:gd name="connsiteY0" fmla="*/ 493 h 104008"/>
                    <a:gd name="connsiteX1" fmla="*/ 78510 w 78509"/>
                    <a:gd name="connsiteY1" fmla="*/ 44992 h 104008"/>
                    <a:gd name="connsiteX2" fmla="*/ 23433 w 78509"/>
                    <a:gd name="connsiteY2" fmla="*/ 104008 h 104008"/>
                    <a:gd name="connsiteX3" fmla="*/ 430 w 78509"/>
                    <a:gd name="connsiteY3" fmla="*/ 26703 h 104008"/>
                    <a:gd name="connsiteX4" fmla="*/ 28988 w 78509"/>
                    <a:gd name="connsiteY4" fmla="*/ 493 h 104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509" h="104008">
                      <a:moveTo>
                        <a:pt x="28988" y="493"/>
                      </a:moveTo>
                      <a:cubicBezTo>
                        <a:pt x="35707" y="27219"/>
                        <a:pt x="49728" y="39561"/>
                        <a:pt x="78510" y="44992"/>
                      </a:cubicBezTo>
                      <a:cubicBezTo>
                        <a:pt x="55149" y="52127"/>
                        <a:pt x="41351" y="70752"/>
                        <a:pt x="23433" y="104008"/>
                      </a:cubicBezTo>
                      <a:cubicBezTo>
                        <a:pt x="20029" y="93282"/>
                        <a:pt x="-3444" y="32874"/>
                        <a:pt x="430" y="26703"/>
                      </a:cubicBezTo>
                      <a:cubicBezTo>
                        <a:pt x="2625" y="23247"/>
                        <a:pt x="27913" y="-3972"/>
                        <a:pt x="28988" y="493"/>
                      </a:cubicBezTo>
                      <a:close/>
                    </a:path>
                  </a:pathLst>
                </a:custGeom>
                <a:solidFill>
                  <a:srgbClr val="E6E7E8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67BF1E41-3029-314E-A0B9-97CBA24EDBD5}"/>
                    </a:ext>
                  </a:extLst>
                </p:cNvPr>
                <p:cNvSpPr/>
                <p:nvPr/>
              </p:nvSpPr>
              <p:spPr>
                <a:xfrm>
                  <a:off x="10278463" y="4036015"/>
                  <a:ext cx="191189" cy="442153"/>
                </a:xfrm>
                <a:custGeom>
                  <a:avLst/>
                  <a:gdLst>
                    <a:gd name="connsiteX0" fmla="*/ 38972 w 191189"/>
                    <a:gd name="connsiteY0" fmla="*/ 16224 h 442153"/>
                    <a:gd name="connsiteX1" fmla="*/ 68090 w 191189"/>
                    <a:gd name="connsiteY1" fmla="*/ 5812 h 442153"/>
                    <a:gd name="connsiteX2" fmla="*/ 84552 w 191189"/>
                    <a:gd name="connsiteY2" fmla="*/ 0 h 442153"/>
                    <a:gd name="connsiteX3" fmla="*/ 90017 w 191189"/>
                    <a:gd name="connsiteY3" fmla="*/ 52621 h 442153"/>
                    <a:gd name="connsiteX4" fmla="*/ 191189 w 191189"/>
                    <a:gd name="connsiteY4" fmla="*/ 409638 h 442153"/>
                    <a:gd name="connsiteX5" fmla="*/ 184089 w 191189"/>
                    <a:gd name="connsiteY5" fmla="*/ 442153 h 442153"/>
                    <a:gd name="connsiteX6" fmla="*/ 34202 w 191189"/>
                    <a:gd name="connsiteY6" fmla="*/ 185824 h 442153"/>
                    <a:gd name="connsiteX7" fmla="*/ 17090 w 191189"/>
                    <a:gd name="connsiteY7" fmla="*/ 157303 h 442153"/>
                    <a:gd name="connsiteX8" fmla="*/ 39913 w 191189"/>
                    <a:gd name="connsiteY8" fmla="*/ 124922 h 442153"/>
                    <a:gd name="connsiteX9" fmla="*/ 0 w 191189"/>
                    <a:gd name="connsiteY9" fmla="*/ 91487 h 442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189" h="442153">
                      <a:moveTo>
                        <a:pt x="38972" y="16224"/>
                      </a:moveTo>
                      <a:lnTo>
                        <a:pt x="68090" y="5812"/>
                      </a:lnTo>
                      <a:lnTo>
                        <a:pt x="84552" y="0"/>
                      </a:lnTo>
                      <a:cubicBezTo>
                        <a:pt x="80073" y="26456"/>
                        <a:pt x="82693" y="26771"/>
                        <a:pt x="90017" y="52621"/>
                      </a:cubicBezTo>
                      <a:lnTo>
                        <a:pt x="191189" y="409638"/>
                      </a:lnTo>
                      <a:lnTo>
                        <a:pt x="184089" y="442153"/>
                      </a:lnTo>
                      <a:lnTo>
                        <a:pt x="34202" y="185824"/>
                      </a:lnTo>
                      <a:lnTo>
                        <a:pt x="17090" y="157303"/>
                      </a:lnTo>
                      <a:lnTo>
                        <a:pt x="39913" y="124922"/>
                      </a:lnTo>
                      <a:lnTo>
                        <a:pt x="0" y="91487"/>
                      </a:lnTo>
                      <a:close/>
                    </a:path>
                  </a:pathLst>
                </a:custGeom>
                <a:solidFill>
                  <a:srgbClr val="919191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19719B66-629D-5142-9EF6-FA40114AE894}"/>
                    </a:ext>
                  </a:extLst>
                </p:cNvPr>
                <p:cNvSpPr/>
                <p:nvPr/>
              </p:nvSpPr>
              <p:spPr>
                <a:xfrm>
                  <a:off x="10343753" y="4036015"/>
                  <a:ext cx="125876" cy="435847"/>
                </a:xfrm>
                <a:custGeom>
                  <a:avLst/>
                  <a:gdLst>
                    <a:gd name="connsiteX0" fmla="*/ 0 w 125876"/>
                    <a:gd name="connsiteY0" fmla="*/ 6799 h 435847"/>
                    <a:gd name="connsiteX1" fmla="*/ 2777 w 125876"/>
                    <a:gd name="connsiteY1" fmla="*/ 5812 h 435847"/>
                    <a:gd name="connsiteX2" fmla="*/ 19240 w 125876"/>
                    <a:gd name="connsiteY2" fmla="*/ 0 h 435847"/>
                    <a:gd name="connsiteX3" fmla="*/ 24705 w 125876"/>
                    <a:gd name="connsiteY3" fmla="*/ 52621 h 435847"/>
                    <a:gd name="connsiteX4" fmla="*/ 125877 w 125876"/>
                    <a:gd name="connsiteY4" fmla="*/ 409638 h 435847"/>
                    <a:gd name="connsiteX5" fmla="*/ 120165 w 125876"/>
                    <a:gd name="connsiteY5" fmla="*/ 435848 h 435847"/>
                    <a:gd name="connsiteX6" fmla="*/ 94721 w 125876"/>
                    <a:gd name="connsiteY6" fmla="*/ 337494 h 435847"/>
                    <a:gd name="connsiteX7" fmla="*/ 3539 w 125876"/>
                    <a:gd name="connsiteY7" fmla="*/ 30967 h 435847"/>
                    <a:gd name="connsiteX8" fmla="*/ 0 w 125876"/>
                    <a:gd name="connsiteY8" fmla="*/ 6799 h 435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5876" h="435847">
                      <a:moveTo>
                        <a:pt x="0" y="6799"/>
                      </a:moveTo>
                      <a:lnTo>
                        <a:pt x="2777" y="5812"/>
                      </a:lnTo>
                      <a:lnTo>
                        <a:pt x="19240" y="0"/>
                      </a:lnTo>
                      <a:cubicBezTo>
                        <a:pt x="14760" y="26456"/>
                        <a:pt x="17381" y="26771"/>
                        <a:pt x="24705" y="52621"/>
                      </a:cubicBezTo>
                      <a:lnTo>
                        <a:pt x="125877" y="409638"/>
                      </a:lnTo>
                      <a:lnTo>
                        <a:pt x="120165" y="435848"/>
                      </a:lnTo>
                      <a:cubicBezTo>
                        <a:pt x="113538" y="402610"/>
                        <a:pt x="105044" y="369774"/>
                        <a:pt x="94721" y="337494"/>
                      </a:cubicBezTo>
                      <a:cubicBezTo>
                        <a:pt x="79042" y="289316"/>
                        <a:pt x="20517" y="118684"/>
                        <a:pt x="3539" y="30967"/>
                      </a:cubicBezTo>
                      <a:cubicBezTo>
                        <a:pt x="1886" y="22988"/>
                        <a:pt x="703" y="14918"/>
                        <a:pt x="0" y="6799"/>
                      </a:cubicBezTo>
                      <a:close/>
                    </a:path>
                  </a:pathLst>
                </a:custGeom>
                <a:solidFill>
                  <a:srgbClr val="ABABAB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C51782E7-1306-D740-8362-CFD657EA8707}"/>
                    </a:ext>
                  </a:extLst>
                </p:cNvPr>
                <p:cNvSpPr/>
                <p:nvPr/>
              </p:nvSpPr>
              <p:spPr>
                <a:xfrm>
                  <a:off x="10173173" y="4810826"/>
                  <a:ext cx="92121" cy="137670"/>
                </a:xfrm>
                <a:custGeom>
                  <a:avLst/>
                  <a:gdLst>
                    <a:gd name="connsiteX0" fmla="*/ 70752 w 92121"/>
                    <a:gd name="connsiteY0" fmla="*/ 2368 h 137670"/>
                    <a:gd name="connsiteX1" fmla="*/ 8553 w 92121"/>
                    <a:gd name="connsiteY1" fmla="*/ 9347 h 137670"/>
                    <a:gd name="connsiteX2" fmla="*/ 288 w 92121"/>
                    <a:gd name="connsiteY2" fmla="*/ 56470 h 137670"/>
                    <a:gd name="connsiteX3" fmla="*/ 8508 w 92121"/>
                    <a:gd name="connsiteY3" fmla="*/ 74422 h 137670"/>
                    <a:gd name="connsiteX4" fmla="*/ 23895 w 92121"/>
                    <a:gd name="connsiteY4" fmla="*/ 93563 h 137670"/>
                    <a:gd name="connsiteX5" fmla="*/ 33907 w 92121"/>
                    <a:gd name="connsiteY5" fmla="*/ 97333 h 137670"/>
                    <a:gd name="connsiteX6" fmla="*/ 46114 w 92121"/>
                    <a:gd name="connsiteY6" fmla="*/ 124418 h 137670"/>
                    <a:gd name="connsiteX7" fmla="*/ 73305 w 92121"/>
                    <a:gd name="connsiteY7" fmla="*/ 130679 h 137670"/>
                    <a:gd name="connsiteX8" fmla="*/ 73305 w 92121"/>
                    <a:gd name="connsiteY8" fmla="*/ 126639 h 137670"/>
                    <a:gd name="connsiteX9" fmla="*/ 75836 w 92121"/>
                    <a:gd name="connsiteY9" fmla="*/ 129399 h 137670"/>
                    <a:gd name="connsiteX10" fmla="*/ 89029 w 92121"/>
                    <a:gd name="connsiteY10" fmla="*/ 90713 h 137670"/>
                    <a:gd name="connsiteX11" fmla="*/ 92120 w 92121"/>
                    <a:gd name="connsiteY11" fmla="*/ 56582 h 137670"/>
                    <a:gd name="connsiteX12" fmla="*/ 89186 w 92121"/>
                    <a:gd name="connsiteY12" fmla="*/ 44196 h 137670"/>
                    <a:gd name="connsiteX13" fmla="*/ 70730 w 92121"/>
                    <a:gd name="connsiteY13" fmla="*/ 2233 h 137670"/>
                    <a:gd name="connsiteX14" fmla="*/ 65802 w 92121"/>
                    <a:gd name="connsiteY14" fmla="*/ 94169 h 137670"/>
                    <a:gd name="connsiteX15" fmla="*/ 67213 w 92121"/>
                    <a:gd name="connsiteY15" fmla="*/ 116272 h 137670"/>
                    <a:gd name="connsiteX16" fmla="*/ 60494 w 92121"/>
                    <a:gd name="connsiteY16" fmla="*/ 96929 h 137670"/>
                    <a:gd name="connsiteX17" fmla="*/ 64167 w 92121"/>
                    <a:gd name="connsiteY17" fmla="*/ 68498 h 137670"/>
                    <a:gd name="connsiteX18" fmla="*/ 65802 w 92121"/>
                    <a:gd name="connsiteY18" fmla="*/ 94169 h 137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92121" h="137670">
                      <a:moveTo>
                        <a:pt x="70752" y="2368"/>
                      </a:moveTo>
                      <a:cubicBezTo>
                        <a:pt x="49295" y="-1739"/>
                        <a:pt x="28375" y="-1155"/>
                        <a:pt x="8553" y="9347"/>
                      </a:cubicBezTo>
                      <a:lnTo>
                        <a:pt x="288" y="56470"/>
                      </a:lnTo>
                      <a:cubicBezTo>
                        <a:pt x="-1190" y="64952"/>
                        <a:pt x="3245" y="67241"/>
                        <a:pt x="8508" y="74422"/>
                      </a:cubicBezTo>
                      <a:cubicBezTo>
                        <a:pt x="10569" y="85642"/>
                        <a:pt x="14847" y="85911"/>
                        <a:pt x="23895" y="93563"/>
                      </a:cubicBezTo>
                      <a:lnTo>
                        <a:pt x="33907" y="97333"/>
                      </a:lnTo>
                      <a:cubicBezTo>
                        <a:pt x="37872" y="108239"/>
                        <a:pt x="42150" y="113512"/>
                        <a:pt x="46114" y="124418"/>
                      </a:cubicBezTo>
                      <a:cubicBezTo>
                        <a:pt x="55521" y="140328"/>
                        <a:pt x="59822" y="141270"/>
                        <a:pt x="73305" y="130679"/>
                      </a:cubicBezTo>
                      <a:cubicBezTo>
                        <a:pt x="73305" y="129332"/>
                        <a:pt x="73305" y="127986"/>
                        <a:pt x="73305" y="126639"/>
                      </a:cubicBezTo>
                      <a:lnTo>
                        <a:pt x="75836" y="129399"/>
                      </a:lnTo>
                      <a:cubicBezTo>
                        <a:pt x="90664" y="131262"/>
                        <a:pt x="87506" y="113579"/>
                        <a:pt x="89029" y="90713"/>
                      </a:cubicBezTo>
                      <a:cubicBezTo>
                        <a:pt x="90417" y="78237"/>
                        <a:pt x="92187" y="68273"/>
                        <a:pt x="92120" y="56582"/>
                      </a:cubicBezTo>
                      <a:cubicBezTo>
                        <a:pt x="92120" y="52207"/>
                        <a:pt x="90955" y="49536"/>
                        <a:pt x="89186" y="44196"/>
                      </a:cubicBezTo>
                      <a:cubicBezTo>
                        <a:pt x="84572" y="30395"/>
                        <a:pt x="75747" y="12354"/>
                        <a:pt x="70730" y="2233"/>
                      </a:cubicBezTo>
                      <a:close/>
                      <a:moveTo>
                        <a:pt x="65802" y="94169"/>
                      </a:moveTo>
                      <a:lnTo>
                        <a:pt x="67213" y="116272"/>
                      </a:lnTo>
                      <a:cubicBezTo>
                        <a:pt x="65003" y="109825"/>
                        <a:pt x="62763" y="103376"/>
                        <a:pt x="60494" y="96929"/>
                      </a:cubicBezTo>
                      <a:cubicBezTo>
                        <a:pt x="61733" y="87460"/>
                        <a:pt x="62958" y="77983"/>
                        <a:pt x="64167" y="68498"/>
                      </a:cubicBezTo>
                      <a:cubicBezTo>
                        <a:pt x="64705" y="77041"/>
                        <a:pt x="65250" y="85597"/>
                        <a:pt x="65802" y="94169"/>
                      </a:cubicBezTo>
                      <a:close/>
                    </a:path>
                  </a:pathLst>
                </a:custGeom>
                <a:solidFill>
                  <a:srgbClr val="FECC96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EB24FEE6-69AC-B04F-B0A5-A552DF1AA094}"/>
                    </a:ext>
                  </a:extLst>
                </p:cNvPr>
                <p:cNvSpPr/>
                <p:nvPr/>
              </p:nvSpPr>
              <p:spPr>
                <a:xfrm>
                  <a:off x="10173173" y="4806655"/>
                  <a:ext cx="74197" cy="141836"/>
                </a:xfrm>
                <a:custGeom>
                  <a:avLst/>
                  <a:gdLst>
                    <a:gd name="connsiteX0" fmla="*/ 65981 w 74197"/>
                    <a:gd name="connsiteY0" fmla="*/ 1266 h 141836"/>
                    <a:gd name="connsiteX1" fmla="*/ 8553 w 74197"/>
                    <a:gd name="connsiteY1" fmla="*/ 13518 h 141836"/>
                    <a:gd name="connsiteX2" fmla="*/ 288 w 74197"/>
                    <a:gd name="connsiteY2" fmla="*/ 60641 h 141836"/>
                    <a:gd name="connsiteX3" fmla="*/ 8508 w 74197"/>
                    <a:gd name="connsiteY3" fmla="*/ 78593 h 141836"/>
                    <a:gd name="connsiteX4" fmla="*/ 23895 w 74197"/>
                    <a:gd name="connsiteY4" fmla="*/ 97734 h 141836"/>
                    <a:gd name="connsiteX5" fmla="*/ 33907 w 74197"/>
                    <a:gd name="connsiteY5" fmla="*/ 101504 h 141836"/>
                    <a:gd name="connsiteX6" fmla="*/ 46114 w 74197"/>
                    <a:gd name="connsiteY6" fmla="*/ 128589 h 141836"/>
                    <a:gd name="connsiteX7" fmla="*/ 60337 w 74197"/>
                    <a:gd name="connsiteY7" fmla="*/ 141828 h 141836"/>
                    <a:gd name="connsiteX8" fmla="*/ 39417 w 74197"/>
                    <a:gd name="connsiteY8" fmla="*/ 95266 h 141836"/>
                    <a:gd name="connsiteX9" fmla="*/ 19976 w 74197"/>
                    <a:gd name="connsiteY9" fmla="*/ 68473 h 141836"/>
                    <a:gd name="connsiteX10" fmla="*/ 43337 w 74197"/>
                    <a:gd name="connsiteY10" fmla="*/ 26645 h 141836"/>
                    <a:gd name="connsiteX11" fmla="*/ 74045 w 74197"/>
                    <a:gd name="connsiteY11" fmla="*/ 13181 h 141836"/>
                    <a:gd name="connsiteX12" fmla="*/ 65981 w 74197"/>
                    <a:gd name="connsiteY12" fmla="*/ 1266 h 141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4197" h="141836">
                      <a:moveTo>
                        <a:pt x="65981" y="1266"/>
                      </a:moveTo>
                      <a:cubicBezTo>
                        <a:pt x="44703" y="-2729"/>
                        <a:pt x="28218" y="3106"/>
                        <a:pt x="8553" y="13518"/>
                      </a:cubicBezTo>
                      <a:lnTo>
                        <a:pt x="288" y="60641"/>
                      </a:lnTo>
                      <a:cubicBezTo>
                        <a:pt x="-1190" y="69123"/>
                        <a:pt x="3245" y="71412"/>
                        <a:pt x="8508" y="78593"/>
                      </a:cubicBezTo>
                      <a:cubicBezTo>
                        <a:pt x="10569" y="89813"/>
                        <a:pt x="14847" y="90082"/>
                        <a:pt x="23895" y="97734"/>
                      </a:cubicBezTo>
                      <a:lnTo>
                        <a:pt x="33907" y="101504"/>
                      </a:lnTo>
                      <a:cubicBezTo>
                        <a:pt x="37872" y="112410"/>
                        <a:pt x="42150" y="117683"/>
                        <a:pt x="46114" y="128589"/>
                      </a:cubicBezTo>
                      <a:cubicBezTo>
                        <a:pt x="51669" y="137969"/>
                        <a:pt x="55432" y="142053"/>
                        <a:pt x="60337" y="141828"/>
                      </a:cubicBezTo>
                      <a:cubicBezTo>
                        <a:pt x="53304" y="130990"/>
                        <a:pt x="48712" y="107249"/>
                        <a:pt x="39417" y="95266"/>
                      </a:cubicBezTo>
                      <a:cubicBezTo>
                        <a:pt x="34176" y="88534"/>
                        <a:pt x="24164" y="90778"/>
                        <a:pt x="19976" y="68473"/>
                      </a:cubicBezTo>
                      <a:cubicBezTo>
                        <a:pt x="16056" y="47738"/>
                        <a:pt x="19304" y="33938"/>
                        <a:pt x="43337" y="26645"/>
                      </a:cubicBezTo>
                      <a:cubicBezTo>
                        <a:pt x="44905" y="26151"/>
                        <a:pt x="68983" y="17445"/>
                        <a:pt x="74045" y="13181"/>
                      </a:cubicBezTo>
                      <a:cubicBezTo>
                        <a:pt x="75523" y="12037"/>
                        <a:pt x="65824" y="1266"/>
                        <a:pt x="65981" y="1266"/>
                      </a:cubicBezTo>
                      <a:close/>
                    </a:path>
                  </a:pathLst>
                </a:custGeom>
                <a:solidFill>
                  <a:srgbClr val="F3A774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6784591C-C016-CD46-86FF-4F7FDA47E8B6}"/>
                    </a:ext>
                  </a:extLst>
                </p:cNvPr>
                <p:cNvSpPr/>
                <p:nvPr/>
              </p:nvSpPr>
              <p:spPr>
                <a:xfrm>
                  <a:off x="10228327" y="4879254"/>
                  <a:ext cx="12144" cy="47799"/>
                </a:xfrm>
                <a:custGeom>
                  <a:avLst/>
                  <a:gdLst>
                    <a:gd name="connsiteX0" fmla="*/ 9058 w 12144"/>
                    <a:gd name="connsiteY0" fmla="*/ 25 h 47799"/>
                    <a:gd name="connsiteX1" fmla="*/ 4847 w 12144"/>
                    <a:gd name="connsiteY1" fmla="*/ 36916 h 47799"/>
                    <a:gd name="connsiteX2" fmla="*/ 12059 w 12144"/>
                    <a:gd name="connsiteY2" fmla="*/ 47799 h 47799"/>
                    <a:gd name="connsiteX3" fmla="*/ 11924 w 12144"/>
                    <a:gd name="connsiteY3" fmla="*/ 45555 h 47799"/>
                    <a:gd name="connsiteX4" fmla="*/ 12059 w 12144"/>
                    <a:gd name="connsiteY4" fmla="*/ 47799 h 47799"/>
                    <a:gd name="connsiteX5" fmla="*/ 5339 w 12144"/>
                    <a:gd name="connsiteY5" fmla="*/ 28456 h 47799"/>
                    <a:gd name="connsiteX6" fmla="*/ 8094 w 12144"/>
                    <a:gd name="connsiteY6" fmla="*/ 7116 h 47799"/>
                    <a:gd name="connsiteX7" fmla="*/ 9058 w 12144"/>
                    <a:gd name="connsiteY7" fmla="*/ 25 h 47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144" h="47799">
                      <a:moveTo>
                        <a:pt x="9058" y="25"/>
                      </a:moveTo>
                      <a:cubicBezTo>
                        <a:pt x="3704" y="10908"/>
                        <a:pt x="-5837" y="24282"/>
                        <a:pt x="4847" y="36916"/>
                      </a:cubicBezTo>
                      <a:cubicBezTo>
                        <a:pt x="4847" y="36916"/>
                        <a:pt x="9662" y="47485"/>
                        <a:pt x="12059" y="47799"/>
                      </a:cubicBezTo>
                      <a:lnTo>
                        <a:pt x="11924" y="45555"/>
                      </a:lnTo>
                      <a:cubicBezTo>
                        <a:pt x="12148" y="46901"/>
                        <a:pt x="12216" y="47799"/>
                        <a:pt x="12059" y="47799"/>
                      </a:cubicBezTo>
                      <a:cubicBezTo>
                        <a:pt x="9849" y="41352"/>
                        <a:pt x="7609" y="34903"/>
                        <a:pt x="5339" y="28456"/>
                      </a:cubicBezTo>
                      <a:lnTo>
                        <a:pt x="8094" y="7116"/>
                      </a:lnTo>
                      <a:cubicBezTo>
                        <a:pt x="8498" y="3256"/>
                        <a:pt x="9237" y="-334"/>
                        <a:pt x="9058" y="25"/>
                      </a:cubicBezTo>
                      <a:close/>
                    </a:path>
                  </a:pathLst>
                </a:custGeom>
                <a:solidFill>
                  <a:srgbClr val="F3A774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16B06907-6AB3-A949-AEA2-661857C418CA}"/>
                    </a:ext>
                  </a:extLst>
                </p:cNvPr>
                <p:cNvSpPr/>
                <p:nvPr/>
              </p:nvSpPr>
              <p:spPr>
                <a:xfrm>
                  <a:off x="10248830" y="4823493"/>
                  <a:ext cx="16374" cy="116058"/>
                </a:xfrm>
                <a:custGeom>
                  <a:avLst/>
                  <a:gdLst>
                    <a:gd name="connsiteX0" fmla="*/ 6563 w 16374"/>
                    <a:gd name="connsiteY0" fmla="*/ 116058 h 116058"/>
                    <a:gd name="connsiteX1" fmla="*/ 13282 w 16374"/>
                    <a:gd name="connsiteY1" fmla="*/ 78180 h 116058"/>
                    <a:gd name="connsiteX2" fmla="*/ 16373 w 16374"/>
                    <a:gd name="connsiteY2" fmla="*/ 44049 h 116058"/>
                    <a:gd name="connsiteX3" fmla="*/ 13439 w 16374"/>
                    <a:gd name="connsiteY3" fmla="*/ 31663 h 116058"/>
                    <a:gd name="connsiteX4" fmla="*/ 0 w 16374"/>
                    <a:gd name="connsiteY4" fmla="*/ 0 h 116058"/>
                    <a:gd name="connsiteX5" fmla="*/ 10415 w 16374"/>
                    <a:gd name="connsiteY5" fmla="*/ 44543 h 116058"/>
                    <a:gd name="connsiteX6" fmla="*/ 6563 w 16374"/>
                    <a:gd name="connsiteY6" fmla="*/ 116058 h 116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374" h="116058">
                      <a:moveTo>
                        <a:pt x="6563" y="116058"/>
                      </a:moveTo>
                      <a:cubicBezTo>
                        <a:pt x="14044" y="112221"/>
                        <a:pt x="12140" y="96940"/>
                        <a:pt x="13282" y="78180"/>
                      </a:cubicBezTo>
                      <a:cubicBezTo>
                        <a:pt x="14671" y="65704"/>
                        <a:pt x="16440" y="55740"/>
                        <a:pt x="16373" y="44049"/>
                      </a:cubicBezTo>
                      <a:cubicBezTo>
                        <a:pt x="16373" y="39674"/>
                        <a:pt x="15208" y="37003"/>
                        <a:pt x="13439" y="31663"/>
                      </a:cubicBezTo>
                      <a:cubicBezTo>
                        <a:pt x="9571" y="20858"/>
                        <a:pt x="5084" y="10286"/>
                        <a:pt x="0" y="0"/>
                      </a:cubicBezTo>
                      <a:cubicBezTo>
                        <a:pt x="2934" y="18311"/>
                        <a:pt x="10393" y="44162"/>
                        <a:pt x="10415" y="44543"/>
                      </a:cubicBezTo>
                      <a:cubicBezTo>
                        <a:pt x="12207" y="72907"/>
                        <a:pt x="8198" y="111279"/>
                        <a:pt x="6563" y="116058"/>
                      </a:cubicBezTo>
                      <a:close/>
                    </a:path>
                  </a:pathLst>
                </a:custGeom>
                <a:solidFill>
                  <a:srgbClr val="F1F3C4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D3DB0951-4CB4-1247-9C67-D53B4B078755}"/>
                    </a:ext>
                  </a:extLst>
                </p:cNvPr>
                <p:cNvSpPr/>
                <p:nvPr/>
              </p:nvSpPr>
              <p:spPr>
                <a:xfrm>
                  <a:off x="10146891" y="4087581"/>
                  <a:ext cx="119608" cy="745832"/>
                </a:xfrm>
                <a:custGeom>
                  <a:avLst/>
                  <a:gdLst>
                    <a:gd name="connsiteX0" fmla="*/ 68432 w 119608"/>
                    <a:gd name="connsiteY0" fmla="*/ 0 h 745832"/>
                    <a:gd name="connsiteX1" fmla="*/ 27511 w 119608"/>
                    <a:gd name="connsiteY1" fmla="*/ 68711 h 745832"/>
                    <a:gd name="connsiteX2" fmla="*/ 2335 w 119608"/>
                    <a:gd name="connsiteY2" fmla="*/ 589089 h 745832"/>
                    <a:gd name="connsiteX3" fmla="*/ 4239 w 119608"/>
                    <a:gd name="connsiteY3" fmla="*/ 728911 h 745832"/>
                    <a:gd name="connsiteX4" fmla="*/ 16581 w 119608"/>
                    <a:gd name="connsiteY4" fmla="*/ 745225 h 745832"/>
                    <a:gd name="connsiteX5" fmla="*/ 114549 w 119608"/>
                    <a:gd name="connsiteY5" fmla="*/ 730841 h 745832"/>
                    <a:gd name="connsiteX6" fmla="*/ 118402 w 119608"/>
                    <a:gd name="connsiteY6" fmla="*/ 682191 h 745832"/>
                    <a:gd name="connsiteX7" fmla="*/ 106016 w 119608"/>
                    <a:gd name="connsiteY7" fmla="*/ 420544 h 745832"/>
                    <a:gd name="connsiteX8" fmla="*/ 106934 w 119608"/>
                    <a:gd name="connsiteY8" fmla="*/ 225161 h 745832"/>
                    <a:gd name="connsiteX9" fmla="*/ 68432 w 119608"/>
                    <a:gd name="connsiteY9" fmla="*/ 0 h 745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9608" h="745832">
                      <a:moveTo>
                        <a:pt x="68432" y="0"/>
                      </a:moveTo>
                      <a:cubicBezTo>
                        <a:pt x="43794" y="7854"/>
                        <a:pt x="36291" y="28723"/>
                        <a:pt x="27511" y="68711"/>
                      </a:cubicBezTo>
                      <a:cubicBezTo>
                        <a:pt x="1484" y="187305"/>
                        <a:pt x="-3846" y="457188"/>
                        <a:pt x="2335" y="589089"/>
                      </a:cubicBezTo>
                      <a:cubicBezTo>
                        <a:pt x="2963" y="635703"/>
                        <a:pt x="3597" y="682310"/>
                        <a:pt x="4239" y="728911"/>
                      </a:cubicBezTo>
                      <a:cubicBezTo>
                        <a:pt x="4777" y="735777"/>
                        <a:pt x="10533" y="742375"/>
                        <a:pt x="16581" y="745225"/>
                      </a:cubicBezTo>
                      <a:cubicBezTo>
                        <a:pt x="25383" y="749376"/>
                        <a:pt x="95265" y="730908"/>
                        <a:pt x="114549" y="730841"/>
                      </a:cubicBezTo>
                      <a:cubicBezTo>
                        <a:pt x="122657" y="730841"/>
                        <a:pt x="118648" y="687128"/>
                        <a:pt x="118402" y="682191"/>
                      </a:cubicBezTo>
                      <a:cubicBezTo>
                        <a:pt x="114281" y="594961"/>
                        <a:pt x="110152" y="507745"/>
                        <a:pt x="106016" y="420544"/>
                      </a:cubicBezTo>
                      <a:lnTo>
                        <a:pt x="106934" y="225161"/>
                      </a:lnTo>
                      <a:cubicBezTo>
                        <a:pt x="94257" y="142268"/>
                        <a:pt x="85970" y="48133"/>
                        <a:pt x="68432" y="0"/>
                      </a:cubicBezTo>
                      <a:close/>
                    </a:path>
                  </a:pathLst>
                </a:custGeom>
                <a:solidFill>
                  <a:srgbClr val="979899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868C7CC3-45D7-514C-A6AC-49B750A56B54}"/>
                    </a:ext>
                  </a:extLst>
                </p:cNvPr>
                <p:cNvSpPr/>
                <p:nvPr/>
              </p:nvSpPr>
              <p:spPr>
                <a:xfrm>
                  <a:off x="10224013" y="4117875"/>
                  <a:ext cx="42486" cy="700548"/>
                </a:xfrm>
                <a:custGeom>
                  <a:avLst/>
                  <a:gdLst>
                    <a:gd name="connsiteX0" fmla="*/ 32656 w 42486"/>
                    <a:gd name="connsiteY0" fmla="*/ 699088 h 700548"/>
                    <a:gd name="connsiteX1" fmla="*/ 37427 w 42486"/>
                    <a:gd name="connsiteY1" fmla="*/ 700547 h 700548"/>
                    <a:gd name="connsiteX2" fmla="*/ 41279 w 42486"/>
                    <a:gd name="connsiteY2" fmla="*/ 651898 h 700548"/>
                    <a:gd name="connsiteX3" fmla="*/ 28893 w 42486"/>
                    <a:gd name="connsiteY3" fmla="*/ 390250 h 700548"/>
                    <a:gd name="connsiteX4" fmla="*/ 29812 w 42486"/>
                    <a:gd name="connsiteY4" fmla="*/ 194867 h 700548"/>
                    <a:gd name="connsiteX5" fmla="*/ 0 w 42486"/>
                    <a:gd name="connsiteY5" fmla="*/ 0 h 700548"/>
                    <a:gd name="connsiteX6" fmla="*/ 19777 w 42486"/>
                    <a:gd name="connsiteY6" fmla="*/ 458310 h 700548"/>
                    <a:gd name="connsiteX7" fmla="*/ 32656 w 42486"/>
                    <a:gd name="connsiteY7" fmla="*/ 699088 h 700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486" h="700548">
                      <a:moveTo>
                        <a:pt x="32656" y="699088"/>
                      </a:moveTo>
                      <a:cubicBezTo>
                        <a:pt x="34051" y="700071"/>
                        <a:pt x="35722" y="700583"/>
                        <a:pt x="37427" y="700547"/>
                      </a:cubicBezTo>
                      <a:cubicBezTo>
                        <a:pt x="45535" y="700547"/>
                        <a:pt x="41526" y="656834"/>
                        <a:pt x="41279" y="651898"/>
                      </a:cubicBezTo>
                      <a:cubicBezTo>
                        <a:pt x="37158" y="564667"/>
                        <a:pt x="33030" y="477451"/>
                        <a:pt x="28893" y="390250"/>
                      </a:cubicBezTo>
                      <a:lnTo>
                        <a:pt x="29812" y="194867"/>
                      </a:lnTo>
                      <a:cubicBezTo>
                        <a:pt x="19441" y="127054"/>
                        <a:pt x="11893" y="51522"/>
                        <a:pt x="0" y="0"/>
                      </a:cubicBezTo>
                      <a:cubicBezTo>
                        <a:pt x="15679" y="93305"/>
                        <a:pt x="20472" y="380982"/>
                        <a:pt x="19777" y="458310"/>
                      </a:cubicBezTo>
                      <a:cubicBezTo>
                        <a:pt x="19665" y="471976"/>
                        <a:pt x="27572" y="695767"/>
                        <a:pt x="32656" y="699088"/>
                      </a:cubicBezTo>
                      <a:close/>
                    </a:path>
                  </a:pathLst>
                </a:custGeom>
                <a:solidFill>
                  <a:srgbClr val="ABABAB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46FEEA02-9E6D-6240-94A6-650100DE1D21}"/>
                    </a:ext>
                  </a:extLst>
                </p:cNvPr>
                <p:cNvSpPr/>
                <p:nvPr/>
              </p:nvSpPr>
              <p:spPr>
                <a:xfrm>
                  <a:off x="10404854" y="4505612"/>
                  <a:ext cx="30371" cy="30428"/>
                </a:xfrm>
                <a:custGeom>
                  <a:avLst/>
                  <a:gdLst>
                    <a:gd name="connsiteX0" fmla="*/ 15186 w 30371"/>
                    <a:gd name="connsiteY0" fmla="*/ 0 h 30428"/>
                    <a:gd name="connsiteX1" fmla="*/ 30372 w 30371"/>
                    <a:gd name="connsiteY1" fmla="*/ 15214 h 30428"/>
                    <a:gd name="connsiteX2" fmla="*/ 15186 w 30371"/>
                    <a:gd name="connsiteY2" fmla="*/ 30428 h 30428"/>
                    <a:gd name="connsiteX3" fmla="*/ 0 w 30371"/>
                    <a:gd name="connsiteY3" fmla="*/ 15214 h 30428"/>
                    <a:gd name="connsiteX4" fmla="*/ 0 w 30371"/>
                    <a:gd name="connsiteY4" fmla="*/ 15192 h 30428"/>
                    <a:gd name="connsiteX5" fmla="*/ 15163 w 30371"/>
                    <a:gd name="connsiteY5" fmla="*/ 0 h 30428"/>
                    <a:gd name="connsiteX6" fmla="*/ 15186 w 30371"/>
                    <a:gd name="connsiteY6" fmla="*/ 0 h 30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371" h="30428">
                      <a:moveTo>
                        <a:pt x="15186" y="0"/>
                      </a:moveTo>
                      <a:cubicBezTo>
                        <a:pt x="23572" y="0"/>
                        <a:pt x="30372" y="6813"/>
                        <a:pt x="30372" y="15214"/>
                      </a:cubicBezTo>
                      <a:cubicBezTo>
                        <a:pt x="30372" y="23618"/>
                        <a:pt x="23572" y="30428"/>
                        <a:pt x="15186" y="30428"/>
                      </a:cubicBezTo>
                      <a:cubicBezTo>
                        <a:pt x="6798" y="30428"/>
                        <a:pt x="0" y="23616"/>
                        <a:pt x="0" y="15214"/>
                      </a:cubicBezTo>
                      <a:cubicBezTo>
                        <a:pt x="0" y="15207"/>
                        <a:pt x="0" y="15198"/>
                        <a:pt x="0" y="15192"/>
                      </a:cubicBezTo>
                      <a:cubicBezTo>
                        <a:pt x="0" y="6802"/>
                        <a:pt x="6789" y="0"/>
                        <a:pt x="15163" y="0"/>
                      </a:cubicBezTo>
                      <a:cubicBezTo>
                        <a:pt x="15170" y="0"/>
                        <a:pt x="15179" y="0"/>
                        <a:pt x="15186" y="0"/>
                      </a:cubicBezTo>
                      <a:close/>
                    </a:path>
                  </a:pathLst>
                </a:custGeom>
                <a:solidFill>
                  <a:srgbClr val="878787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DC9F236C-3DCB-7D41-8955-D8C628EE7B57}"/>
                    </a:ext>
                  </a:extLst>
                </p:cNvPr>
                <p:cNvSpPr/>
                <p:nvPr/>
              </p:nvSpPr>
              <p:spPr>
                <a:xfrm>
                  <a:off x="10406893" y="4507003"/>
                  <a:ext cx="24503" cy="24549"/>
                </a:xfrm>
                <a:custGeom>
                  <a:avLst/>
                  <a:gdLst>
                    <a:gd name="connsiteX0" fmla="*/ 12252 w 24503"/>
                    <a:gd name="connsiteY0" fmla="*/ 0 h 24549"/>
                    <a:gd name="connsiteX1" fmla="*/ 24503 w 24503"/>
                    <a:gd name="connsiteY1" fmla="*/ 12275 h 24549"/>
                    <a:gd name="connsiteX2" fmla="*/ 12252 w 24503"/>
                    <a:gd name="connsiteY2" fmla="*/ 24549 h 24549"/>
                    <a:gd name="connsiteX3" fmla="*/ 0 w 24503"/>
                    <a:gd name="connsiteY3" fmla="*/ 12275 h 24549"/>
                    <a:gd name="connsiteX4" fmla="*/ 0 w 24503"/>
                    <a:gd name="connsiteY4" fmla="*/ 12252 h 24549"/>
                    <a:gd name="connsiteX5" fmla="*/ 12229 w 24503"/>
                    <a:gd name="connsiteY5" fmla="*/ 0 h 24549"/>
                    <a:gd name="connsiteX6" fmla="*/ 12252 w 24503"/>
                    <a:gd name="connsiteY6" fmla="*/ 0 h 24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03" h="24549">
                      <a:moveTo>
                        <a:pt x="12252" y="0"/>
                      </a:moveTo>
                      <a:cubicBezTo>
                        <a:pt x="19018" y="0"/>
                        <a:pt x="24503" y="5496"/>
                        <a:pt x="24503" y="12275"/>
                      </a:cubicBezTo>
                      <a:cubicBezTo>
                        <a:pt x="24503" y="19054"/>
                        <a:pt x="19018" y="24549"/>
                        <a:pt x="12252" y="24549"/>
                      </a:cubicBezTo>
                      <a:cubicBezTo>
                        <a:pt x="5485" y="24549"/>
                        <a:pt x="0" y="19054"/>
                        <a:pt x="0" y="12275"/>
                      </a:cubicBezTo>
                      <a:cubicBezTo>
                        <a:pt x="0" y="12268"/>
                        <a:pt x="0" y="12259"/>
                        <a:pt x="0" y="12252"/>
                      </a:cubicBezTo>
                      <a:cubicBezTo>
                        <a:pt x="0" y="5487"/>
                        <a:pt x="5476" y="0"/>
                        <a:pt x="12229" y="0"/>
                      </a:cubicBezTo>
                      <a:cubicBezTo>
                        <a:pt x="12236" y="0"/>
                        <a:pt x="12245" y="0"/>
                        <a:pt x="12252" y="0"/>
                      </a:cubicBezTo>
                      <a:close/>
                    </a:path>
                  </a:pathLst>
                </a:custGeom>
                <a:solidFill>
                  <a:srgbClr val="2D2C51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94085122-857B-7B48-B8C9-3BBE7D1B64DE}"/>
                    </a:ext>
                  </a:extLst>
                </p:cNvPr>
                <p:cNvSpPr/>
                <p:nvPr/>
              </p:nvSpPr>
              <p:spPr>
                <a:xfrm>
                  <a:off x="10411955" y="4648620"/>
                  <a:ext cx="30371" cy="30428"/>
                </a:xfrm>
                <a:custGeom>
                  <a:avLst/>
                  <a:gdLst>
                    <a:gd name="connsiteX0" fmla="*/ 15186 w 30371"/>
                    <a:gd name="connsiteY0" fmla="*/ 0 h 30428"/>
                    <a:gd name="connsiteX1" fmla="*/ 30372 w 30371"/>
                    <a:gd name="connsiteY1" fmla="*/ 15214 h 30428"/>
                    <a:gd name="connsiteX2" fmla="*/ 15186 w 30371"/>
                    <a:gd name="connsiteY2" fmla="*/ 30428 h 30428"/>
                    <a:gd name="connsiteX3" fmla="*/ 0 w 30371"/>
                    <a:gd name="connsiteY3" fmla="*/ 15214 h 30428"/>
                    <a:gd name="connsiteX4" fmla="*/ 15186 w 30371"/>
                    <a:gd name="connsiteY4" fmla="*/ 0 h 30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371" h="30428">
                      <a:moveTo>
                        <a:pt x="15186" y="0"/>
                      </a:moveTo>
                      <a:cubicBezTo>
                        <a:pt x="23572" y="0"/>
                        <a:pt x="30372" y="6813"/>
                        <a:pt x="30372" y="15214"/>
                      </a:cubicBezTo>
                      <a:cubicBezTo>
                        <a:pt x="30372" y="23616"/>
                        <a:pt x="23572" y="30428"/>
                        <a:pt x="15186" y="30428"/>
                      </a:cubicBezTo>
                      <a:cubicBezTo>
                        <a:pt x="6800" y="30428"/>
                        <a:pt x="0" y="23616"/>
                        <a:pt x="0" y="15214"/>
                      </a:cubicBezTo>
                      <a:cubicBezTo>
                        <a:pt x="13" y="6817"/>
                        <a:pt x="6804" y="11"/>
                        <a:pt x="15186" y="0"/>
                      </a:cubicBezTo>
                      <a:close/>
                    </a:path>
                  </a:pathLst>
                </a:custGeom>
                <a:solidFill>
                  <a:srgbClr val="878787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D08B2358-3255-6046-8101-1A042E675835}"/>
                    </a:ext>
                  </a:extLst>
                </p:cNvPr>
                <p:cNvSpPr/>
                <p:nvPr/>
              </p:nvSpPr>
              <p:spPr>
                <a:xfrm>
                  <a:off x="10414150" y="4650887"/>
                  <a:ext cx="24503" cy="24549"/>
                </a:xfrm>
                <a:custGeom>
                  <a:avLst/>
                  <a:gdLst>
                    <a:gd name="connsiteX0" fmla="*/ 12252 w 24503"/>
                    <a:gd name="connsiteY0" fmla="*/ 0 h 24549"/>
                    <a:gd name="connsiteX1" fmla="*/ 24503 w 24503"/>
                    <a:gd name="connsiteY1" fmla="*/ 12275 h 24549"/>
                    <a:gd name="connsiteX2" fmla="*/ 12252 w 24503"/>
                    <a:gd name="connsiteY2" fmla="*/ 24549 h 24549"/>
                    <a:gd name="connsiteX3" fmla="*/ 0 w 24503"/>
                    <a:gd name="connsiteY3" fmla="*/ 12275 h 24549"/>
                    <a:gd name="connsiteX4" fmla="*/ 0 w 24503"/>
                    <a:gd name="connsiteY4" fmla="*/ 12252 h 24549"/>
                    <a:gd name="connsiteX5" fmla="*/ 12229 w 24503"/>
                    <a:gd name="connsiteY5" fmla="*/ 0 h 24549"/>
                    <a:gd name="connsiteX6" fmla="*/ 12252 w 24503"/>
                    <a:gd name="connsiteY6" fmla="*/ 0 h 24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03" h="24549">
                      <a:moveTo>
                        <a:pt x="12252" y="0"/>
                      </a:moveTo>
                      <a:cubicBezTo>
                        <a:pt x="19018" y="0"/>
                        <a:pt x="24503" y="5496"/>
                        <a:pt x="24503" y="12275"/>
                      </a:cubicBezTo>
                      <a:cubicBezTo>
                        <a:pt x="24503" y="19054"/>
                        <a:pt x="19018" y="24549"/>
                        <a:pt x="12252" y="24549"/>
                      </a:cubicBezTo>
                      <a:cubicBezTo>
                        <a:pt x="5485" y="24549"/>
                        <a:pt x="0" y="19054"/>
                        <a:pt x="0" y="12275"/>
                      </a:cubicBezTo>
                      <a:cubicBezTo>
                        <a:pt x="0" y="12268"/>
                        <a:pt x="0" y="12259"/>
                        <a:pt x="0" y="12252"/>
                      </a:cubicBezTo>
                      <a:cubicBezTo>
                        <a:pt x="0" y="5487"/>
                        <a:pt x="5476" y="0"/>
                        <a:pt x="12229" y="0"/>
                      </a:cubicBezTo>
                      <a:cubicBezTo>
                        <a:pt x="12236" y="0"/>
                        <a:pt x="12245" y="0"/>
                        <a:pt x="12252" y="0"/>
                      </a:cubicBezTo>
                      <a:close/>
                    </a:path>
                  </a:pathLst>
                </a:custGeom>
                <a:solidFill>
                  <a:srgbClr val="2D2C51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31775CB-58F5-7347-9CB8-016772A73A6C}"/>
                    </a:ext>
                  </a:extLst>
                </p:cNvPr>
                <p:cNvSpPr/>
                <p:nvPr/>
              </p:nvSpPr>
              <p:spPr>
                <a:xfrm>
                  <a:off x="10451532" y="4027600"/>
                  <a:ext cx="147356" cy="450568"/>
                </a:xfrm>
                <a:custGeom>
                  <a:avLst/>
                  <a:gdLst>
                    <a:gd name="connsiteX0" fmla="*/ 106010 w 147356"/>
                    <a:gd name="connsiteY0" fmla="*/ 12836 h 450568"/>
                    <a:gd name="connsiteX1" fmla="*/ 61774 w 147356"/>
                    <a:gd name="connsiteY1" fmla="*/ 0 h 450568"/>
                    <a:gd name="connsiteX2" fmla="*/ 58526 w 147356"/>
                    <a:gd name="connsiteY2" fmla="*/ 56234 h 450568"/>
                    <a:gd name="connsiteX3" fmla="*/ 0 w 147356"/>
                    <a:gd name="connsiteY3" fmla="*/ 431763 h 450568"/>
                    <a:gd name="connsiteX4" fmla="*/ 10997 w 147356"/>
                    <a:gd name="connsiteY4" fmla="*/ 450568 h 450568"/>
                    <a:gd name="connsiteX5" fmla="*/ 119807 w 147356"/>
                    <a:gd name="connsiteY5" fmla="*/ 177095 h 450568"/>
                    <a:gd name="connsiteX6" fmla="*/ 134881 w 147356"/>
                    <a:gd name="connsiteY6" fmla="*/ 147384 h 450568"/>
                    <a:gd name="connsiteX7" fmla="*/ 109840 w 147356"/>
                    <a:gd name="connsiteY7" fmla="*/ 116664 h 450568"/>
                    <a:gd name="connsiteX8" fmla="*/ 147356 w 147356"/>
                    <a:gd name="connsiteY8" fmla="*/ 80581 h 450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356" h="450568">
                      <a:moveTo>
                        <a:pt x="106010" y="12836"/>
                      </a:moveTo>
                      <a:cubicBezTo>
                        <a:pt x="91717" y="7121"/>
                        <a:pt x="76901" y="2822"/>
                        <a:pt x="61774" y="0"/>
                      </a:cubicBezTo>
                      <a:cubicBezTo>
                        <a:pt x="69232" y="17077"/>
                        <a:pt x="61326" y="38305"/>
                        <a:pt x="58526" y="56234"/>
                      </a:cubicBezTo>
                      <a:lnTo>
                        <a:pt x="0" y="431763"/>
                      </a:lnTo>
                      <a:lnTo>
                        <a:pt x="10997" y="450568"/>
                      </a:lnTo>
                      <a:lnTo>
                        <a:pt x="119807" y="177095"/>
                      </a:lnTo>
                      <a:lnTo>
                        <a:pt x="134881" y="147384"/>
                      </a:lnTo>
                      <a:cubicBezTo>
                        <a:pt x="126549" y="137167"/>
                        <a:pt x="118201" y="126927"/>
                        <a:pt x="109840" y="116664"/>
                      </a:cubicBezTo>
                      <a:lnTo>
                        <a:pt x="147356" y="80581"/>
                      </a:lnTo>
                      <a:close/>
                    </a:path>
                  </a:pathLst>
                </a:custGeom>
                <a:solidFill>
                  <a:srgbClr val="919191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E54B011F-E639-A34F-8B7C-C15669095C70}"/>
                    </a:ext>
                  </a:extLst>
                </p:cNvPr>
                <p:cNvSpPr/>
                <p:nvPr/>
              </p:nvSpPr>
              <p:spPr>
                <a:xfrm>
                  <a:off x="10457826" y="4037541"/>
                  <a:ext cx="141062" cy="440627"/>
                </a:xfrm>
                <a:custGeom>
                  <a:avLst/>
                  <a:gdLst>
                    <a:gd name="connsiteX0" fmla="*/ 99716 w 141062"/>
                    <a:gd name="connsiteY0" fmla="*/ 2895 h 440627"/>
                    <a:gd name="connsiteX1" fmla="*/ 91966 w 141062"/>
                    <a:gd name="connsiteY1" fmla="*/ 0 h 440627"/>
                    <a:gd name="connsiteX2" fmla="*/ 131207 w 141062"/>
                    <a:gd name="connsiteY2" fmla="*/ 68262 h 440627"/>
                    <a:gd name="connsiteX3" fmla="*/ 95236 w 141062"/>
                    <a:gd name="connsiteY3" fmla="*/ 107285 h 440627"/>
                    <a:gd name="connsiteX4" fmla="*/ 117298 w 141062"/>
                    <a:gd name="connsiteY4" fmla="*/ 140518 h 440627"/>
                    <a:gd name="connsiteX5" fmla="*/ 19240 w 141062"/>
                    <a:gd name="connsiteY5" fmla="*/ 368438 h 440627"/>
                    <a:gd name="connsiteX6" fmla="*/ 0 w 141062"/>
                    <a:gd name="connsiteY6" fmla="*/ 432571 h 440627"/>
                    <a:gd name="connsiteX7" fmla="*/ 4704 w 141062"/>
                    <a:gd name="connsiteY7" fmla="*/ 440627 h 440627"/>
                    <a:gd name="connsiteX8" fmla="*/ 113513 w 141062"/>
                    <a:gd name="connsiteY8" fmla="*/ 167154 h 440627"/>
                    <a:gd name="connsiteX9" fmla="*/ 128587 w 141062"/>
                    <a:gd name="connsiteY9" fmla="*/ 137444 h 440627"/>
                    <a:gd name="connsiteX10" fmla="*/ 103546 w 141062"/>
                    <a:gd name="connsiteY10" fmla="*/ 106724 h 440627"/>
                    <a:gd name="connsiteX11" fmla="*/ 141062 w 141062"/>
                    <a:gd name="connsiteY11" fmla="*/ 70640 h 440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1062" h="440627">
                      <a:moveTo>
                        <a:pt x="99716" y="2895"/>
                      </a:moveTo>
                      <a:cubicBezTo>
                        <a:pt x="93467" y="516"/>
                        <a:pt x="97006" y="1638"/>
                        <a:pt x="91966" y="0"/>
                      </a:cubicBezTo>
                      <a:cubicBezTo>
                        <a:pt x="107331" y="30114"/>
                        <a:pt x="132260" y="66601"/>
                        <a:pt x="131207" y="68262"/>
                      </a:cubicBezTo>
                      <a:cubicBezTo>
                        <a:pt x="127265" y="74365"/>
                        <a:pt x="90398" y="103088"/>
                        <a:pt x="95236" y="107285"/>
                      </a:cubicBezTo>
                      <a:cubicBezTo>
                        <a:pt x="100746" y="112042"/>
                        <a:pt x="108361" y="127862"/>
                        <a:pt x="117298" y="140518"/>
                      </a:cubicBezTo>
                      <a:cubicBezTo>
                        <a:pt x="117746" y="141146"/>
                        <a:pt x="28177" y="339558"/>
                        <a:pt x="19240" y="368438"/>
                      </a:cubicBezTo>
                      <a:cubicBezTo>
                        <a:pt x="17963" y="372567"/>
                        <a:pt x="7615" y="404342"/>
                        <a:pt x="0" y="432571"/>
                      </a:cubicBezTo>
                      <a:lnTo>
                        <a:pt x="4704" y="440627"/>
                      </a:lnTo>
                      <a:lnTo>
                        <a:pt x="113513" y="167154"/>
                      </a:lnTo>
                      <a:lnTo>
                        <a:pt x="128587" y="137444"/>
                      </a:lnTo>
                      <a:cubicBezTo>
                        <a:pt x="120255" y="127226"/>
                        <a:pt x="111907" y="116986"/>
                        <a:pt x="103546" y="106724"/>
                      </a:cubicBezTo>
                      <a:lnTo>
                        <a:pt x="141062" y="70640"/>
                      </a:lnTo>
                      <a:close/>
                    </a:path>
                  </a:pathLst>
                </a:custGeom>
                <a:solidFill>
                  <a:srgbClr val="ABABAB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B06FACCF-33DC-054C-8BD4-679BA0C79E26}"/>
                    </a:ext>
                  </a:extLst>
                </p:cNvPr>
                <p:cNvSpPr/>
                <p:nvPr/>
              </p:nvSpPr>
              <p:spPr>
                <a:xfrm>
                  <a:off x="10662803" y="4864266"/>
                  <a:ext cx="13422" cy="45674"/>
                </a:xfrm>
                <a:custGeom>
                  <a:avLst/>
                  <a:gdLst>
                    <a:gd name="connsiteX0" fmla="*/ 3614 w 13422"/>
                    <a:gd name="connsiteY0" fmla="*/ 0 h 45674"/>
                    <a:gd name="connsiteX1" fmla="*/ 10020 w 13422"/>
                    <a:gd name="connsiteY1" fmla="*/ 32358 h 45674"/>
                    <a:gd name="connsiteX2" fmla="*/ 501 w 13422"/>
                    <a:gd name="connsiteY2" fmla="*/ 42209 h 45674"/>
                    <a:gd name="connsiteX3" fmla="*/ 300 w 13422"/>
                    <a:gd name="connsiteY3" fmla="*/ 45373 h 45674"/>
                    <a:gd name="connsiteX4" fmla="*/ 7019 w 13422"/>
                    <a:gd name="connsiteY4" fmla="*/ 26053 h 45674"/>
                    <a:gd name="connsiteX5" fmla="*/ 4354 w 13422"/>
                    <a:gd name="connsiteY5" fmla="*/ 5363 h 45674"/>
                    <a:gd name="connsiteX6" fmla="*/ 3704 w 13422"/>
                    <a:gd name="connsiteY6" fmla="*/ 292 h 45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422" h="45674">
                      <a:moveTo>
                        <a:pt x="3614" y="0"/>
                      </a:moveTo>
                      <a:cubicBezTo>
                        <a:pt x="12932" y="2244"/>
                        <a:pt x="16740" y="22776"/>
                        <a:pt x="10020" y="32358"/>
                      </a:cubicBezTo>
                      <a:cubicBezTo>
                        <a:pt x="4936" y="39629"/>
                        <a:pt x="-1918" y="51634"/>
                        <a:pt x="501" y="42209"/>
                      </a:cubicBezTo>
                      <a:lnTo>
                        <a:pt x="300" y="45373"/>
                      </a:lnTo>
                      <a:lnTo>
                        <a:pt x="7019" y="26053"/>
                      </a:lnTo>
                      <a:lnTo>
                        <a:pt x="4354" y="5363"/>
                      </a:lnTo>
                      <a:cubicBezTo>
                        <a:pt x="4472" y="3646"/>
                        <a:pt x="4253" y="1923"/>
                        <a:pt x="3704" y="292"/>
                      </a:cubicBezTo>
                      <a:close/>
                    </a:path>
                  </a:pathLst>
                </a:custGeom>
                <a:solidFill>
                  <a:srgbClr val="F3A774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51097848-D118-574F-BF76-CC0DCF565198}"/>
                    </a:ext>
                  </a:extLst>
                </p:cNvPr>
                <p:cNvSpPr/>
                <p:nvPr/>
              </p:nvSpPr>
              <p:spPr>
                <a:xfrm>
                  <a:off x="11018385" y="5197564"/>
                  <a:ext cx="112544" cy="669336"/>
                </a:xfrm>
                <a:custGeom>
                  <a:avLst/>
                  <a:gdLst>
                    <a:gd name="connsiteX0" fmla="*/ 112544 w 112544"/>
                    <a:gd name="connsiteY0" fmla="*/ 0 h 669336"/>
                    <a:gd name="connsiteX1" fmla="*/ 19033 w 112544"/>
                    <a:gd name="connsiteY1" fmla="*/ 6463 h 669336"/>
                    <a:gd name="connsiteX2" fmla="*/ 31173 w 112544"/>
                    <a:gd name="connsiteY2" fmla="*/ 131968 h 669336"/>
                    <a:gd name="connsiteX3" fmla="*/ 26693 w 112544"/>
                    <a:gd name="connsiteY3" fmla="*/ 317208 h 669336"/>
                    <a:gd name="connsiteX4" fmla="*/ 30120 w 112544"/>
                    <a:gd name="connsiteY4" fmla="*/ 443859 h 669336"/>
                    <a:gd name="connsiteX5" fmla="*/ 27074 w 112544"/>
                    <a:gd name="connsiteY5" fmla="*/ 514970 h 669336"/>
                    <a:gd name="connsiteX6" fmla="*/ 3534 w 112544"/>
                    <a:gd name="connsiteY6" fmla="*/ 604729 h 669336"/>
                    <a:gd name="connsiteX7" fmla="*/ 84 w 112544"/>
                    <a:gd name="connsiteY7" fmla="*/ 640431 h 669336"/>
                    <a:gd name="connsiteX8" fmla="*/ 19951 w 112544"/>
                    <a:gd name="connsiteY8" fmla="*/ 669064 h 669336"/>
                    <a:gd name="connsiteX9" fmla="*/ 24856 w 112544"/>
                    <a:gd name="connsiteY9" fmla="*/ 669064 h 669336"/>
                    <a:gd name="connsiteX10" fmla="*/ 46605 w 112544"/>
                    <a:gd name="connsiteY10" fmla="*/ 658450 h 669336"/>
                    <a:gd name="connsiteX11" fmla="*/ 56102 w 112544"/>
                    <a:gd name="connsiteY11" fmla="*/ 632263 h 669336"/>
                    <a:gd name="connsiteX12" fmla="*/ 61634 w 112544"/>
                    <a:gd name="connsiteY12" fmla="*/ 514230 h 669336"/>
                    <a:gd name="connsiteX13" fmla="*/ 67950 w 112544"/>
                    <a:gd name="connsiteY13" fmla="*/ 472985 h 669336"/>
                    <a:gd name="connsiteX14" fmla="*/ 99464 w 112544"/>
                    <a:gd name="connsiteY14" fmla="*/ 123486 h 669336"/>
                    <a:gd name="connsiteX15" fmla="*/ 112544 w 112544"/>
                    <a:gd name="connsiteY15" fmla="*/ 0 h 669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12544" h="669336">
                      <a:moveTo>
                        <a:pt x="112544" y="0"/>
                      </a:moveTo>
                      <a:cubicBezTo>
                        <a:pt x="82554" y="628"/>
                        <a:pt x="49001" y="5812"/>
                        <a:pt x="19033" y="6463"/>
                      </a:cubicBezTo>
                      <a:cubicBezTo>
                        <a:pt x="23065" y="48351"/>
                        <a:pt x="27112" y="90185"/>
                        <a:pt x="31173" y="131968"/>
                      </a:cubicBezTo>
                      <a:cubicBezTo>
                        <a:pt x="25103" y="200566"/>
                        <a:pt x="23737" y="248386"/>
                        <a:pt x="26693" y="317208"/>
                      </a:cubicBezTo>
                      <a:lnTo>
                        <a:pt x="30120" y="443859"/>
                      </a:lnTo>
                      <a:cubicBezTo>
                        <a:pt x="29119" y="467555"/>
                        <a:pt x="28104" y="491258"/>
                        <a:pt x="27074" y="514970"/>
                      </a:cubicBezTo>
                      <a:cubicBezTo>
                        <a:pt x="19235" y="544889"/>
                        <a:pt x="11389" y="574810"/>
                        <a:pt x="3534" y="604729"/>
                      </a:cubicBezTo>
                      <a:cubicBezTo>
                        <a:pt x="1876" y="616173"/>
                        <a:pt x="-476" y="628874"/>
                        <a:pt x="84" y="640431"/>
                      </a:cubicBezTo>
                      <a:cubicBezTo>
                        <a:pt x="487" y="648846"/>
                        <a:pt x="11552" y="667134"/>
                        <a:pt x="19951" y="669064"/>
                      </a:cubicBezTo>
                      <a:cubicBezTo>
                        <a:pt x="21566" y="669427"/>
                        <a:pt x="23242" y="669427"/>
                        <a:pt x="24856" y="669064"/>
                      </a:cubicBezTo>
                      <a:cubicBezTo>
                        <a:pt x="36750" y="666618"/>
                        <a:pt x="42775" y="663499"/>
                        <a:pt x="46605" y="658450"/>
                      </a:cubicBezTo>
                      <a:cubicBezTo>
                        <a:pt x="50905" y="652773"/>
                        <a:pt x="52361" y="644649"/>
                        <a:pt x="56102" y="632263"/>
                      </a:cubicBezTo>
                      <a:cubicBezTo>
                        <a:pt x="61164" y="615590"/>
                        <a:pt x="60738" y="537006"/>
                        <a:pt x="61634" y="514230"/>
                      </a:cubicBezTo>
                      <a:lnTo>
                        <a:pt x="67950" y="472985"/>
                      </a:lnTo>
                      <a:cubicBezTo>
                        <a:pt x="88108" y="348220"/>
                        <a:pt x="106587" y="254669"/>
                        <a:pt x="99464" y="123486"/>
                      </a:cubicBezTo>
                      <a:cubicBezTo>
                        <a:pt x="100898" y="84082"/>
                        <a:pt x="111021" y="39202"/>
                        <a:pt x="1125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16EED69A-ACE0-AC49-88D2-69FE32FBEF9C}"/>
                    </a:ext>
                  </a:extLst>
                </p:cNvPr>
                <p:cNvSpPr/>
                <p:nvPr/>
              </p:nvSpPr>
              <p:spPr>
                <a:xfrm>
                  <a:off x="11025602" y="5791214"/>
                  <a:ext cx="11731" cy="43401"/>
                </a:xfrm>
                <a:custGeom>
                  <a:avLst/>
                  <a:gdLst>
                    <a:gd name="connsiteX0" fmla="*/ 11726 w 11731"/>
                    <a:gd name="connsiteY0" fmla="*/ 1295 h 43401"/>
                    <a:gd name="connsiteX1" fmla="*/ 4066 w 11731"/>
                    <a:gd name="connsiteY1" fmla="*/ 43303 h 43401"/>
                    <a:gd name="connsiteX2" fmla="*/ 11726 w 11731"/>
                    <a:gd name="connsiteY2" fmla="*/ 1295 h 43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731" h="43401">
                      <a:moveTo>
                        <a:pt x="11726" y="1295"/>
                      </a:moveTo>
                      <a:cubicBezTo>
                        <a:pt x="11928" y="5178"/>
                        <a:pt x="6037" y="42876"/>
                        <a:pt x="4066" y="43303"/>
                      </a:cubicBezTo>
                      <a:cubicBezTo>
                        <a:pt x="-8208" y="46040"/>
                        <a:pt x="11166" y="-9049"/>
                        <a:pt x="11726" y="1295"/>
                      </a:cubicBezTo>
                      <a:close/>
                    </a:path>
                  </a:pathLst>
                </a:custGeom>
                <a:solidFill>
                  <a:srgbClr val="B5B8B8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3877FCD-3C6B-4A46-A078-F3842D9EEF70}"/>
                    </a:ext>
                  </a:extLst>
                </p:cNvPr>
                <p:cNvSpPr/>
                <p:nvPr/>
              </p:nvSpPr>
              <p:spPr>
                <a:xfrm>
                  <a:off x="10872367" y="5197564"/>
                  <a:ext cx="112566" cy="669333"/>
                </a:xfrm>
                <a:custGeom>
                  <a:avLst/>
                  <a:gdLst>
                    <a:gd name="connsiteX0" fmla="*/ 0 w 112566"/>
                    <a:gd name="connsiteY0" fmla="*/ 0 h 669333"/>
                    <a:gd name="connsiteX1" fmla="*/ 93512 w 112566"/>
                    <a:gd name="connsiteY1" fmla="*/ 6463 h 669333"/>
                    <a:gd name="connsiteX2" fmla="*/ 81372 w 112566"/>
                    <a:gd name="connsiteY2" fmla="*/ 131968 h 669333"/>
                    <a:gd name="connsiteX3" fmla="*/ 85851 w 112566"/>
                    <a:gd name="connsiteY3" fmla="*/ 317208 h 669333"/>
                    <a:gd name="connsiteX4" fmla="*/ 82447 w 112566"/>
                    <a:gd name="connsiteY4" fmla="*/ 443859 h 669333"/>
                    <a:gd name="connsiteX5" fmla="*/ 85493 w 112566"/>
                    <a:gd name="connsiteY5" fmla="*/ 514970 h 669333"/>
                    <a:gd name="connsiteX6" fmla="*/ 109011 w 112566"/>
                    <a:gd name="connsiteY6" fmla="*/ 604729 h 669333"/>
                    <a:gd name="connsiteX7" fmla="*/ 112483 w 112566"/>
                    <a:gd name="connsiteY7" fmla="*/ 640431 h 669333"/>
                    <a:gd name="connsiteX8" fmla="*/ 92616 w 112566"/>
                    <a:gd name="connsiteY8" fmla="*/ 669064 h 669333"/>
                    <a:gd name="connsiteX9" fmla="*/ 87688 w 112566"/>
                    <a:gd name="connsiteY9" fmla="*/ 669064 h 669333"/>
                    <a:gd name="connsiteX10" fmla="*/ 65290 w 112566"/>
                    <a:gd name="connsiteY10" fmla="*/ 657373 h 669333"/>
                    <a:gd name="connsiteX11" fmla="*/ 56555 w 112566"/>
                    <a:gd name="connsiteY11" fmla="*/ 632263 h 669333"/>
                    <a:gd name="connsiteX12" fmla="*/ 51045 w 112566"/>
                    <a:gd name="connsiteY12" fmla="*/ 514230 h 669333"/>
                    <a:gd name="connsiteX13" fmla="*/ 44729 w 112566"/>
                    <a:gd name="connsiteY13" fmla="*/ 472985 h 669333"/>
                    <a:gd name="connsiteX14" fmla="*/ 13215 w 112566"/>
                    <a:gd name="connsiteY14" fmla="*/ 123486 h 669333"/>
                    <a:gd name="connsiteX15" fmla="*/ 0 w 112566"/>
                    <a:gd name="connsiteY15" fmla="*/ 0 h 669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12566" h="669333">
                      <a:moveTo>
                        <a:pt x="0" y="0"/>
                      </a:moveTo>
                      <a:cubicBezTo>
                        <a:pt x="29991" y="628"/>
                        <a:pt x="63521" y="5812"/>
                        <a:pt x="93512" y="6463"/>
                      </a:cubicBezTo>
                      <a:cubicBezTo>
                        <a:pt x="89480" y="48351"/>
                        <a:pt x="85433" y="90185"/>
                        <a:pt x="81372" y="131968"/>
                      </a:cubicBezTo>
                      <a:cubicBezTo>
                        <a:pt x="87442" y="200566"/>
                        <a:pt x="88808" y="248386"/>
                        <a:pt x="85851" y="317208"/>
                      </a:cubicBezTo>
                      <a:cubicBezTo>
                        <a:pt x="84731" y="359424"/>
                        <a:pt x="83596" y="401643"/>
                        <a:pt x="82447" y="443859"/>
                      </a:cubicBezTo>
                      <a:cubicBezTo>
                        <a:pt x="83448" y="467555"/>
                        <a:pt x="84463" y="491258"/>
                        <a:pt x="85493" y="514970"/>
                      </a:cubicBezTo>
                      <a:lnTo>
                        <a:pt x="109011" y="604729"/>
                      </a:lnTo>
                      <a:cubicBezTo>
                        <a:pt x="110691" y="616173"/>
                        <a:pt x="113043" y="628874"/>
                        <a:pt x="112483" y="640431"/>
                      </a:cubicBezTo>
                      <a:cubicBezTo>
                        <a:pt x="112079" y="648846"/>
                        <a:pt x="101015" y="667134"/>
                        <a:pt x="92616" y="669064"/>
                      </a:cubicBezTo>
                      <a:cubicBezTo>
                        <a:pt x="90992" y="669423"/>
                        <a:pt x="89312" y="669423"/>
                        <a:pt x="87688" y="669064"/>
                      </a:cubicBezTo>
                      <a:cubicBezTo>
                        <a:pt x="76623" y="666820"/>
                        <a:pt x="69053" y="661838"/>
                        <a:pt x="65290" y="657373"/>
                      </a:cubicBezTo>
                      <a:cubicBezTo>
                        <a:pt x="60385" y="651651"/>
                        <a:pt x="60542" y="645390"/>
                        <a:pt x="56555" y="632263"/>
                      </a:cubicBezTo>
                      <a:cubicBezTo>
                        <a:pt x="51515" y="615590"/>
                        <a:pt x="51941" y="537006"/>
                        <a:pt x="51045" y="514230"/>
                      </a:cubicBezTo>
                      <a:lnTo>
                        <a:pt x="44729" y="472985"/>
                      </a:lnTo>
                      <a:cubicBezTo>
                        <a:pt x="24571" y="348220"/>
                        <a:pt x="6092" y="254669"/>
                        <a:pt x="13215" y="123486"/>
                      </a:cubicBezTo>
                      <a:cubicBezTo>
                        <a:pt x="11647" y="84082"/>
                        <a:pt x="1523" y="39202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18CBEF02-2B26-E142-A9CB-A7ADDEF368C1}"/>
                    </a:ext>
                  </a:extLst>
                </p:cNvPr>
                <p:cNvSpPr/>
                <p:nvPr/>
              </p:nvSpPr>
              <p:spPr>
                <a:xfrm>
                  <a:off x="10932097" y="5795313"/>
                  <a:ext cx="8932" cy="43859"/>
                </a:xfrm>
                <a:custGeom>
                  <a:avLst/>
                  <a:gdLst>
                    <a:gd name="connsiteX0" fmla="*/ 2627 w 8932"/>
                    <a:gd name="connsiteY0" fmla="*/ 1079 h 43859"/>
                    <a:gd name="connsiteX1" fmla="*/ 8629 w 8932"/>
                    <a:gd name="connsiteY1" fmla="*/ 43356 h 43859"/>
                    <a:gd name="connsiteX2" fmla="*/ 2627 w 8932"/>
                    <a:gd name="connsiteY2" fmla="*/ 1079 h 43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932" h="43859">
                      <a:moveTo>
                        <a:pt x="2627" y="1079"/>
                      </a:moveTo>
                      <a:cubicBezTo>
                        <a:pt x="4060" y="4692"/>
                        <a:pt x="10376" y="42301"/>
                        <a:pt x="8629" y="43356"/>
                      </a:cubicBezTo>
                      <a:cubicBezTo>
                        <a:pt x="-2144" y="49841"/>
                        <a:pt x="-1159" y="-8570"/>
                        <a:pt x="2627" y="1079"/>
                      </a:cubicBezTo>
                      <a:close/>
                    </a:path>
                  </a:pathLst>
                </a:custGeom>
                <a:solidFill>
                  <a:srgbClr val="B5B8B8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487989DC-D1D8-5C41-B3F1-A7E1A9FAFE9D}"/>
                    </a:ext>
                  </a:extLst>
                </p:cNvPr>
                <p:cNvSpPr/>
                <p:nvPr/>
              </p:nvSpPr>
              <p:spPr>
                <a:xfrm>
                  <a:off x="10938951" y="4031549"/>
                  <a:ext cx="207880" cy="355131"/>
                </a:xfrm>
                <a:custGeom>
                  <a:avLst/>
                  <a:gdLst>
                    <a:gd name="connsiteX0" fmla="*/ 123149 w 207880"/>
                    <a:gd name="connsiteY0" fmla="*/ 0 h 355131"/>
                    <a:gd name="connsiteX1" fmla="*/ 82161 w 207880"/>
                    <a:gd name="connsiteY1" fmla="*/ 36577 h 355131"/>
                    <a:gd name="connsiteX2" fmla="*/ 85946 w 207880"/>
                    <a:gd name="connsiteY2" fmla="*/ 96469 h 355131"/>
                    <a:gd name="connsiteX3" fmla="*/ 38462 w 207880"/>
                    <a:gd name="connsiteY3" fmla="*/ 110695 h 355131"/>
                    <a:gd name="connsiteX4" fmla="*/ 28965 w 207880"/>
                    <a:gd name="connsiteY4" fmla="*/ 112042 h 355131"/>
                    <a:gd name="connsiteX5" fmla="*/ 654 w 207880"/>
                    <a:gd name="connsiteY5" fmla="*/ 313439 h 355131"/>
                    <a:gd name="connsiteX6" fmla="*/ 14093 w 207880"/>
                    <a:gd name="connsiteY6" fmla="*/ 355132 h 355131"/>
                    <a:gd name="connsiteX7" fmla="*/ 207880 w 207880"/>
                    <a:gd name="connsiteY7" fmla="*/ 110852 h 355131"/>
                    <a:gd name="connsiteX8" fmla="*/ 155536 w 207880"/>
                    <a:gd name="connsiteY8" fmla="*/ 85967 h 355131"/>
                    <a:gd name="connsiteX9" fmla="*/ 123149 w 207880"/>
                    <a:gd name="connsiteY9" fmla="*/ 0 h 355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7880" h="355131">
                      <a:moveTo>
                        <a:pt x="123149" y="0"/>
                      </a:moveTo>
                      <a:cubicBezTo>
                        <a:pt x="108299" y="9357"/>
                        <a:pt x="97011" y="27197"/>
                        <a:pt x="82161" y="36577"/>
                      </a:cubicBezTo>
                      <a:cubicBezTo>
                        <a:pt x="86797" y="50781"/>
                        <a:pt x="95599" y="85136"/>
                        <a:pt x="85946" y="96469"/>
                      </a:cubicBezTo>
                      <a:cubicBezTo>
                        <a:pt x="79383" y="104165"/>
                        <a:pt x="63929" y="107038"/>
                        <a:pt x="38462" y="110695"/>
                      </a:cubicBezTo>
                      <a:lnTo>
                        <a:pt x="28965" y="112042"/>
                      </a:lnTo>
                      <a:cubicBezTo>
                        <a:pt x="1550" y="204920"/>
                        <a:pt x="-1787" y="216611"/>
                        <a:pt x="654" y="313439"/>
                      </a:cubicBezTo>
                      <a:cubicBezTo>
                        <a:pt x="5134" y="327351"/>
                        <a:pt x="9614" y="341248"/>
                        <a:pt x="14093" y="355132"/>
                      </a:cubicBezTo>
                      <a:cubicBezTo>
                        <a:pt x="71118" y="264991"/>
                        <a:pt x="163286" y="206401"/>
                        <a:pt x="207880" y="110852"/>
                      </a:cubicBezTo>
                      <a:cubicBezTo>
                        <a:pt x="207880" y="110583"/>
                        <a:pt x="163085" y="90185"/>
                        <a:pt x="155536" y="85967"/>
                      </a:cubicBezTo>
                      <a:cubicBezTo>
                        <a:pt x="127113" y="70035"/>
                        <a:pt x="128793" y="38955"/>
                        <a:pt x="123149" y="0"/>
                      </a:cubicBezTo>
                      <a:close/>
                    </a:path>
                  </a:pathLst>
                </a:custGeom>
                <a:solidFill>
                  <a:srgbClr val="EC9656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A912841C-2A00-A346-AD21-927B35BE7532}"/>
                    </a:ext>
                  </a:extLst>
                </p:cNvPr>
                <p:cNvSpPr/>
                <p:nvPr/>
              </p:nvSpPr>
              <p:spPr>
                <a:xfrm>
                  <a:off x="11009921" y="4043891"/>
                  <a:ext cx="119853" cy="211491"/>
                </a:xfrm>
                <a:custGeom>
                  <a:avLst/>
                  <a:gdLst>
                    <a:gd name="connsiteX0" fmla="*/ 14237 w 119853"/>
                    <a:gd name="connsiteY0" fmla="*/ 34602 h 211491"/>
                    <a:gd name="connsiteX1" fmla="*/ 17171 w 119853"/>
                    <a:gd name="connsiteY1" fmla="*/ 47483 h 211491"/>
                    <a:gd name="connsiteX2" fmla="*/ 5166 w 119853"/>
                    <a:gd name="connsiteY2" fmla="*/ 198771 h 211491"/>
                    <a:gd name="connsiteX3" fmla="*/ 55696 w 119853"/>
                    <a:gd name="connsiteY3" fmla="*/ 210934 h 211491"/>
                    <a:gd name="connsiteX4" fmla="*/ 119821 w 119853"/>
                    <a:gd name="connsiteY4" fmla="*/ 130151 h 211491"/>
                    <a:gd name="connsiteX5" fmla="*/ 116439 w 119853"/>
                    <a:gd name="connsiteY5" fmla="*/ 88839 h 211491"/>
                    <a:gd name="connsiteX6" fmla="*/ 84612 w 119853"/>
                    <a:gd name="connsiteY6" fmla="*/ 73602 h 211491"/>
                    <a:gd name="connsiteX7" fmla="*/ 53815 w 119853"/>
                    <a:gd name="connsiteY7" fmla="*/ 0 h 211491"/>
                    <a:gd name="connsiteX8" fmla="*/ 14237 w 119853"/>
                    <a:gd name="connsiteY8" fmla="*/ 34602 h 211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853" h="211491">
                      <a:moveTo>
                        <a:pt x="14237" y="34602"/>
                      </a:moveTo>
                      <a:cubicBezTo>
                        <a:pt x="15268" y="38552"/>
                        <a:pt x="16320" y="42972"/>
                        <a:pt x="17171" y="47483"/>
                      </a:cubicBezTo>
                      <a:cubicBezTo>
                        <a:pt x="90010" y="96850"/>
                        <a:pt x="42056" y="183669"/>
                        <a:pt x="5166" y="198771"/>
                      </a:cubicBezTo>
                      <a:cubicBezTo>
                        <a:pt x="-17030" y="207860"/>
                        <a:pt x="38427" y="213312"/>
                        <a:pt x="55696" y="210934"/>
                      </a:cubicBezTo>
                      <a:cubicBezTo>
                        <a:pt x="79281" y="185510"/>
                        <a:pt x="101657" y="159322"/>
                        <a:pt x="119821" y="130151"/>
                      </a:cubicBezTo>
                      <a:cubicBezTo>
                        <a:pt x="120066" y="116302"/>
                        <a:pt x="118932" y="102463"/>
                        <a:pt x="116439" y="88839"/>
                      </a:cubicBezTo>
                      <a:cubicBezTo>
                        <a:pt x="103583" y="82848"/>
                        <a:pt x="88666" y="75869"/>
                        <a:pt x="84612" y="73602"/>
                      </a:cubicBezTo>
                      <a:cubicBezTo>
                        <a:pt x="59235" y="59398"/>
                        <a:pt x="57734" y="33211"/>
                        <a:pt x="53815" y="0"/>
                      </a:cubicBezTo>
                      <a:cubicBezTo>
                        <a:pt x="37240" y="11153"/>
                        <a:pt x="20419" y="26524"/>
                        <a:pt x="14237" y="34602"/>
                      </a:cubicBezTo>
                      <a:close/>
                    </a:path>
                  </a:pathLst>
                </a:custGeom>
                <a:solidFill>
                  <a:srgbClr val="D87F2A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C59D0D9E-34BA-2B48-B8BF-E460107FEE7A}"/>
                    </a:ext>
                  </a:extLst>
                </p:cNvPr>
                <p:cNvSpPr/>
                <p:nvPr/>
              </p:nvSpPr>
              <p:spPr>
                <a:xfrm>
                  <a:off x="11021112" y="4031549"/>
                  <a:ext cx="44370" cy="55740"/>
                </a:xfrm>
                <a:custGeom>
                  <a:avLst/>
                  <a:gdLst>
                    <a:gd name="connsiteX0" fmla="*/ 40988 w 44370"/>
                    <a:gd name="connsiteY0" fmla="*/ 0 h 55740"/>
                    <a:gd name="connsiteX1" fmla="*/ 0 w 44370"/>
                    <a:gd name="connsiteY1" fmla="*/ 36577 h 55740"/>
                    <a:gd name="connsiteX2" fmla="*/ 5152 w 44370"/>
                    <a:gd name="connsiteY2" fmla="*/ 55740 h 55740"/>
                    <a:gd name="connsiteX3" fmla="*/ 44370 w 44370"/>
                    <a:gd name="connsiteY3" fmla="*/ 27130 h 55740"/>
                    <a:gd name="connsiteX4" fmla="*/ 40988 w 44370"/>
                    <a:gd name="connsiteY4" fmla="*/ 0 h 55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370" h="55740">
                      <a:moveTo>
                        <a:pt x="40988" y="0"/>
                      </a:moveTo>
                      <a:cubicBezTo>
                        <a:pt x="26138" y="9357"/>
                        <a:pt x="14850" y="27197"/>
                        <a:pt x="0" y="36577"/>
                      </a:cubicBezTo>
                      <a:cubicBezTo>
                        <a:pt x="2038" y="42874"/>
                        <a:pt x="3756" y="49270"/>
                        <a:pt x="5152" y="55740"/>
                      </a:cubicBezTo>
                      <a:cubicBezTo>
                        <a:pt x="20539" y="45081"/>
                        <a:pt x="33194" y="37070"/>
                        <a:pt x="44370" y="27130"/>
                      </a:cubicBezTo>
                      <a:cubicBezTo>
                        <a:pt x="43318" y="18603"/>
                        <a:pt x="42377" y="9537"/>
                        <a:pt x="40988" y="0"/>
                      </a:cubicBezTo>
                      <a:close/>
                    </a:path>
                  </a:pathLst>
                </a:custGeom>
                <a:solidFill>
                  <a:srgbClr val="BE6A1A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BD38F7E7-3CF2-DC43-B557-BF3C5FA2C936}"/>
                    </a:ext>
                  </a:extLst>
                </p:cNvPr>
                <p:cNvSpPr/>
                <p:nvPr/>
              </p:nvSpPr>
              <p:spPr>
                <a:xfrm>
                  <a:off x="10939628" y="4174716"/>
                  <a:ext cx="192600" cy="211341"/>
                </a:xfrm>
                <a:custGeom>
                  <a:avLst/>
                  <a:gdLst>
                    <a:gd name="connsiteX0" fmla="*/ 13686 w 192600"/>
                    <a:gd name="connsiteY0" fmla="*/ 2198 h 211341"/>
                    <a:gd name="connsiteX1" fmla="*/ 192601 w 192600"/>
                    <a:gd name="connsiteY1" fmla="*/ 14517 h 211341"/>
                    <a:gd name="connsiteX2" fmla="*/ 160348 w 192600"/>
                    <a:gd name="connsiteY2" fmla="*/ 47773 h 211341"/>
                    <a:gd name="connsiteX3" fmla="*/ 44259 w 192600"/>
                    <a:gd name="connsiteY3" fmla="*/ 194798 h 211341"/>
                    <a:gd name="connsiteX4" fmla="*/ 10662 w 192600"/>
                    <a:gd name="connsiteY4" fmla="*/ 166322 h 211341"/>
                    <a:gd name="connsiteX5" fmla="*/ 3002 w 192600"/>
                    <a:gd name="connsiteY5" fmla="*/ 35409 h 211341"/>
                    <a:gd name="connsiteX6" fmla="*/ 7706 w 192600"/>
                    <a:gd name="connsiteY6" fmla="*/ 12969 h 211341"/>
                    <a:gd name="connsiteX7" fmla="*/ 13686 w 192600"/>
                    <a:gd name="connsiteY7" fmla="*/ 2198 h 211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2600" h="211341">
                      <a:moveTo>
                        <a:pt x="13686" y="2198"/>
                      </a:moveTo>
                      <a:cubicBezTo>
                        <a:pt x="43430" y="21294"/>
                        <a:pt x="163954" y="21586"/>
                        <a:pt x="192601" y="14517"/>
                      </a:cubicBezTo>
                      <a:cubicBezTo>
                        <a:pt x="192601" y="14652"/>
                        <a:pt x="164827" y="42342"/>
                        <a:pt x="160348" y="47773"/>
                      </a:cubicBezTo>
                      <a:cubicBezTo>
                        <a:pt x="119359" y="97522"/>
                        <a:pt x="83859" y="145251"/>
                        <a:pt x="44259" y="194798"/>
                      </a:cubicBezTo>
                      <a:cubicBezTo>
                        <a:pt x="16598" y="229378"/>
                        <a:pt x="22399" y="204829"/>
                        <a:pt x="10662" y="166322"/>
                      </a:cubicBezTo>
                      <a:cubicBezTo>
                        <a:pt x="717" y="133897"/>
                        <a:pt x="-3247" y="69135"/>
                        <a:pt x="3002" y="35409"/>
                      </a:cubicBezTo>
                      <a:cubicBezTo>
                        <a:pt x="4973" y="24795"/>
                        <a:pt x="5018" y="23291"/>
                        <a:pt x="7706" y="12969"/>
                      </a:cubicBezTo>
                      <a:cubicBezTo>
                        <a:pt x="8154" y="10747"/>
                        <a:pt x="15926" y="-5881"/>
                        <a:pt x="13686" y="2198"/>
                      </a:cubicBezTo>
                      <a:close/>
                    </a:path>
                  </a:pathLst>
                </a:custGeom>
                <a:solidFill>
                  <a:srgbClr val="191C1F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CB6D48E4-5033-0F46-9335-976ABD84C1F9}"/>
                    </a:ext>
                  </a:extLst>
                </p:cNvPr>
                <p:cNvSpPr/>
                <p:nvPr/>
              </p:nvSpPr>
              <p:spPr>
                <a:xfrm>
                  <a:off x="10958039" y="4192644"/>
                  <a:ext cx="146616" cy="193354"/>
                </a:xfrm>
                <a:custGeom>
                  <a:avLst/>
                  <a:gdLst>
                    <a:gd name="connsiteX0" fmla="*/ 101216 w 146616"/>
                    <a:gd name="connsiteY0" fmla="*/ 673 h 193354"/>
                    <a:gd name="connsiteX1" fmla="*/ 144265 w 146616"/>
                    <a:gd name="connsiteY1" fmla="*/ 0 h 193354"/>
                    <a:gd name="connsiteX2" fmla="*/ 140010 w 146616"/>
                    <a:gd name="connsiteY2" fmla="*/ 32134 h 193354"/>
                    <a:gd name="connsiteX3" fmla="*/ 109974 w 146616"/>
                    <a:gd name="connsiteY3" fmla="*/ 69451 h 193354"/>
                    <a:gd name="connsiteX4" fmla="*/ 14671 w 146616"/>
                    <a:gd name="connsiteY4" fmla="*/ 180865 h 193354"/>
                    <a:gd name="connsiteX5" fmla="*/ 7951 w 146616"/>
                    <a:gd name="connsiteY5" fmla="*/ 193319 h 193354"/>
                    <a:gd name="connsiteX6" fmla="*/ 0 w 146616"/>
                    <a:gd name="connsiteY6" fmla="*/ 180483 h 193354"/>
                    <a:gd name="connsiteX7" fmla="*/ 101216 w 146616"/>
                    <a:gd name="connsiteY7" fmla="*/ 673 h 193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6616" h="193354">
                      <a:moveTo>
                        <a:pt x="101216" y="673"/>
                      </a:moveTo>
                      <a:cubicBezTo>
                        <a:pt x="116738" y="942"/>
                        <a:pt x="131655" y="673"/>
                        <a:pt x="144265" y="0"/>
                      </a:cubicBezTo>
                      <a:cubicBezTo>
                        <a:pt x="149260" y="8684"/>
                        <a:pt x="145564" y="21654"/>
                        <a:pt x="140010" y="32134"/>
                      </a:cubicBezTo>
                      <a:cubicBezTo>
                        <a:pt x="129707" y="44678"/>
                        <a:pt x="119852" y="57087"/>
                        <a:pt x="109974" y="69451"/>
                      </a:cubicBezTo>
                      <a:cubicBezTo>
                        <a:pt x="77094" y="105534"/>
                        <a:pt x="38950" y="142425"/>
                        <a:pt x="14671" y="180865"/>
                      </a:cubicBezTo>
                      <a:cubicBezTo>
                        <a:pt x="13506" y="182749"/>
                        <a:pt x="10773" y="188561"/>
                        <a:pt x="7951" y="193319"/>
                      </a:cubicBezTo>
                      <a:cubicBezTo>
                        <a:pt x="3920" y="193835"/>
                        <a:pt x="1993" y="188831"/>
                        <a:pt x="0" y="180483"/>
                      </a:cubicBezTo>
                      <a:cubicBezTo>
                        <a:pt x="8646" y="103043"/>
                        <a:pt x="62871" y="57536"/>
                        <a:pt x="101216" y="67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8466792F-D1E9-6044-B036-4E4EC3F1FB5B}"/>
                    </a:ext>
                  </a:extLst>
                </p:cNvPr>
                <p:cNvSpPr/>
                <p:nvPr/>
              </p:nvSpPr>
              <p:spPr>
                <a:xfrm>
                  <a:off x="10862334" y="4130486"/>
                  <a:ext cx="131272" cy="340298"/>
                </a:xfrm>
                <a:custGeom>
                  <a:avLst/>
                  <a:gdLst>
                    <a:gd name="connsiteX0" fmla="*/ 68021 w 131272"/>
                    <a:gd name="connsiteY0" fmla="*/ 340299 h 340298"/>
                    <a:gd name="connsiteX1" fmla="*/ 25644 w 131272"/>
                    <a:gd name="connsiteY1" fmla="*/ 249485 h 340298"/>
                    <a:gd name="connsiteX2" fmla="*/ 60182 w 131272"/>
                    <a:gd name="connsiteY2" fmla="*/ 5341 h 340298"/>
                    <a:gd name="connsiteX3" fmla="*/ 131273 w 131272"/>
                    <a:gd name="connsiteY3" fmla="*/ 0 h 340298"/>
                    <a:gd name="connsiteX4" fmla="*/ 102671 w 131272"/>
                    <a:gd name="connsiteY4" fmla="*/ 215422 h 340298"/>
                    <a:gd name="connsiteX5" fmla="*/ 68021 w 131272"/>
                    <a:gd name="connsiteY5" fmla="*/ 340299 h 340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1272" h="340298">
                      <a:moveTo>
                        <a:pt x="68021" y="340299"/>
                      </a:moveTo>
                      <a:cubicBezTo>
                        <a:pt x="56195" y="314404"/>
                        <a:pt x="38747" y="286444"/>
                        <a:pt x="25644" y="249485"/>
                      </a:cubicBezTo>
                      <a:cubicBezTo>
                        <a:pt x="-6004" y="159996"/>
                        <a:pt x="-21817" y="47976"/>
                        <a:pt x="60182" y="5341"/>
                      </a:cubicBezTo>
                      <a:lnTo>
                        <a:pt x="131273" y="0"/>
                      </a:lnTo>
                      <a:cubicBezTo>
                        <a:pt x="97676" y="86124"/>
                        <a:pt x="79556" y="123553"/>
                        <a:pt x="102671" y="215422"/>
                      </a:cubicBezTo>
                      <a:cubicBezTo>
                        <a:pt x="91001" y="258573"/>
                        <a:pt x="79690" y="297170"/>
                        <a:pt x="68021" y="340299"/>
                      </a:cubicBezTo>
                      <a:close/>
                    </a:path>
                  </a:pathLst>
                </a:custGeom>
                <a:solidFill>
                  <a:srgbClr val="E3C8A4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AB30938E-AA5B-D142-8084-5B05BDFC66DE}"/>
                    </a:ext>
                  </a:extLst>
                </p:cNvPr>
                <p:cNvSpPr/>
                <p:nvPr/>
              </p:nvSpPr>
              <p:spPr>
                <a:xfrm>
                  <a:off x="10783898" y="4384190"/>
                  <a:ext cx="148316" cy="880536"/>
                </a:xfrm>
                <a:custGeom>
                  <a:avLst/>
                  <a:gdLst>
                    <a:gd name="connsiteX0" fmla="*/ 148316 w 148316"/>
                    <a:gd name="connsiteY0" fmla="*/ 47124 h 880536"/>
                    <a:gd name="connsiteX1" fmla="*/ 114159 w 148316"/>
                    <a:gd name="connsiteY1" fmla="*/ 0 h 880536"/>
                    <a:gd name="connsiteX2" fmla="*/ 123611 w 148316"/>
                    <a:gd name="connsiteY2" fmla="*/ 110920 h 880536"/>
                    <a:gd name="connsiteX3" fmla="*/ 1050 w 148316"/>
                    <a:gd name="connsiteY3" fmla="*/ 807495 h 880536"/>
                    <a:gd name="connsiteX4" fmla="*/ 7971 w 148316"/>
                    <a:gd name="connsiteY4" fmla="*/ 831550 h 880536"/>
                    <a:gd name="connsiteX5" fmla="*/ 120946 w 148316"/>
                    <a:gd name="connsiteY5" fmla="*/ 880536 h 880536"/>
                    <a:gd name="connsiteX6" fmla="*/ 131630 w 148316"/>
                    <a:gd name="connsiteY6" fmla="*/ 602463 h 880536"/>
                    <a:gd name="connsiteX7" fmla="*/ 141485 w 148316"/>
                    <a:gd name="connsiteY7" fmla="*/ 281574 h 880536"/>
                    <a:gd name="connsiteX8" fmla="*/ 147219 w 148316"/>
                    <a:gd name="connsiteY8" fmla="*/ 116552 h 880536"/>
                    <a:gd name="connsiteX9" fmla="*/ 148316 w 148316"/>
                    <a:gd name="connsiteY9" fmla="*/ 47124 h 880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8316" h="880536">
                      <a:moveTo>
                        <a:pt x="148316" y="47124"/>
                      </a:moveTo>
                      <a:lnTo>
                        <a:pt x="114159" y="0"/>
                      </a:lnTo>
                      <a:cubicBezTo>
                        <a:pt x="117324" y="36981"/>
                        <a:pt x="120476" y="73955"/>
                        <a:pt x="123611" y="110920"/>
                      </a:cubicBezTo>
                      <a:cubicBezTo>
                        <a:pt x="64615" y="342296"/>
                        <a:pt x="12517" y="569162"/>
                        <a:pt x="1050" y="807495"/>
                      </a:cubicBezTo>
                      <a:cubicBezTo>
                        <a:pt x="333" y="822283"/>
                        <a:pt x="-3049" y="822866"/>
                        <a:pt x="7971" y="831550"/>
                      </a:cubicBezTo>
                      <a:cubicBezTo>
                        <a:pt x="30615" y="849368"/>
                        <a:pt x="71043" y="877215"/>
                        <a:pt x="120946" y="880536"/>
                      </a:cubicBezTo>
                      <a:lnTo>
                        <a:pt x="131630" y="602463"/>
                      </a:lnTo>
                      <a:cubicBezTo>
                        <a:pt x="134900" y="495470"/>
                        <a:pt x="138186" y="388506"/>
                        <a:pt x="141485" y="281574"/>
                      </a:cubicBezTo>
                      <a:cubicBezTo>
                        <a:pt x="143395" y="226568"/>
                        <a:pt x="145308" y="171559"/>
                        <a:pt x="147219" y="116552"/>
                      </a:cubicBezTo>
                      <a:cubicBezTo>
                        <a:pt x="147577" y="93349"/>
                        <a:pt x="147942" y="70207"/>
                        <a:pt x="148316" y="47124"/>
                      </a:cubicBezTo>
                      <a:close/>
                    </a:path>
                  </a:pathLst>
                </a:custGeom>
                <a:solidFill>
                  <a:srgbClr val="C4AC8A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7D563D8-6166-A146-8790-3F7BD0ADB2A0}"/>
                    </a:ext>
                  </a:extLst>
                </p:cNvPr>
                <p:cNvSpPr/>
                <p:nvPr/>
              </p:nvSpPr>
              <p:spPr>
                <a:xfrm>
                  <a:off x="10817358" y="4864266"/>
                  <a:ext cx="57340" cy="57670"/>
                </a:xfrm>
                <a:custGeom>
                  <a:avLst/>
                  <a:gdLst>
                    <a:gd name="connsiteX0" fmla="*/ 6719 w 57340"/>
                    <a:gd name="connsiteY0" fmla="*/ 0 h 57670"/>
                    <a:gd name="connsiteX1" fmla="*/ 0 w 57340"/>
                    <a:gd name="connsiteY1" fmla="*/ 37721 h 57670"/>
                    <a:gd name="connsiteX2" fmla="*/ 54987 w 57340"/>
                    <a:gd name="connsiteY2" fmla="*/ 57670 h 57670"/>
                    <a:gd name="connsiteX3" fmla="*/ 54987 w 57340"/>
                    <a:gd name="connsiteY3" fmla="*/ 14137 h 57670"/>
                    <a:gd name="connsiteX4" fmla="*/ 6719 w 57340"/>
                    <a:gd name="connsiteY4" fmla="*/ 0 h 57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40" h="57670">
                      <a:moveTo>
                        <a:pt x="6719" y="0"/>
                      </a:moveTo>
                      <a:cubicBezTo>
                        <a:pt x="4435" y="12566"/>
                        <a:pt x="2195" y="25139"/>
                        <a:pt x="0" y="37721"/>
                      </a:cubicBezTo>
                      <a:lnTo>
                        <a:pt x="54987" y="57670"/>
                      </a:lnTo>
                      <a:cubicBezTo>
                        <a:pt x="55480" y="48694"/>
                        <a:pt x="60027" y="26367"/>
                        <a:pt x="54987" y="14137"/>
                      </a:cubicBezTo>
                      <a:cubicBezTo>
                        <a:pt x="54942" y="13778"/>
                        <a:pt x="14335" y="3029"/>
                        <a:pt x="6719" y="0"/>
                      </a:cubicBezTo>
                      <a:close/>
                    </a:path>
                  </a:pathLst>
                </a:custGeom>
                <a:solidFill>
                  <a:srgbClr val="B89E7E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5502F0F-082A-7D4F-89DC-4788AEC8579C}"/>
                    </a:ext>
                  </a:extLst>
                </p:cNvPr>
                <p:cNvSpPr/>
                <p:nvPr/>
              </p:nvSpPr>
              <p:spPr>
                <a:xfrm>
                  <a:off x="10816106" y="4860173"/>
                  <a:ext cx="54460" cy="50145"/>
                </a:xfrm>
                <a:custGeom>
                  <a:avLst/>
                  <a:gdLst>
                    <a:gd name="connsiteX0" fmla="*/ 266 w 54460"/>
                    <a:gd name="connsiteY0" fmla="*/ 28777 h 50145"/>
                    <a:gd name="connsiteX1" fmla="*/ 5373 w 54460"/>
                    <a:gd name="connsiteY1" fmla="*/ 3734 h 50145"/>
                    <a:gd name="connsiteX2" fmla="*/ 7500 w 54460"/>
                    <a:gd name="connsiteY2" fmla="*/ 121 h 50145"/>
                    <a:gd name="connsiteX3" fmla="*/ 51804 w 54460"/>
                    <a:gd name="connsiteY3" fmla="*/ 16188 h 50145"/>
                    <a:gd name="connsiteX4" fmla="*/ 54402 w 54460"/>
                    <a:gd name="connsiteY4" fmla="*/ 19487 h 50145"/>
                    <a:gd name="connsiteX5" fmla="*/ 52543 w 54460"/>
                    <a:gd name="connsiteY5" fmla="*/ 46639 h 50145"/>
                    <a:gd name="connsiteX6" fmla="*/ 47526 w 54460"/>
                    <a:gd name="connsiteY6" fmla="*/ 48569 h 50145"/>
                    <a:gd name="connsiteX7" fmla="*/ 2147 w 54460"/>
                    <a:gd name="connsiteY7" fmla="*/ 32165 h 50145"/>
                    <a:gd name="connsiteX8" fmla="*/ 266 w 54460"/>
                    <a:gd name="connsiteY8" fmla="*/ 28777 h 50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460" h="50145">
                      <a:moveTo>
                        <a:pt x="266" y="28777"/>
                      </a:moveTo>
                      <a:cubicBezTo>
                        <a:pt x="1251" y="22629"/>
                        <a:pt x="4208" y="8693"/>
                        <a:pt x="5373" y="3734"/>
                      </a:cubicBezTo>
                      <a:cubicBezTo>
                        <a:pt x="5373" y="3375"/>
                        <a:pt x="5014" y="-754"/>
                        <a:pt x="7500" y="121"/>
                      </a:cubicBezTo>
                      <a:cubicBezTo>
                        <a:pt x="22193" y="4879"/>
                        <a:pt x="36954" y="11139"/>
                        <a:pt x="51804" y="16188"/>
                      </a:cubicBezTo>
                      <a:cubicBezTo>
                        <a:pt x="54514" y="17131"/>
                        <a:pt x="54581" y="17647"/>
                        <a:pt x="54402" y="19487"/>
                      </a:cubicBezTo>
                      <a:cubicBezTo>
                        <a:pt x="53528" y="28216"/>
                        <a:pt x="53035" y="37686"/>
                        <a:pt x="52543" y="46639"/>
                      </a:cubicBezTo>
                      <a:cubicBezTo>
                        <a:pt x="52274" y="51553"/>
                        <a:pt x="52543" y="50409"/>
                        <a:pt x="47526" y="48569"/>
                      </a:cubicBezTo>
                      <a:lnTo>
                        <a:pt x="2147" y="32165"/>
                      </a:lnTo>
                      <a:cubicBezTo>
                        <a:pt x="-518" y="31178"/>
                        <a:pt x="-93" y="31739"/>
                        <a:pt x="266" y="28777"/>
                      </a:cubicBezTo>
                      <a:close/>
                    </a:path>
                  </a:pathLst>
                </a:custGeom>
                <a:solidFill>
                  <a:srgbClr val="D1B695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8DB56156-AC10-C84C-99F2-D02944C429CF}"/>
                    </a:ext>
                  </a:extLst>
                </p:cNvPr>
                <p:cNvSpPr/>
                <p:nvPr/>
              </p:nvSpPr>
              <p:spPr>
                <a:xfrm>
                  <a:off x="10900118" y="4148438"/>
                  <a:ext cx="349139" cy="1129237"/>
                </a:xfrm>
                <a:custGeom>
                  <a:avLst/>
                  <a:gdLst>
                    <a:gd name="connsiteX0" fmla="*/ 28132 w 349139"/>
                    <a:gd name="connsiteY0" fmla="*/ 330134 h 1129237"/>
                    <a:gd name="connsiteX1" fmla="*/ 28132 w 349139"/>
                    <a:gd name="connsiteY1" fmla="*/ 330134 h 1129237"/>
                    <a:gd name="connsiteX2" fmla="*/ 19755 w 349139"/>
                    <a:gd name="connsiteY2" fmla="*/ 367159 h 1129237"/>
                    <a:gd name="connsiteX3" fmla="*/ 0 w 349139"/>
                    <a:gd name="connsiteY3" fmla="*/ 1115683 h 1129237"/>
                    <a:gd name="connsiteX4" fmla="*/ 334783 w 349139"/>
                    <a:gd name="connsiteY4" fmla="*/ 1110454 h 1129237"/>
                    <a:gd name="connsiteX5" fmla="*/ 348042 w 349139"/>
                    <a:gd name="connsiteY5" fmla="*/ 1092772 h 1129237"/>
                    <a:gd name="connsiteX6" fmla="*/ 232558 w 349139"/>
                    <a:gd name="connsiteY6" fmla="*/ 357667 h 1129237"/>
                    <a:gd name="connsiteX7" fmla="*/ 224069 w 349139"/>
                    <a:gd name="connsiteY7" fmla="*/ 330336 h 1129237"/>
                    <a:gd name="connsiteX8" fmla="*/ 244362 w 349139"/>
                    <a:gd name="connsiteY8" fmla="*/ 247645 h 1129237"/>
                    <a:gd name="connsiteX9" fmla="*/ 292809 w 349139"/>
                    <a:gd name="connsiteY9" fmla="*/ 129365 h 1129237"/>
                    <a:gd name="connsiteX10" fmla="*/ 318163 w 349139"/>
                    <a:gd name="connsiteY10" fmla="*/ 33660 h 1129237"/>
                    <a:gd name="connsiteX11" fmla="*/ 254105 w 349139"/>
                    <a:gd name="connsiteY11" fmla="*/ 0 h 1129237"/>
                    <a:gd name="connsiteX12" fmla="*/ 132036 w 349139"/>
                    <a:gd name="connsiteY12" fmla="*/ 158829 h 1129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49139" h="1129237">
                      <a:moveTo>
                        <a:pt x="28132" y="330134"/>
                      </a:moveTo>
                      <a:lnTo>
                        <a:pt x="28132" y="330134"/>
                      </a:lnTo>
                      <a:cubicBezTo>
                        <a:pt x="25339" y="342476"/>
                        <a:pt x="22548" y="354818"/>
                        <a:pt x="19755" y="367159"/>
                      </a:cubicBezTo>
                      <a:lnTo>
                        <a:pt x="0" y="1115683"/>
                      </a:lnTo>
                      <a:cubicBezTo>
                        <a:pt x="155352" y="1134622"/>
                        <a:pt x="187941" y="1134465"/>
                        <a:pt x="334783" y="1110454"/>
                      </a:cubicBezTo>
                      <a:cubicBezTo>
                        <a:pt x="352275" y="1107582"/>
                        <a:pt x="349498" y="1110656"/>
                        <a:pt x="348042" y="1092772"/>
                      </a:cubicBezTo>
                      <a:cubicBezTo>
                        <a:pt x="325779" y="819410"/>
                        <a:pt x="293122" y="630378"/>
                        <a:pt x="232558" y="357667"/>
                      </a:cubicBezTo>
                      <a:cubicBezTo>
                        <a:pt x="229736" y="348557"/>
                        <a:pt x="226907" y="339446"/>
                        <a:pt x="224069" y="330336"/>
                      </a:cubicBezTo>
                      <a:cubicBezTo>
                        <a:pt x="229915" y="302645"/>
                        <a:pt x="233633" y="273877"/>
                        <a:pt x="244362" y="247645"/>
                      </a:cubicBezTo>
                      <a:lnTo>
                        <a:pt x="292809" y="129365"/>
                      </a:lnTo>
                      <a:cubicBezTo>
                        <a:pt x="301259" y="97456"/>
                        <a:pt x="309713" y="65554"/>
                        <a:pt x="318163" y="33660"/>
                      </a:cubicBezTo>
                      <a:lnTo>
                        <a:pt x="254105" y="0"/>
                      </a:lnTo>
                      <a:lnTo>
                        <a:pt x="132036" y="158829"/>
                      </a:lnTo>
                      <a:close/>
                    </a:path>
                  </a:pathLst>
                </a:custGeom>
                <a:solidFill>
                  <a:srgbClr val="D1B695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5" name="Freeform 314">
                  <a:extLst>
                    <a:ext uri="{FF2B5EF4-FFF2-40B4-BE49-F238E27FC236}">
                      <a16:creationId xmlns:a16="http://schemas.microsoft.com/office/drawing/2014/main" id="{EC320304-AE54-4C48-9044-3C7CF66F6242}"/>
                    </a:ext>
                  </a:extLst>
                </p:cNvPr>
                <p:cNvSpPr/>
                <p:nvPr/>
              </p:nvSpPr>
              <p:spPr>
                <a:xfrm>
                  <a:off x="10900118" y="4492193"/>
                  <a:ext cx="26233" cy="774171"/>
                </a:xfrm>
                <a:custGeom>
                  <a:avLst/>
                  <a:gdLst>
                    <a:gd name="connsiteX0" fmla="*/ 25041 w 26233"/>
                    <a:gd name="connsiteY0" fmla="*/ 0 h 774171"/>
                    <a:gd name="connsiteX1" fmla="*/ 20808 w 26233"/>
                    <a:gd name="connsiteY1" fmla="*/ 18715 h 774171"/>
                    <a:gd name="connsiteX2" fmla="*/ 19240 w 26233"/>
                    <a:gd name="connsiteY2" fmla="*/ 42501 h 774171"/>
                    <a:gd name="connsiteX3" fmla="*/ 0 w 26233"/>
                    <a:gd name="connsiteY3" fmla="*/ 771928 h 774171"/>
                    <a:gd name="connsiteX4" fmla="*/ 18814 w 26233"/>
                    <a:gd name="connsiteY4" fmla="*/ 774172 h 774171"/>
                    <a:gd name="connsiteX5" fmla="*/ 25265 w 26233"/>
                    <a:gd name="connsiteY5" fmla="*/ 173392 h 774171"/>
                    <a:gd name="connsiteX6" fmla="*/ 25041 w 26233"/>
                    <a:gd name="connsiteY6" fmla="*/ 0 h 774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233" h="774171">
                      <a:moveTo>
                        <a:pt x="25041" y="0"/>
                      </a:moveTo>
                      <a:lnTo>
                        <a:pt x="20808" y="18715"/>
                      </a:lnTo>
                      <a:lnTo>
                        <a:pt x="19240" y="42501"/>
                      </a:lnTo>
                      <a:lnTo>
                        <a:pt x="0" y="771928"/>
                      </a:lnTo>
                      <a:lnTo>
                        <a:pt x="18814" y="774172"/>
                      </a:lnTo>
                      <a:cubicBezTo>
                        <a:pt x="18814" y="580203"/>
                        <a:pt x="29431" y="366239"/>
                        <a:pt x="25265" y="173392"/>
                      </a:cubicBezTo>
                      <a:cubicBezTo>
                        <a:pt x="24615" y="143368"/>
                        <a:pt x="25041" y="53272"/>
                        <a:pt x="25041" y="0"/>
                      </a:cubicBezTo>
                      <a:close/>
                    </a:path>
                  </a:pathLst>
                </a:custGeom>
                <a:solidFill>
                  <a:srgbClr val="F0D2AD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" name="Freeform 315">
                  <a:extLst>
                    <a:ext uri="{FF2B5EF4-FFF2-40B4-BE49-F238E27FC236}">
                      <a16:creationId xmlns:a16="http://schemas.microsoft.com/office/drawing/2014/main" id="{8F4C7C58-BABD-914D-A9F8-207A0D15CEEA}"/>
                    </a:ext>
                  </a:extLst>
                </p:cNvPr>
                <p:cNvSpPr/>
                <p:nvPr/>
              </p:nvSpPr>
              <p:spPr>
                <a:xfrm>
                  <a:off x="10926727" y="4148438"/>
                  <a:ext cx="291554" cy="340500"/>
                </a:xfrm>
                <a:custGeom>
                  <a:avLst/>
                  <a:gdLst>
                    <a:gd name="connsiteX0" fmla="*/ 263333 w 291554"/>
                    <a:gd name="connsiteY0" fmla="*/ 169286 h 340500"/>
                    <a:gd name="connsiteX1" fmla="*/ 266133 w 291554"/>
                    <a:gd name="connsiteY1" fmla="*/ 129365 h 340500"/>
                    <a:gd name="connsiteX2" fmla="*/ 291554 w 291554"/>
                    <a:gd name="connsiteY2" fmla="*/ 33660 h 340500"/>
                    <a:gd name="connsiteX3" fmla="*/ 227496 w 291554"/>
                    <a:gd name="connsiteY3" fmla="*/ 0 h 340500"/>
                    <a:gd name="connsiteX4" fmla="*/ 105427 w 291554"/>
                    <a:gd name="connsiteY4" fmla="*/ 158829 h 340500"/>
                    <a:gd name="connsiteX5" fmla="*/ 5040 w 291554"/>
                    <a:gd name="connsiteY5" fmla="*/ 324299 h 340500"/>
                    <a:gd name="connsiteX6" fmla="*/ 0 w 291554"/>
                    <a:gd name="connsiteY6" fmla="*/ 340501 h 340500"/>
                    <a:gd name="connsiteX7" fmla="*/ 263333 w 291554"/>
                    <a:gd name="connsiteY7" fmla="*/ 169286 h 34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1554" h="340500">
                      <a:moveTo>
                        <a:pt x="263333" y="169286"/>
                      </a:moveTo>
                      <a:lnTo>
                        <a:pt x="266133" y="129365"/>
                      </a:lnTo>
                      <a:cubicBezTo>
                        <a:pt x="274628" y="97456"/>
                        <a:pt x="283104" y="65554"/>
                        <a:pt x="291554" y="33660"/>
                      </a:cubicBezTo>
                      <a:lnTo>
                        <a:pt x="227496" y="0"/>
                      </a:lnTo>
                      <a:lnTo>
                        <a:pt x="105427" y="158829"/>
                      </a:lnTo>
                      <a:lnTo>
                        <a:pt x="5040" y="324299"/>
                      </a:lnTo>
                      <a:lnTo>
                        <a:pt x="0" y="340501"/>
                      </a:lnTo>
                      <a:cubicBezTo>
                        <a:pt x="77721" y="279151"/>
                        <a:pt x="204717" y="219910"/>
                        <a:pt x="263333" y="169286"/>
                      </a:cubicBezTo>
                      <a:close/>
                    </a:path>
                  </a:pathLst>
                </a:custGeom>
                <a:solidFill>
                  <a:srgbClr val="B89E7E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" name="Freeform 316">
                  <a:extLst>
                    <a:ext uri="{FF2B5EF4-FFF2-40B4-BE49-F238E27FC236}">
                      <a16:creationId xmlns:a16="http://schemas.microsoft.com/office/drawing/2014/main" id="{D40DB503-EBE1-2645-BD8E-ED1E1376E33E}"/>
                    </a:ext>
                  </a:extLst>
                </p:cNvPr>
                <p:cNvSpPr/>
                <p:nvPr/>
              </p:nvSpPr>
              <p:spPr>
                <a:xfrm>
                  <a:off x="11123986" y="4860570"/>
                  <a:ext cx="95509" cy="64925"/>
                </a:xfrm>
                <a:custGeom>
                  <a:avLst/>
                  <a:gdLst>
                    <a:gd name="connsiteX0" fmla="*/ 94071 w 95509"/>
                    <a:gd name="connsiteY0" fmla="*/ 43931 h 64925"/>
                    <a:gd name="connsiteX1" fmla="*/ 85112 w 95509"/>
                    <a:gd name="connsiteY1" fmla="*/ 1296 h 64925"/>
                    <a:gd name="connsiteX2" fmla="*/ 78393 w 95509"/>
                    <a:gd name="connsiteY2" fmla="*/ 1296 h 64925"/>
                    <a:gd name="connsiteX3" fmla="*/ 0 w 95509"/>
                    <a:gd name="connsiteY3" fmla="*/ 17407 h 64925"/>
                    <a:gd name="connsiteX4" fmla="*/ 12431 w 95509"/>
                    <a:gd name="connsiteY4" fmla="*/ 58764 h 64925"/>
                    <a:gd name="connsiteX5" fmla="*/ 14357 w 95509"/>
                    <a:gd name="connsiteY5" fmla="*/ 64396 h 64925"/>
                    <a:gd name="connsiteX6" fmla="*/ 18837 w 95509"/>
                    <a:gd name="connsiteY6" fmla="*/ 64217 h 64925"/>
                    <a:gd name="connsiteX7" fmla="*/ 89435 w 95509"/>
                    <a:gd name="connsiteY7" fmla="*/ 52593 h 64925"/>
                    <a:gd name="connsiteX8" fmla="*/ 94071 w 95509"/>
                    <a:gd name="connsiteY8" fmla="*/ 43931 h 64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509" h="64925">
                      <a:moveTo>
                        <a:pt x="94071" y="43931"/>
                      </a:moveTo>
                      <a:cubicBezTo>
                        <a:pt x="91182" y="29772"/>
                        <a:pt x="85426" y="1812"/>
                        <a:pt x="85112" y="1296"/>
                      </a:cubicBezTo>
                      <a:cubicBezTo>
                        <a:pt x="83903" y="-948"/>
                        <a:pt x="82402" y="174"/>
                        <a:pt x="78393" y="1296"/>
                      </a:cubicBezTo>
                      <a:cubicBezTo>
                        <a:pt x="52053" y="8588"/>
                        <a:pt x="27796" y="12313"/>
                        <a:pt x="0" y="17407"/>
                      </a:cubicBezTo>
                      <a:lnTo>
                        <a:pt x="12431" y="58764"/>
                      </a:lnTo>
                      <a:cubicBezTo>
                        <a:pt x="12942" y="60685"/>
                        <a:pt x="13587" y="62565"/>
                        <a:pt x="14357" y="64396"/>
                      </a:cubicBezTo>
                      <a:cubicBezTo>
                        <a:pt x="14917" y="65406"/>
                        <a:pt x="15432" y="64755"/>
                        <a:pt x="18837" y="64217"/>
                      </a:cubicBezTo>
                      <a:lnTo>
                        <a:pt x="89435" y="52593"/>
                      </a:lnTo>
                      <a:cubicBezTo>
                        <a:pt x="97431" y="51359"/>
                        <a:pt x="95841" y="52660"/>
                        <a:pt x="94071" y="43931"/>
                      </a:cubicBezTo>
                      <a:close/>
                    </a:path>
                  </a:pathLst>
                </a:custGeom>
                <a:solidFill>
                  <a:srgbClr val="D1B695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8" name="Freeform 317">
                  <a:extLst>
                    <a:ext uri="{FF2B5EF4-FFF2-40B4-BE49-F238E27FC236}">
                      <a16:creationId xmlns:a16="http://schemas.microsoft.com/office/drawing/2014/main" id="{738DE6FD-AC04-4243-A231-0335BB1F652D}"/>
                    </a:ext>
                  </a:extLst>
                </p:cNvPr>
                <p:cNvSpPr/>
                <p:nvPr/>
              </p:nvSpPr>
              <p:spPr>
                <a:xfrm>
                  <a:off x="10888035" y="4641031"/>
                  <a:ext cx="268092" cy="174176"/>
                </a:xfrm>
                <a:custGeom>
                  <a:avLst/>
                  <a:gdLst>
                    <a:gd name="connsiteX0" fmla="*/ 2923 w 268092"/>
                    <a:gd name="connsiteY0" fmla="*/ 115210 h 174176"/>
                    <a:gd name="connsiteX1" fmla="*/ 19318 w 268092"/>
                    <a:gd name="connsiteY1" fmla="*/ 33103 h 174176"/>
                    <a:gd name="connsiteX2" fmla="*/ 25276 w 268092"/>
                    <a:gd name="connsiteY2" fmla="*/ 2697 h 174176"/>
                    <a:gd name="connsiteX3" fmla="*/ 46733 w 268092"/>
                    <a:gd name="connsiteY3" fmla="*/ 2944 h 174176"/>
                    <a:gd name="connsiteX4" fmla="*/ 268093 w 268092"/>
                    <a:gd name="connsiteY4" fmla="*/ 39902 h 174176"/>
                    <a:gd name="connsiteX5" fmla="*/ 249211 w 268092"/>
                    <a:gd name="connsiteY5" fmla="*/ 152483 h 174176"/>
                    <a:gd name="connsiteX6" fmla="*/ 240073 w 268092"/>
                    <a:gd name="connsiteY6" fmla="*/ 169066 h 174176"/>
                    <a:gd name="connsiteX7" fmla="*/ 221348 w 268092"/>
                    <a:gd name="connsiteY7" fmla="*/ 174092 h 174176"/>
                    <a:gd name="connsiteX8" fmla="*/ 11031 w 268092"/>
                    <a:gd name="connsiteY8" fmla="*/ 143125 h 174176"/>
                    <a:gd name="connsiteX9" fmla="*/ 2923 w 268092"/>
                    <a:gd name="connsiteY9" fmla="*/ 115210 h 174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8092" h="174176">
                      <a:moveTo>
                        <a:pt x="2923" y="115210"/>
                      </a:moveTo>
                      <a:lnTo>
                        <a:pt x="19318" y="33103"/>
                      </a:lnTo>
                      <a:cubicBezTo>
                        <a:pt x="22096" y="19213"/>
                        <a:pt x="23059" y="7836"/>
                        <a:pt x="25276" y="2697"/>
                      </a:cubicBezTo>
                      <a:cubicBezTo>
                        <a:pt x="27494" y="-2441"/>
                        <a:pt x="34997" y="992"/>
                        <a:pt x="46733" y="2944"/>
                      </a:cubicBezTo>
                      <a:lnTo>
                        <a:pt x="268093" y="39902"/>
                      </a:lnTo>
                      <a:lnTo>
                        <a:pt x="249211" y="152483"/>
                      </a:lnTo>
                      <a:cubicBezTo>
                        <a:pt x="247419" y="160157"/>
                        <a:pt x="244306" y="165565"/>
                        <a:pt x="240073" y="169066"/>
                      </a:cubicBezTo>
                      <a:cubicBezTo>
                        <a:pt x="235212" y="173082"/>
                        <a:pt x="228874" y="174563"/>
                        <a:pt x="221348" y="174092"/>
                      </a:cubicBezTo>
                      <a:cubicBezTo>
                        <a:pt x="152721" y="164488"/>
                        <a:pt x="79636" y="152730"/>
                        <a:pt x="11031" y="143125"/>
                      </a:cubicBezTo>
                      <a:cubicBezTo>
                        <a:pt x="-1646" y="137964"/>
                        <a:pt x="-1960" y="127597"/>
                        <a:pt x="2923" y="115210"/>
                      </a:cubicBezTo>
                      <a:close/>
                    </a:path>
                  </a:pathLst>
                </a:custGeom>
                <a:solidFill>
                  <a:srgbClr val="D74823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9" name="Freeform 318">
                  <a:extLst>
                    <a:ext uri="{FF2B5EF4-FFF2-40B4-BE49-F238E27FC236}">
                      <a16:creationId xmlns:a16="http://schemas.microsoft.com/office/drawing/2014/main" id="{FDF738E9-9697-BF47-B8C6-EF4E69E330A2}"/>
                    </a:ext>
                  </a:extLst>
                </p:cNvPr>
                <p:cNvSpPr/>
                <p:nvPr/>
              </p:nvSpPr>
              <p:spPr>
                <a:xfrm>
                  <a:off x="10904575" y="4723275"/>
                  <a:ext cx="77206" cy="71719"/>
                </a:xfrm>
                <a:custGeom>
                  <a:avLst/>
                  <a:gdLst>
                    <a:gd name="connsiteX0" fmla="*/ 68740 w 77206"/>
                    <a:gd name="connsiteY0" fmla="*/ 71720 h 71719"/>
                    <a:gd name="connsiteX1" fmla="*/ 11760 w 77206"/>
                    <a:gd name="connsiteY1" fmla="*/ 63327 h 71719"/>
                    <a:gd name="connsiteX2" fmla="*/ 4144 w 77206"/>
                    <a:gd name="connsiteY2" fmla="*/ 6801 h 71719"/>
                    <a:gd name="connsiteX3" fmla="*/ 69838 w 77206"/>
                    <a:gd name="connsiteY3" fmla="*/ 32383 h 71719"/>
                    <a:gd name="connsiteX4" fmla="*/ 77206 w 77206"/>
                    <a:gd name="connsiteY4" fmla="*/ 35861 h 71719"/>
                    <a:gd name="connsiteX5" fmla="*/ 56533 w 77206"/>
                    <a:gd name="connsiteY5" fmla="*/ 49325 h 71719"/>
                    <a:gd name="connsiteX6" fmla="*/ 68740 w 77206"/>
                    <a:gd name="connsiteY6" fmla="*/ 71720 h 7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206" h="71719">
                      <a:moveTo>
                        <a:pt x="68740" y="71720"/>
                      </a:moveTo>
                      <a:cubicBezTo>
                        <a:pt x="49590" y="68847"/>
                        <a:pt x="30551" y="66020"/>
                        <a:pt x="11760" y="63327"/>
                      </a:cubicBezTo>
                      <a:cubicBezTo>
                        <a:pt x="1165" y="43805"/>
                        <a:pt x="-4322" y="21410"/>
                        <a:pt x="4144" y="6801"/>
                      </a:cubicBezTo>
                      <a:cubicBezTo>
                        <a:pt x="18098" y="-17232"/>
                        <a:pt x="54472" y="29959"/>
                        <a:pt x="69838" y="32383"/>
                      </a:cubicBezTo>
                      <a:cubicBezTo>
                        <a:pt x="79558" y="33909"/>
                        <a:pt x="76557" y="38172"/>
                        <a:pt x="77206" y="35861"/>
                      </a:cubicBezTo>
                      <a:cubicBezTo>
                        <a:pt x="71652" y="55383"/>
                        <a:pt x="50844" y="38733"/>
                        <a:pt x="56533" y="49325"/>
                      </a:cubicBezTo>
                      <a:cubicBezTo>
                        <a:pt x="59512" y="54912"/>
                        <a:pt x="64529" y="63260"/>
                        <a:pt x="68740" y="71720"/>
                      </a:cubicBezTo>
                      <a:close/>
                    </a:path>
                  </a:pathLst>
                </a:custGeom>
                <a:solidFill>
                  <a:srgbClr val="BE391D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0" name="Freeform 639">
                  <a:extLst>
                    <a:ext uri="{FF2B5EF4-FFF2-40B4-BE49-F238E27FC236}">
                      <a16:creationId xmlns:a16="http://schemas.microsoft.com/office/drawing/2014/main" id="{90C543C9-75DD-9646-B523-89869F274AD1}"/>
                    </a:ext>
                  </a:extLst>
                </p:cNvPr>
                <p:cNvSpPr/>
                <p:nvPr/>
              </p:nvSpPr>
              <p:spPr>
                <a:xfrm>
                  <a:off x="11025749" y="4703258"/>
                  <a:ext cx="123995" cy="106390"/>
                </a:xfrm>
                <a:custGeom>
                  <a:avLst/>
                  <a:gdLst>
                    <a:gd name="connsiteX0" fmla="*/ 123995 w 123995"/>
                    <a:gd name="connsiteY0" fmla="*/ 15644 h 106390"/>
                    <a:gd name="connsiteX1" fmla="*/ 117455 w 123995"/>
                    <a:gd name="connsiteY1" fmla="*/ 54644 h 106390"/>
                    <a:gd name="connsiteX2" fmla="*/ 111788 w 123995"/>
                    <a:gd name="connsiteY2" fmla="*/ 52782 h 106390"/>
                    <a:gd name="connsiteX3" fmla="*/ 61953 w 123995"/>
                    <a:gd name="connsiteY3" fmla="*/ 86598 h 106390"/>
                    <a:gd name="connsiteX4" fmla="*/ 45445 w 123995"/>
                    <a:gd name="connsiteY4" fmla="*/ 106390 h 106390"/>
                    <a:gd name="connsiteX5" fmla="*/ 0 w 123995"/>
                    <a:gd name="connsiteY5" fmla="*/ 99658 h 106390"/>
                    <a:gd name="connsiteX6" fmla="*/ 81842 w 123995"/>
                    <a:gd name="connsiteY6" fmla="*/ 1327 h 106390"/>
                    <a:gd name="connsiteX7" fmla="*/ 123995 w 123995"/>
                    <a:gd name="connsiteY7" fmla="*/ 15644 h 106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3995" h="106390">
                      <a:moveTo>
                        <a:pt x="123995" y="15644"/>
                      </a:moveTo>
                      <a:lnTo>
                        <a:pt x="117455" y="54644"/>
                      </a:lnTo>
                      <a:cubicBezTo>
                        <a:pt x="115215" y="53836"/>
                        <a:pt x="113177" y="53186"/>
                        <a:pt x="111788" y="52782"/>
                      </a:cubicBezTo>
                      <a:cubicBezTo>
                        <a:pt x="74966" y="42280"/>
                        <a:pt x="81148" y="59042"/>
                        <a:pt x="61953" y="86598"/>
                      </a:cubicBezTo>
                      <a:cubicBezTo>
                        <a:pt x="57054" y="93678"/>
                        <a:pt x="51529" y="100302"/>
                        <a:pt x="45445" y="106390"/>
                      </a:cubicBezTo>
                      <a:cubicBezTo>
                        <a:pt x="30394" y="104191"/>
                        <a:pt x="15246" y="101947"/>
                        <a:pt x="0" y="99658"/>
                      </a:cubicBezTo>
                      <a:cubicBezTo>
                        <a:pt x="16194" y="64832"/>
                        <a:pt x="51135" y="15487"/>
                        <a:pt x="81842" y="1327"/>
                      </a:cubicBezTo>
                      <a:cubicBezTo>
                        <a:pt x="92369" y="-3542"/>
                        <a:pt x="110556" y="5838"/>
                        <a:pt x="123995" y="15644"/>
                      </a:cubicBezTo>
                      <a:close/>
                    </a:path>
                  </a:pathLst>
                </a:custGeom>
                <a:solidFill>
                  <a:srgbClr val="BE391D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1" name="Freeform 640">
                  <a:extLst>
                    <a:ext uri="{FF2B5EF4-FFF2-40B4-BE49-F238E27FC236}">
                      <a16:creationId xmlns:a16="http://schemas.microsoft.com/office/drawing/2014/main" id="{CF1E8FB9-BCBF-0645-A68C-8C09AEEE43E8}"/>
                    </a:ext>
                  </a:extLst>
                </p:cNvPr>
                <p:cNvSpPr/>
                <p:nvPr/>
              </p:nvSpPr>
              <p:spPr>
                <a:xfrm>
                  <a:off x="10970187" y="4698796"/>
                  <a:ext cx="133260" cy="113924"/>
                </a:xfrm>
                <a:custGeom>
                  <a:avLst/>
                  <a:gdLst>
                    <a:gd name="connsiteX0" fmla="*/ 90189 w 133260"/>
                    <a:gd name="connsiteY0" fmla="*/ 18311 h 113924"/>
                    <a:gd name="connsiteX1" fmla="*/ 36994 w 133260"/>
                    <a:gd name="connsiteY1" fmla="*/ 38507 h 113924"/>
                    <a:gd name="connsiteX2" fmla="*/ 1157 w 133260"/>
                    <a:gd name="connsiteY2" fmla="*/ 56930 h 113924"/>
                    <a:gd name="connsiteX3" fmla="*/ 6913 w 133260"/>
                    <a:gd name="connsiteY3" fmla="*/ 66175 h 113924"/>
                    <a:gd name="connsiteX4" fmla="*/ 47655 w 133260"/>
                    <a:gd name="connsiteY4" fmla="*/ 53496 h 113924"/>
                    <a:gd name="connsiteX5" fmla="*/ 51754 w 133260"/>
                    <a:gd name="connsiteY5" fmla="*/ 55987 h 113924"/>
                    <a:gd name="connsiteX6" fmla="*/ 18157 w 133260"/>
                    <a:gd name="connsiteY6" fmla="*/ 92811 h 113924"/>
                    <a:gd name="connsiteX7" fmla="*/ 4561 w 133260"/>
                    <a:gd name="connsiteY7" fmla="*/ 94539 h 113924"/>
                    <a:gd name="connsiteX8" fmla="*/ 29378 w 133260"/>
                    <a:gd name="connsiteY8" fmla="*/ 104480 h 113924"/>
                    <a:gd name="connsiteX9" fmla="*/ 46334 w 133260"/>
                    <a:gd name="connsiteY9" fmla="*/ 108766 h 113924"/>
                    <a:gd name="connsiteX10" fmla="*/ 61788 w 133260"/>
                    <a:gd name="connsiteY10" fmla="*/ 111346 h 113924"/>
                    <a:gd name="connsiteX11" fmla="*/ 80423 w 133260"/>
                    <a:gd name="connsiteY11" fmla="*/ 108294 h 113924"/>
                    <a:gd name="connsiteX12" fmla="*/ 118074 w 133260"/>
                    <a:gd name="connsiteY12" fmla="*/ 47819 h 113924"/>
                    <a:gd name="connsiteX13" fmla="*/ 133260 w 133260"/>
                    <a:gd name="connsiteY13" fmla="*/ 28050 h 113924"/>
                    <a:gd name="connsiteX14" fmla="*/ 106114 w 133260"/>
                    <a:gd name="connsiteY14" fmla="*/ 0 h 113924"/>
                    <a:gd name="connsiteX15" fmla="*/ 90189 w 133260"/>
                    <a:gd name="connsiteY15" fmla="*/ 18311 h 113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3260" h="113924">
                      <a:moveTo>
                        <a:pt x="90189" y="18311"/>
                      </a:moveTo>
                      <a:cubicBezTo>
                        <a:pt x="64386" y="18692"/>
                        <a:pt x="56480" y="24661"/>
                        <a:pt x="36994" y="38507"/>
                      </a:cubicBezTo>
                      <a:cubicBezTo>
                        <a:pt x="28393" y="44610"/>
                        <a:pt x="4181" y="53923"/>
                        <a:pt x="1157" y="56930"/>
                      </a:cubicBezTo>
                      <a:cubicBezTo>
                        <a:pt x="-2248" y="60385"/>
                        <a:pt x="2523" y="65210"/>
                        <a:pt x="6913" y="66175"/>
                      </a:cubicBezTo>
                      <a:cubicBezTo>
                        <a:pt x="22278" y="69518"/>
                        <a:pt x="33544" y="53878"/>
                        <a:pt x="47655" y="53496"/>
                      </a:cubicBezTo>
                      <a:cubicBezTo>
                        <a:pt x="50052" y="53496"/>
                        <a:pt x="51911" y="53766"/>
                        <a:pt x="51754" y="55987"/>
                      </a:cubicBezTo>
                      <a:cubicBezTo>
                        <a:pt x="50992" y="66534"/>
                        <a:pt x="26243" y="86169"/>
                        <a:pt x="18157" y="92811"/>
                      </a:cubicBezTo>
                      <a:cubicBezTo>
                        <a:pt x="13453" y="96738"/>
                        <a:pt x="10810" y="95750"/>
                        <a:pt x="4561" y="94539"/>
                      </a:cubicBezTo>
                      <a:cubicBezTo>
                        <a:pt x="4942" y="108406"/>
                        <a:pt x="18179" y="110606"/>
                        <a:pt x="29378" y="104480"/>
                      </a:cubicBezTo>
                      <a:cubicBezTo>
                        <a:pt x="33186" y="111952"/>
                        <a:pt x="41675" y="110583"/>
                        <a:pt x="46334" y="108766"/>
                      </a:cubicBezTo>
                      <a:cubicBezTo>
                        <a:pt x="50137" y="113339"/>
                        <a:pt x="56708" y="114436"/>
                        <a:pt x="61788" y="111346"/>
                      </a:cubicBezTo>
                      <a:cubicBezTo>
                        <a:pt x="70053" y="115834"/>
                        <a:pt x="73278" y="114241"/>
                        <a:pt x="80423" y="108294"/>
                      </a:cubicBezTo>
                      <a:cubicBezTo>
                        <a:pt x="97782" y="93843"/>
                        <a:pt x="112811" y="65906"/>
                        <a:pt x="118074" y="47819"/>
                      </a:cubicBezTo>
                      <a:cubicBezTo>
                        <a:pt x="121904" y="38709"/>
                        <a:pt x="128915" y="28005"/>
                        <a:pt x="133260" y="28050"/>
                      </a:cubicBezTo>
                      <a:cubicBezTo>
                        <a:pt x="130774" y="8146"/>
                        <a:pt x="121479" y="2872"/>
                        <a:pt x="106114" y="0"/>
                      </a:cubicBezTo>
                      <a:cubicBezTo>
                        <a:pt x="103180" y="4645"/>
                        <a:pt x="95408" y="15842"/>
                        <a:pt x="90189" y="18311"/>
                      </a:cubicBezTo>
                      <a:close/>
                    </a:path>
                  </a:pathLst>
                </a:custGeom>
                <a:solidFill>
                  <a:srgbClr val="EC9656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2" name="Freeform 641">
                  <a:extLst>
                    <a:ext uri="{FF2B5EF4-FFF2-40B4-BE49-F238E27FC236}">
                      <a16:creationId xmlns:a16="http://schemas.microsoft.com/office/drawing/2014/main" id="{540F9CAF-C8D9-424A-B836-85D84D6ECE1E}"/>
                    </a:ext>
                  </a:extLst>
                </p:cNvPr>
                <p:cNvSpPr/>
                <p:nvPr/>
              </p:nvSpPr>
              <p:spPr>
                <a:xfrm>
                  <a:off x="11067879" y="4698922"/>
                  <a:ext cx="35747" cy="35777"/>
                </a:xfrm>
                <a:custGeom>
                  <a:avLst/>
                  <a:gdLst>
                    <a:gd name="connsiteX0" fmla="*/ 26990 w 35747"/>
                    <a:gd name="connsiteY0" fmla="*/ 35777 h 35777"/>
                    <a:gd name="connsiteX1" fmla="*/ 35747 w 35747"/>
                    <a:gd name="connsiteY1" fmla="*/ 27923 h 35777"/>
                    <a:gd name="connsiteX2" fmla="*/ 25601 w 35747"/>
                    <a:gd name="connsiteY2" fmla="*/ 6336 h 35777"/>
                    <a:gd name="connsiteX3" fmla="*/ 17918 w 35747"/>
                    <a:gd name="connsiteY3" fmla="*/ 2252 h 35777"/>
                    <a:gd name="connsiteX4" fmla="*/ 8959 w 35747"/>
                    <a:gd name="connsiteY4" fmla="*/ 8 h 35777"/>
                    <a:gd name="connsiteX5" fmla="*/ 6719 w 35747"/>
                    <a:gd name="connsiteY5" fmla="*/ 2499 h 35777"/>
                    <a:gd name="connsiteX6" fmla="*/ 0 w 35747"/>
                    <a:gd name="connsiteY6" fmla="*/ 11251 h 35777"/>
                    <a:gd name="connsiteX7" fmla="*/ 26990 w 35747"/>
                    <a:gd name="connsiteY7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747" h="35777">
                      <a:moveTo>
                        <a:pt x="26990" y="35777"/>
                      </a:moveTo>
                      <a:cubicBezTo>
                        <a:pt x="30058" y="31289"/>
                        <a:pt x="33328" y="27901"/>
                        <a:pt x="35747" y="27923"/>
                      </a:cubicBezTo>
                      <a:cubicBezTo>
                        <a:pt x="34381" y="16973"/>
                        <a:pt x="30954" y="10465"/>
                        <a:pt x="25601" y="6336"/>
                      </a:cubicBezTo>
                      <a:cubicBezTo>
                        <a:pt x="24347" y="6000"/>
                        <a:pt x="21547" y="3756"/>
                        <a:pt x="17918" y="2252"/>
                      </a:cubicBezTo>
                      <a:cubicBezTo>
                        <a:pt x="14977" y="1335"/>
                        <a:pt x="11985" y="585"/>
                        <a:pt x="8959" y="8"/>
                      </a:cubicBezTo>
                      <a:cubicBezTo>
                        <a:pt x="8332" y="-171"/>
                        <a:pt x="7324" y="2611"/>
                        <a:pt x="6719" y="2499"/>
                      </a:cubicBezTo>
                      <a:cubicBezTo>
                        <a:pt x="4928" y="5057"/>
                        <a:pt x="2576" y="8333"/>
                        <a:pt x="0" y="11251"/>
                      </a:cubicBezTo>
                      <a:cubicBezTo>
                        <a:pt x="10059" y="18169"/>
                        <a:pt x="19139" y="26420"/>
                        <a:pt x="26990" y="35777"/>
                      </a:cubicBezTo>
                      <a:close/>
                    </a:path>
                  </a:pathLst>
                </a:custGeom>
                <a:solidFill>
                  <a:srgbClr val="D87F2A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3" name="Freeform 642">
                  <a:extLst>
                    <a:ext uri="{FF2B5EF4-FFF2-40B4-BE49-F238E27FC236}">
                      <a16:creationId xmlns:a16="http://schemas.microsoft.com/office/drawing/2014/main" id="{1D7D22A3-4374-6B48-8C0B-B207CBAB9944}"/>
                    </a:ext>
                  </a:extLst>
                </p:cNvPr>
                <p:cNvSpPr/>
                <p:nvPr/>
              </p:nvSpPr>
              <p:spPr>
                <a:xfrm>
                  <a:off x="10999603" y="4776032"/>
                  <a:ext cx="30176" cy="28970"/>
                </a:xfrm>
                <a:custGeom>
                  <a:avLst/>
                  <a:gdLst>
                    <a:gd name="connsiteX0" fmla="*/ 74 w 30176"/>
                    <a:gd name="connsiteY0" fmla="*/ 27243 h 28970"/>
                    <a:gd name="connsiteX1" fmla="*/ 1149 w 30176"/>
                    <a:gd name="connsiteY1" fmla="*/ 28971 h 28970"/>
                    <a:gd name="connsiteX2" fmla="*/ 1418 w 30176"/>
                    <a:gd name="connsiteY2" fmla="*/ 28747 h 28970"/>
                    <a:gd name="connsiteX3" fmla="*/ 30087 w 30176"/>
                    <a:gd name="connsiteY3" fmla="*/ 46 h 28970"/>
                    <a:gd name="connsiteX4" fmla="*/ 74 w 30176"/>
                    <a:gd name="connsiteY4" fmla="*/ 27243 h 28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176" h="28970">
                      <a:moveTo>
                        <a:pt x="74" y="27243"/>
                      </a:moveTo>
                      <a:cubicBezTo>
                        <a:pt x="369" y="27856"/>
                        <a:pt x="730" y="28435"/>
                        <a:pt x="1149" y="28971"/>
                      </a:cubicBezTo>
                      <a:lnTo>
                        <a:pt x="1418" y="28747"/>
                      </a:lnTo>
                      <a:cubicBezTo>
                        <a:pt x="4195" y="26188"/>
                        <a:pt x="31946" y="2088"/>
                        <a:pt x="30087" y="46"/>
                      </a:cubicBezTo>
                      <a:cubicBezTo>
                        <a:pt x="28922" y="-1323"/>
                        <a:pt x="-1696" y="28253"/>
                        <a:pt x="74" y="27243"/>
                      </a:cubicBezTo>
                      <a:close/>
                    </a:path>
                  </a:pathLst>
                </a:custGeom>
                <a:solidFill>
                  <a:srgbClr val="D87F2A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4" name="Freeform 643">
                  <a:extLst>
                    <a:ext uri="{FF2B5EF4-FFF2-40B4-BE49-F238E27FC236}">
                      <a16:creationId xmlns:a16="http://schemas.microsoft.com/office/drawing/2014/main" id="{6A0EF6B5-A5E3-E743-97FF-F20453F8A536}"/>
                    </a:ext>
                  </a:extLst>
                </p:cNvPr>
                <p:cNvSpPr/>
                <p:nvPr/>
              </p:nvSpPr>
              <p:spPr>
                <a:xfrm>
                  <a:off x="11016678" y="4785651"/>
                  <a:ext cx="22942" cy="23368"/>
                </a:xfrm>
                <a:custGeom>
                  <a:avLst/>
                  <a:gdLst>
                    <a:gd name="connsiteX0" fmla="*/ 22 w 22942"/>
                    <a:gd name="connsiteY0" fmla="*/ 21910 h 23368"/>
                    <a:gd name="connsiteX1" fmla="*/ 1433 w 22942"/>
                    <a:gd name="connsiteY1" fmla="*/ 23369 h 23368"/>
                    <a:gd name="connsiteX2" fmla="*/ 22801 w 22942"/>
                    <a:gd name="connsiteY2" fmla="*/ 144 h 23368"/>
                    <a:gd name="connsiteX3" fmla="*/ 22 w 22942"/>
                    <a:gd name="connsiteY3" fmla="*/ 21910 h 23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942" h="23368">
                      <a:moveTo>
                        <a:pt x="22" y="21910"/>
                      </a:moveTo>
                      <a:cubicBezTo>
                        <a:pt x="445" y="22440"/>
                        <a:pt x="918" y="22929"/>
                        <a:pt x="1433" y="23369"/>
                      </a:cubicBezTo>
                      <a:cubicBezTo>
                        <a:pt x="3337" y="21551"/>
                        <a:pt x="24884" y="2365"/>
                        <a:pt x="22801" y="144"/>
                      </a:cubicBezTo>
                      <a:cubicBezTo>
                        <a:pt x="20718" y="-2078"/>
                        <a:pt x="-784" y="22224"/>
                        <a:pt x="22" y="21910"/>
                      </a:cubicBezTo>
                      <a:close/>
                    </a:path>
                  </a:pathLst>
                </a:custGeom>
                <a:solidFill>
                  <a:srgbClr val="D87F2A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5" name="Freeform 644">
                  <a:extLst>
                    <a:ext uri="{FF2B5EF4-FFF2-40B4-BE49-F238E27FC236}">
                      <a16:creationId xmlns:a16="http://schemas.microsoft.com/office/drawing/2014/main" id="{FBC3B9D3-83C8-8948-8C13-7809F6E99826}"/>
                    </a:ext>
                  </a:extLst>
                </p:cNvPr>
                <p:cNvSpPr/>
                <p:nvPr/>
              </p:nvSpPr>
              <p:spPr>
                <a:xfrm>
                  <a:off x="11032131" y="4792155"/>
                  <a:ext cx="18112" cy="18952"/>
                </a:xfrm>
                <a:custGeom>
                  <a:avLst/>
                  <a:gdLst>
                    <a:gd name="connsiteX0" fmla="*/ 23 w 18112"/>
                    <a:gd name="connsiteY0" fmla="*/ 17987 h 18952"/>
                    <a:gd name="connsiteX1" fmla="*/ 1905 w 18112"/>
                    <a:gd name="connsiteY1" fmla="*/ 18952 h 18952"/>
                    <a:gd name="connsiteX2" fmla="*/ 18076 w 18112"/>
                    <a:gd name="connsiteY2" fmla="*/ 103 h 18952"/>
                    <a:gd name="connsiteX3" fmla="*/ 23 w 18112"/>
                    <a:gd name="connsiteY3" fmla="*/ 17987 h 18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112" h="18952">
                      <a:moveTo>
                        <a:pt x="23" y="17987"/>
                      </a:moveTo>
                      <a:lnTo>
                        <a:pt x="1905" y="18952"/>
                      </a:lnTo>
                      <a:cubicBezTo>
                        <a:pt x="3271" y="17471"/>
                        <a:pt x="18972" y="1000"/>
                        <a:pt x="18076" y="103"/>
                      </a:cubicBezTo>
                      <a:cubicBezTo>
                        <a:pt x="16396" y="-1603"/>
                        <a:pt x="-716" y="18503"/>
                        <a:pt x="23" y="17987"/>
                      </a:cubicBezTo>
                      <a:close/>
                    </a:path>
                  </a:pathLst>
                </a:custGeom>
                <a:solidFill>
                  <a:srgbClr val="D87F2A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6" name="Freeform 645">
                  <a:extLst>
                    <a:ext uri="{FF2B5EF4-FFF2-40B4-BE49-F238E27FC236}">
                      <a16:creationId xmlns:a16="http://schemas.microsoft.com/office/drawing/2014/main" id="{BA43F0DC-DADA-D64C-BD2B-4402B85661F9}"/>
                    </a:ext>
                  </a:extLst>
                </p:cNvPr>
                <p:cNvSpPr/>
                <p:nvPr/>
              </p:nvSpPr>
              <p:spPr>
                <a:xfrm>
                  <a:off x="10970187" y="4716792"/>
                  <a:ext cx="90703" cy="42842"/>
                </a:xfrm>
                <a:custGeom>
                  <a:avLst/>
                  <a:gdLst>
                    <a:gd name="connsiteX0" fmla="*/ 90189 w 90703"/>
                    <a:gd name="connsiteY0" fmla="*/ 314 h 42842"/>
                    <a:gd name="connsiteX1" fmla="*/ 36993 w 90703"/>
                    <a:gd name="connsiteY1" fmla="*/ 20510 h 42842"/>
                    <a:gd name="connsiteX2" fmla="*/ 1157 w 90703"/>
                    <a:gd name="connsiteY2" fmla="*/ 38933 h 42842"/>
                    <a:gd name="connsiteX3" fmla="*/ 171 w 90703"/>
                    <a:gd name="connsiteY3" fmla="*/ 42658 h 42842"/>
                    <a:gd name="connsiteX4" fmla="*/ 5031 w 90703"/>
                    <a:gd name="connsiteY4" fmla="*/ 42434 h 42842"/>
                    <a:gd name="connsiteX5" fmla="*/ 78407 w 90703"/>
                    <a:gd name="connsiteY5" fmla="*/ 7203 h 42842"/>
                    <a:gd name="connsiteX6" fmla="*/ 90704 w 90703"/>
                    <a:gd name="connsiteY6" fmla="*/ 0 h 42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0703" h="42842">
                      <a:moveTo>
                        <a:pt x="90189" y="314"/>
                      </a:moveTo>
                      <a:cubicBezTo>
                        <a:pt x="64386" y="696"/>
                        <a:pt x="56480" y="6665"/>
                        <a:pt x="36993" y="20510"/>
                      </a:cubicBezTo>
                      <a:cubicBezTo>
                        <a:pt x="28393" y="26614"/>
                        <a:pt x="4180" y="35926"/>
                        <a:pt x="1157" y="38933"/>
                      </a:cubicBezTo>
                      <a:cubicBezTo>
                        <a:pt x="129" y="39875"/>
                        <a:pt x="-254" y="41330"/>
                        <a:pt x="171" y="42658"/>
                      </a:cubicBezTo>
                      <a:cubicBezTo>
                        <a:pt x="1786" y="42965"/>
                        <a:pt x="3450" y="42887"/>
                        <a:pt x="5031" y="42434"/>
                      </a:cubicBezTo>
                      <a:cubicBezTo>
                        <a:pt x="25391" y="37138"/>
                        <a:pt x="61026" y="4151"/>
                        <a:pt x="78407" y="7203"/>
                      </a:cubicBezTo>
                      <a:cubicBezTo>
                        <a:pt x="83447" y="8078"/>
                        <a:pt x="87366" y="4735"/>
                        <a:pt x="90704" y="0"/>
                      </a:cubicBezTo>
                      <a:close/>
                    </a:path>
                  </a:pathLst>
                </a:custGeom>
                <a:solidFill>
                  <a:srgbClr val="FDC174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7" name="Freeform 646">
                  <a:extLst>
                    <a:ext uri="{FF2B5EF4-FFF2-40B4-BE49-F238E27FC236}">
                      <a16:creationId xmlns:a16="http://schemas.microsoft.com/office/drawing/2014/main" id="{15127CB4-1EB6-184A-A247-A6394759785A}"/>
                    </a:ext>
                  </a:extLst>
                </p:cNvPr>
                <p:cNvSpPr/>
                <p:nvPr/>
              </p:nvSpPr>
              <p:spPr>
                <a:xfrm>
                  <a:off x="11067148" y="4198389"/>
                  <a:ext cx="168898" cy="551567"/>
                </a:xfrm>
                <a:custGeom>
                  <a:avLst/>
                  <a:gdLst>
                    <a:gd name="connsiteX0" fmla="*/ 131379 w 168898"/>
                    <a:gd name="connsiteY0" fmla="*/ 0 h 551567"/>
                    <a:gd name="connsiteX1" fmla="*/ 88823 w 168898"/>
                    <a:gd name="connsiteY1" fmla="*/ 140697 h 551567"/>
                    <a:gd name="connsiteX2" fmla="*/ 86852 w 168898"/>
                    <a:gd name="connsiteY2" fmla="*/ 284312 h 551567"/>
                    <a:gd name="connsiteX3" fmla="*/ 1605 w 168898"/>
                    <a:gd name="connsiteY3" fmla="*/ 500923 h 551567"/>
                    <a:gd name="connsiteX4" fmla="*/ 37 w 168898"/>
                    <a:gd name="connsiteY4" fmla="*/ 502965 h 551567"/>
                    <a:gd name="connsiteX5" fmla="*/ 1112 w 168898"/>
                    <a:gd name="connsiteY5" fmla="*/ 505456 h 551567"/>
                    <a:gd name="connsiteX6" fmla="*/ 68620 w 168898"/>
                    <a:gd name="connsiteY6" fmla="*/ 550649 h 551567"/>
                    <a:gd name="connsiteX7" fmla="*/ 77579 w 168898"/>
                    <a:gd name="connsiteY7" fmla="*/ 545802 h 551567"/>
                    <a:gd name="connsiteX8" fmla="*/ 157697 w 168898"/>
                    <a:gd name="connsiteY8" fmla="*/ 326184 h 551567"/>
                    <a:gd name="connsiteX9" fmla="*/ 164752 w 168898"/>
                    <a:gd name="connsiteY9" fmla="*/ 60498 h 551567"/>
                    <a:gd name="connsiteX10" fmla="*/ 131379 w 168898"/>
                    <a:gd name="connsiteY10" fmla="*/ 0 h 551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8898" h="551567">
                      <a:moveTo>
                        <a:pt x="131379" y="0"/>
                      </a:moveTo>
                      <a:cubicBezTo>
                        <a:pt x="112497" y="22283"/>
                        <a:pt x="88823" y="119514"/>
                        <a:pt x="88823" y="140697"/>
                      </a:cubicBezTo>
                      <a:cubicBezTo>
                        <a:pt x="88487" y="201666"/>
                        <a:pt x="92115" y="229514"/>
                        <a:pt x="86852" y="284312"/>
                      </a:cubicBezTo>
                      <a:cubicBezTo>
                        <a:pt x="81902" y="335811"/>
                        <a:pt x="33209" y="455819"/>
                        <a:pt x="1605" y="500923"/>
                      </a:cubicBezTo>
                      <a:cubicBezTo>
                        <a:pt x="1314" y="501372"/>
                        <a:pt x="261" y="502179"/>
                        <a:pt x="37" y="502965"/>
                      </a:cubicBezTo>
                      <a:cubicBezTo>
                        <a:pt x="-133" y="503937"/>
                        <a:pt x="290" y="504915"/>
                        <a:pt x="1112" y="505456"/>
                      </a:cubicBezTo>
                      <a:cubicBezTo>
                        <a:pt x="18359" y="517977"/>
                        <a:pt x="52045" y="545219"/>
                        <a:pt x="68620" y="550649"/>
                      </a:cubicBezTo>
                      <a:cubicBezTo>
                        <a:pt x="72920" y="552063"/>
                        <a:pt x="73973" y="552736"/>
                        <a:pt x="77579" y="545802"/>
                      </a:cubicBezTo>
                      <a:cubicBezTo>
                        <a:pt x="121121" y="462282"/>
                        <a:pt x="136553" y="411949"/>
                        <a:pt x="157697" y="326184"/>
                      </a:cubicBezTo>
                      <a:cubicBezTo>
                        <a:pt x="171135" y="271431"/>
                        <a:pt x="171135" y="116440"/>
                        <a:pt x="164752" y="60498"/>
                      </a:cubicBezTo>
                      <a:cubicBezTo>
                        <a:pt x="160563" y="24818"/>
                        <a:pt x="155121" y="27354"/>
                        <a:pt x="131379" y="0"/>
                      </a:cubicBezTo>
                      <a:close/>
                    </a:path>
                  </a:pathLst>
                </a:custGeom>
                <a:solidFill>
                  <a:srgbClr val="D1B695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8" name="Freeform 647">
                  <a:extLst>
                    <a:ext uri="{FF2B5EF4-FFF2-40B4-BE49-F238E27FC236}">
                      <a16:creationId xmlns:a16="http://schemas.microsoft.com/office/drawing/2014/main" id="{030D8008-7170-5047-8A7E-33209AC33DFE}"/>
                    </a:ext>
                  </a:extLst>
                </p:cNvPr>
                <p:cNvSpPr/>
                <p:nvPr/>
              </p:nvSpPr>
              <p:spPr>
                <a:xfrm>
                  <a:off x="11067738" y="4289562"/>
                  <a:ext cx="99790" cy="417985"/>
                </a:xfrm>
                <a:custGeom>
                  <a:avLst/>
                  <a:gdLst>
                    <a:gd name="connsiteX0" fmla="*/ 96744 w 99790"/>
                    <a:gd name="connsiteY0" fmla="*/ 1616 h 417985"/>
                    <a:gd name="connsiteX1" fmla="*/ 96117 w 99790"/>
                    <a:gd name="connsiteY1" fmla="*/ 4196 h 417985"/>
                    <a:gd name="connsiteX2" fmla="*/ 96117 w 99790"/>
                    <a:gd name="connsiteY2" fmla="*/ 4196 h 417985"/>
                    <a:gd name="connsiteX3" fmla="*/ 95579 w 99790"/>
                    <a:gd name="connsiteY3" fmla="*/ 6440 h 417985"/>
                    <a:gd name="connsiteX4" fmla="*/ 95445 w 99790"/>
                    <a:gd name="connsiteY4" fmla="*/ 6956 h 417985"/>
                    <a:gd name="connsiteX5" fmla="*/ 94930 w 99790"/>
                    <a:gd name="connsiteY5" fmla="*/ 9200 h 417985"/>
                    <a:gd name="connsiteX6" fmla="*/ 94930 w 99790"/>
                    <a:gd name="connsiteY6" fmla="*/ 9200 h 417985"/>
                    <a:gd name="connsiteX7" fmla="*/ 94930 w 99790"/>
                    <a:gd name="connsiteY7" fmla="*/ 9200 h 417985"/>
                    <a:gd name="connsiteX8" fmla="*/ 94392 w 99790"/>
                    <a:gd name="connsiteY8" fmla="*/ 11624 h 417985"/>
                    <a:gd name="connsiteX9" fmla="*/ 94392 w 99790"/>
                    <a:gd name="connsiteY9" fmla="*/ 11736 h 417985"/>
                    <a:gd name="connsiteX10" fmla="*/ 93877 w 99790"/>
                    <a:gd name="connsiteY10" fmla="*/ 14137 h 417985"/>
                    <a:gd name="connsiteX11" fmla="*/ 93877 w 99790"/>
                    <a:gd name="connsiteY11" fmla="*/ 14317 h 417985"/>
                    <a:gd name="connsiteX12" fmla="*/ 93407 w 99790"/>
                    <a:gd name="connsiteY12" fmla="*/ 16561 h 417985"/>
                    <a:gd name="connsiteX13" fmla="*/ 93407 w 99790"/>
                    <a:gd name="connsiteY13" fmla="*/ 16740 h 417985"/>
                    <a:gd name="connsiteX14" fmla="*/ 93407 w 99790"/>
                    <a:gd name="connsiteY14" fmla="*/ 16740 h 417985"/>
                    <a:gd name="connsiteX15" fmla="*/ 93407 w 99790"/>
                    <a:gd name="connsiteY15" fmla="*/ 16875 h 417985"/>
                    <a:gd name="connsiteX16" fmla="*/ 92959 w 99790"/>
                    <a:gd name="connsiteY16" fmla="*/ 18962 h 417985"/>
                    <a:gd name="connsiteX17" fmla="*/ 92959 w 99790"/>
                    <a:gd name="connsiteY17" fmla="*/ 19119 h 417985"/>
                    <a:gd name="connsiteX18" fmla="*/ 92959 w 99790"/>
                    <a:gd name="connsiteY18" fmla="*/ 19455 h 417985"/>
                    <a:gd name="connsiteX19" fmla="*/ 92533 w 99790"/>
                    <a:gd name="connsiteY19" fmla="*/ 21475 h 417985"/>
                    <a:gd name="connsiteX20" fmla="*/ 92533 w 99790"/>
                    <a:gd name="connsiteY20" fmla="*/ 21475 h 417985"/>
                    <a:gd name="connsiteX21" fmla="*/ 92085 w 99790"/>
                    <a:gd name="connsiteY21" fmla="*/ 23719 h 417985"/>
                    <a:gd name="connsiteX22" fmla="*/ 92085 w 99790"/>
                    <a:gd name="connsiteY22" fmla="*/ 23719 h 417985"/>
                    <a:gd name="connsiteX23" fmla="*/ 92085 w 99790"/>
                    <a:gd name="connsiteY23" fmla="*/ 23719 h 417985"/>
                    <a:gd name="connsiteX24" fmla="*/ 91256 w 99790"/>
                    <a:gd name="connsiteY24" fmla="*/ 28207 h 417985"/>
                    <a:gd name="connsiteX25" fmla="*/ 91256 w 99790"/>
                    <a:gd name="connsiteY25" fmla="*/ 28207 h 417985"/>
                    <a:gd name="connsiteX26" fmla="*/ 90876 w 99790"/>
                    <a:gd name="connsiteY26" fmla="*/ 30271 h 417985"/>
                    <a:gd name="connsiteX27" fmla="*/ 90876 w 99790"/>
                    <a:gd name="connsiteY27" fmla="*/ 30271 h 417985"/>
                    <a:gd name="connsiteX28" fmla="*/ 90876 w 99790"/>
                    <a:gd name="connsiteY28" fmla="*/ 30271 h 417985"/>
                    <a:gd name="connsiteX29" fmla="*/ 90540 w 99790"/>
                    <a:gd name="connsiteY29" fmla="*/ 32179 h 417985"/>
                    <a:gd name="connsiteX30" fmla="*/ 90540 w 99790"/>
                    <a:gd name="connsiteY30" fmla="*/ 32358 h 417985"/>
                    <a:gd name="connsiteX31" fmla="*/ 90226 w 99790"/>
                    <a:gd name="connsiteY31" fmla="*/ 34221 h 417985"/>
                    <a:gd name="connsiteX32" fmla="*/ 90226 w 99790"/>
                    <a:gd name="connsiteY32" fmla="*/ 34221 h 417985"/>
                    <a:gd name="connsiteX33" fmla="*/ 89957 w 99790"/>
                    <a:gd name="connsiteY33" fmla="*/ 35971 h 417985"/>
                    <a:gd name="connsiteX34" fmla="*/ 89957 w 99790"/>
                    <a:gd name="connsiteY34" fmla="*/ 35971 h 417985"/>
                    <a:gd name="connsiteX35" fmla="*/ 89957 w 99790"/>
                    <a:gd name="connsiteY35" fmla="*/ 35971 h 417985"/>
                    <a:gd name="connsiteX36" fmla="*/ 89957 w 99790"/>
                    <a:gd name="connsiteY36" fmla="*/ 35971 h 417985"/>
                    <a:gd name="connsiteX37" fmla="*/ 89689 w 99790"/>
                    <a:gd name="connsiteY37" fmla="*/ 37654 h 417985"/>
                    <a:gd name="connsiteX38" fmla="*/ 89689 w 99790"/>
                    <a:gd name="connsiteY38" fmla="*/ 37654 h 417985"/>
                    <a:gd name="connsiteX39" fmla="*/ 89465 w 99790"/>
                    <a:gd name="connsiteY39" fmla="*/ 39225 h 417985"/>
                    <a:gd name="connsiteX40" fmla="*/ 89465 w 99790"/>
                    <a:gd name="connsiteY40" fmla="*/ 39472 h 417985"/>
                    <a:gd name="connsiteX41" fmla="*/ 89263 w 99790"/>
                    <a:gd name="connsiteY41" fmla="*/ 40953 h 417985"/>
                    <a:gd name="connsiteX42" fmla="*/ 89263 w 99790"/>
                    <a:gd name="connsiteY42" fmla="*/ 40953 h 417985"/>
                    <a:gd name="connsiteX43" fmla="*/ 89106 w 99790"/>
                    <a:gd name="connsiteY43" fmla="*/ 42411 h 417985"/>
                    <a:gd name="connsiteX44" fmla="*/ 89106 w 99790"/>
                    <a:gd name="connsiteY44" fmla="*/ 42546 h 417985"/>
                    <a:gd name="connsiteX45" fmla="*/ 88949 w 99790"/>
                    <a:gd name="connsiteY45" fmla="*/ 43892 h 417985"/>
                    <a:gd name="connsiteX46" fmla="*/ 88949 w 99790"/>
                    <a:gd name="connsiteY46" fmla="*/ 44027 h 417985"/>
                    <a:gd name="connsiteX47" fmla="*/ 88837 w 99790"/>
                    <a:gd name="connsiteY47" fmla="*/ 45283 h 417985"/>
                    <a:gd name="connsiteX48" fmla="*/ 88837 w 99790"/>
                    <a:gd name="connsiteY48" fmla="*/ 45283 h 417985"/>
                    <a:gd name="connsiteX49" fmla="*/ 88837 w 99790"/>
                    <a:gd name="connsiteY49" fmla="*/ 46450 h 417985"/>
                    <a:gd name="connsiteX50" fmla="*/ 88837 w 99790"/>
                    <a:gd name="connsiteY50" fmla="*/ 47370 h 417985"/>
                    <a:gd name="connsiteX51" fmla="*/ 88837 w 99790"/>
                    <a:gd name="connsiteY51" fmla="*/ 48425 h 417985"/>
                    <a:gd name="connsiteX52" fmla="*/ 88837 w 99790"/>
                    <a:gd name="connsiteY52" fmla="*/ 48425 h 417985"/>
                    <a:gd name="connsiteX53" fmla="*/ 88837 w 99790"/>
                    <a:gd name="connsiteY53" fmla="*/ 49435 h 417985"/>
                    <a:gd name="connsiteX54" fmla="*/ 86866 w 99790"/>
                    <a:gd name="connsiteY54" fmla="*/ 193049 h 417985"/>
                    <a:gd name="connsiteX55" fmla="*/ 1620 w 99790"/>
                    <a:gd name="connsiteY55" fmla="*/ 409660 h 417985"/>
                    <a:gd name="connsiteX56" fmla="*/ 52 w 99790"/>
                    <a:gd name="connsiteY56" fmla="*/ 411702 h 417985"/>
                    <a:gd name="connsiteX57" fmla="*/ 679 w 99790"/>
                    <a:gd name="connsiteY57" fmla="*/ 413789 h 417985"/>
                    <a:gd name="connsiteX58" fmla="*/ 1127 w 99790"/>
                    <a:gd name="connsiteY58" fmla="*/ 414193 h 417985"/>
                    <a:gd name="connsiteX59" fmla="*/ 6256 w 99790"/>
                    <a:gd name="connsiteY59" fmla="*/ 417985 h 417985"/>
                    <a:gd name="connsiteX60" fmla="*/ 95131 w 99790"/>
                    <a:gd name="connsiteY60" fmla="*/ 202564 h 417985"/>
                    <a:gd name="connsiteX61" fmla="*/ 99790 w 99790"/>
                    <a:gd name="connsiteY61" fmla="*/ 0 h 417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99790" h="417985">
                      <a:moveTo>
                        <a:pt x="96744" y="1616"/>
                      </a:moveTo>
                      <a:cubicBezTo>
                        <a:pt x="96520" y="2468"/>
                        <a:pt x="96318" y="3321"/>
                        <a:pt x="96117" y="4196"/>
                      </a:cubicBezTo>
                      <a:lnTo>
                        <a:pt x="96117" y="4196"/>
                      </a:lnTo>
                      <a:lnTo>
                        <a:pt x="95579" y="6440"/>
                      </a:lnTo>
                      <a:lnTo>
                        <a:pt x="95445" y="6956"/>
                      </a:lnTo>
                      <a:cubicBezTo>
                        <a:pt x="95266" y="7719"/>
                        <a:pt x="95109" y="8482"/>
                        <a:pt x="94930" y="9200"/>
                      </a:cubicBezTo>
                      <a:lnTo>
                        <a:pt x="94930" y="9200"/>
                      </a:lnTo>
                      <a:lnTo>
                        <a:pt x="94930" y="9200"/>
                      </a:lnTo>
                      <a:cubicBezTo>
                        <a:pt x="94750" y="10031"/>
                        <a:pt x="94549" y="10838"/>
                        <a:pt x="94392" y="11624"/>
                      </a:cubicBezTo>
                      <a:lnTo>
                        <a:pt x="94392" y="11736"/>
                      </a:lnTo>
                      <a:cubicBezTo>
                        <a:pt x="94213" y="12544"/>
                        <a:pt x="94056" y="13352"/>
                        <a:pt x="93877" y="14137"/>
                      </a:cubicBezTo>
                      <a:lnTo>
                        <a:pt x="93877" y="14317"/>
                      </a:lnTo>
                      <a:lnTo>
                        <a:pt x="93407" y="16561"/>
                      </a:lnTo>
                      <a:lnTo>
                        <a:pt x="93407" y="16740"/>
                      </a:lnTo>
                      <a:lnTo>
                        <a:pt x="93407" y="16740"/>
                      </a:lnTo>
                      <a:lnTo>
                        <a:pt x="93407" y="16875"/>
                      </a:lnTo>
                      <a:lnTo>
                        <a:pt x="92959" y="18962"/>
                      </a:lnTo>
                      <a:lnTo>
                        <a:pt x="92959" y="19119"/>
                      </a:lnTo>
                      <a:lnTo>
                        <a:pt x="92959" y="19455"/>
                      </a:lnTo>
                      <a:lnTo>
                        <a:pt x="92533" y="21475"/>
                      </a:lnTo>
                      <a:lnTo>
                        <a:pt x="92533" y="21475"/>
                      </a:lnTo>
                      <a:cubicBezTo>
                        <a:pt x="92376" y="22215"/>
                        <a:pt x="92220" y="22956"/>
                        <a:pt x="92085" y="23719"/>
                      </a:cubicBezTo>
                      <a:lnTo>
                        <a:pt x="92085" y="23719"/>
                      </a:lnTo>
                      <a:lnTo>
                        <a:pt x="92085" y="23719"/>
                      </a:lnTo>
                      <a:cubicBezTo>
                        <a:pt x="91794" y="25222"/>
                        <a:pt x="91503" y="26703"/>
                        <a:pt x="91256" y="28207"/>
                      </a:cubicBezTo>
                      <a:lnTo>
                        <a:pt x="91256" y="28207"/>
                      </a:lnTo>
                      <a:cubicBezTo>
                        <a:pt x="91122" y="28902"/>
                        <a:pt x="90988" y="29598"/>
                        <a:pt x="90876" y="30271"/>
                      </a:cubicBezTo>
                      <a:lnTo>
                        <a:pt x="90876" y="30271"/>
                      </a:lnTo>
                      <a:lnTo>
                        <a:pt x="90876" y="30271"/>
                      </a:lnTo>
                      <a:lnTo>
                        <a:pt x="90540" y="32179"/>
                      </a:lnTo>
                      <a:lnTo>
                        <a:pt x="90540" y="32358"/>
                      </a:lnTo>
                      <a:cubicBezTo>
                        <a:pt x="90540" y="33009"/>
                        <a:pt x="90316" y="33615"/>
                        <a:pt x="90226" y="34221"/>
                      </a:cubicBezTo>
                      <a:lnTo>
                        <a:pt x="90226" y="34221"/>
                      </a:lnTo>
                      <a:cubicBezTo>
                        <a:pt x="90137" y="34820"/>
                        <a:pt x="90047" y="35403"/>
                        <a:pt x="89957" y="35971"/>
                      </a:cubicBezTo>
                      <a:lnTo>
                        <a:pt x="89957" y="35971"/>
                      </a:lnTo>
                      <a:lnTo>
                        <a:pt x="89957" y="35971"/>
                      </a:lnTo>
                      <a:lnTo>
                        <a:pt x="89957" y="35971"/>
                      </a:lnTo>
                      <a:lnTo>
                        <a:pt x="89689" y="37654"/>
                      </a:lnTo>
                      <a:lnTo>
                        <a:pt x="89689" y="37654"/>
                      </a:lnTo>
                      <a:cubicBezTo>
                        <a:pt x="89689" y="38192"/>
                        <a:pt x="89532" y="38709"/>
                        <a:pt x="89465" y="39225"/>
                      </a:cubicBezTo>
                      <a:lnTo>
                        <a:pt x="89465" y="39472"/>
                      </a:lnTo>
                      <a:lnTo>
                        <a:pt x="89263" y="40953"/>
                      </a:lnTo>
                      <a:lnTo>
                        <a:pt x="89263" y="40953"/>
                      </a:lnTo>
                      <a:cubicBezTo>
                        <a:pt x="89263" y="41446"/>
                        <a:pt x="89151" y="41940"/>
                        <a:pt x="89106" y="42411"/>
                      </a:cubicBezTo>
                      <a:lnTo>
                        <a:pt x="89106" y="42546"/>
                      </a:lnTo>
                      <a:cubicBezTo>
                        <a:pt x="89106" y="43017"/>
                        <a:pt x="89106" y="43466"/>
                        <a:pt x="88949" y="43892"/>
                      </a:cubicBezTo>
                      <a:lnTo>
                        <a:pt x="88949" y="44027"/>
                      </a:lnTo>
                      <a:cubicBezTo>
                        <a:pt x="88949" y="44453"/>
                        <a:pt x="88949" y="44880"/>
                        <a:pt x="88837" y="45283"/>
                      </a:cubicBezTo>
                      <a:lnTo>
                        <a:pt x="88837" y="45283"/>
                      </a:lnTo>
                      <a:cubicBezTo>
                        <a:pt x="88837" y="45687"/>
                        <a:pt x="88837" y="46069"/>
                        <a:pt x="88837" y="46450"/>
                      </a:cubicBezTo>
                      <a:lnTo>
                        <a:pt x="88837" y="47370"/>
                      </a:lnTo>
                      <a:lnTo>
                        <a:pt x="88837" y="48425"/>
                      </a:lnTo>
                      <a:lnTo>
                        <a:pt x="88837" y="48425"/>
                      </a:lnTo>
                      <a:cubicBezTo>
                        <a:pt x="88837" y="48762"/>
                        <a:pt x="88837" y="49098"/>
                        <a:pt x="88837" y="49435"/>
                      </a:cubicBezTo>
                      <a:cubicBezTo>
                        <a:pt x="88501" y="110404"/>
                        <a:pt x="92130" y="138251"/>
                        <a:pt x="86866" y="193049"/>
                      </a:cubicBezTo>
                      <a:cubicBezTo>
                        <a:pt x="81916" y="244549"/>
                        <a:pt x="33223" y="364556"/>
                        <a:pt x="1620" y="409660"/>
                      </a:cubicBezTo>
                      <a:cubicBezTo>
                        <a:pt x="1329" y="410109"/>
                        <a:pt x="276" y="410917"/>
                        <a:pt x="52" y="411702"/>
                      </a:cubicBezTo>
                      <a:cubicBezTo>
                        <a:pt x="-114" y="412461"/>
                        <a:pt x="124" y="413248"/>
                        <a:pt x="679" y="413789"/>
                      </a:cubicBezTo>
                      <a:lnTo>
                        <a:pt x="1127" y="414193"/>
                      </a:lnTo>
                      <a:lnTo>
                        <a:pt x="6256" y="417985"/>
                      </a:lnTo>
                      <a:cubicBezTo>
                        <a:pt x="29796" y="381700"/>
                        <a:pt x="91682" y="264138"/>
                        <a:pt x="95131" y="202564"/>
                      </a:cubicBezTo>
                      <a:cubicBezTo>
                        <a:pt x="97214" y="165538"/>
                        <a:pt x="93631" y="3972"/>
                        <a:pt x="99790" y="0"/>
                      </a:cubicBezTo>
                      <a:close/>
                    </a:path>
                  </a:pathLst>
                </a:custGeom>
                <a:solidFill>
                  <a:srgbClr val="FFE3BD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9" name="Freeform 648">
                  <a:extLst>
                    <a:ext uri="{FF2B5EF4-FFF2-40B4-BE49-F238E27FC236}">
                      <a16:creationId xmlns:a16="http://schemas.microsoft.com/office/drawing/2014/main" id="{8EA4CD9D-1F82-E34C-94E0-5EA63DAC8C4E}"/>
                    </a:ext>
                  </a:extLst>
                </p:cNvPr>
                <p:cNvSpPr/>
                <p:nvPr/>
              </p:nvSpPr>
              <p:spPr>
                <a:xfrm>
                  <a:off x="10900992" y="4487144"/>
                  <a:ext cx="233633" cy="44753"/>
                </a:xfrm>
                <a:custGeom>
                  <a:avLst/>
                  <a:gdLst>
                    <a:gd name="connsiteX0" fmla="*/ 0 w 233633"/>
                    <a:gd name="connsiteY0" fmla="*/ 33592 h 44753"/>
                    <a:gd name="connsiteX1" fmla="*/ 5756 w 233633"/>
                    <a:gd name="connsiteY1" fmla="*/ 7899 h 44753"/>
                    <a:gd name="connsiteX2" fmla="*/ 223756 w 233633"/>
                    <a:gd name="connsiteY2" fmla="*/ 0 h 44753"/>
                    <a:gd name="connsiteX3" fmla="*/ 231685 w 233633"/>
                    <a:gd name="connsiteY3" fmla="*/ 18962 h 44753"/>
                    <a:gd name="connsiteX4" fmla="*/ 233633 w 233633"/>
                    <a:gd name="connsiteY4" fmla="*/ 27713 h 44753"/>
                    <a:gd name="connsiteX5" fmla="*/ 0 w 233633"/>
                    <a:gd name="connsiteY5" fmla="*/ 33592 h 44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3633" h="44753">
                      <a:moveTo>
                        <a:pt x="0" y="33592"/>
                      </a:moveTo>
                      <a:lnTo>
                        <a:pt x="5756" y="7899"/>
                      </a:lnTo>
                      <a:cubicBezTo>
                        <a:pt x="94116" y="28095"/>
                        <a:pt x="137300" y="21363"/>
                        <a:pt x="223756" y="0"/>
                      </a:cubicBezTo>
                      <a:lnTo>
                        <a:pt x="231685" y="18962"/>
                      </a:lnTo>
                      <a:lnTo>
                        <a:pt x="233633" y="27713"/>
                      </a:lnTo>
                      <a:cubicBezTo>
                        <a:pt x="154680" y="41895"/>
                        <a:pt x="89726" y="54708"/>
                        <a:pt x="0" y="33592"/>
                      </a:cubicBezTo>
                      <a:close/>
                    </a:path>
                  </a:pathLst>
                </a:custGeom>
                <a:solidFill>
                  <a:srgbClr val="B89E7E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0" name="Freeform 649">
                  <a:extLst>
                    <a:ext uri="{FF2B5EF4-FFF2-40B4-BE49-F238E27FC236}">
                      <a16:creationId xmlns:a16="http://schemas.microsoft.com/office/drawing/2014/main" id="{D673C8A3-D755-804A-878F-FDC1057A7905}"/>
                    </a:ext>
                  </a:extLst>
                </p:cNvPr>
                <p:cNvSpPr/>
                <p:nvPr/>
              </p:nvSpPr>
              <p:spPr>
                <a:xfrm>
                  <a:off x="10903366" y="4478011"/>
                  <a:ext cx="229355" cy="44808"/>
                </a:xfrm>
                <a:custGeom>
                  <a:avLst/>
                  <a:gdLst>
                    <a:gd name="connsiteX0" fmla="*/ 0 w 229355"/>
                    <a:gd name="connsiteY0" fmla="*/ 33503 h 44808"/>
                    <a:gd name="connsiteX1" fmla="*/ 3427 w 229355"/>
                    <a:gd name="connsiteY1" fmla="*/ 7921 h 44808"/>
                    <a:gd name="connsiteX2" fmla="*/ 221426 w 229355"/>
                    <a:gd name="connsiteY2" fmla="*/ 0 h 44808"/>
                    <a:gd name="connsiteX3" fmla="*/ 229355 w 229355"/>
                    <a:gd name="connsiteY3" fmla="*/ 28095 h 44808"/>
                    <a:gd name="connsiteX4" fmla="*/ 0 w 229355"/>
                    <a:gd name="connsiteY4" fmla="*/ 33503 h 4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355" h="44808">
                      <a:moveTo>
                        <a:pt x="0" y="33503"/>
                      </a:moveTo>
                      <a:lnTo>
                        <a:pt x="3427" y="7921"/>
                      </a:lnTo>
                      <a:cubicBezTo>
                        <a:pt x="91787" y="28117"/>
                        <a:pt x="134970" y="21385"/>
                        <a:pt x="221426" y="0"/>
                      </a:cubicBezTo>
                      <a:lnTo>
                        <a:pt x="229355" y="28095"/>
                      </a:lnTo>
                      <a:cubicBezTo>
                        <a:pt x="150313" y="42277"/>
                        <a:pt x="89749" y="54596"/>
                        <a:pt x="0" y="33503"/>
                      </a:cubicBezTo>
                      <a:close/>
                    </a:path>
                  </a:pathLst>
                </a:custGeom>
                <a:solidFill>
                  <a:srgbClr val="D1B695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1" name="Freeform 650">
                  <a:extLst>
                    <a:ext uri="{FF2B5EF4-FFF2-40B4-BE49-F238E27FC236}">
                      <a16:creationId xmlns:a16="http://schemas.microsoft.com/office/drawing/2014/main" id="{D80EC927-13B8-8843-8A52-DA259398E9EE}"/>
                    </a:ext>
                  </a:extLst>
                </p:cNvPr>
                <p:cNvSpPr/>
                <p:nvPr/>
              </p:nvSpPr>
              <p:spPr>
                <a:xfrm>
                  <a:off x="10860832" y="4674732"/>
                  <a:ext cx="120959" cy="127801"/>
                </a:xfrm>
                <a:custGeom>
                  <a:avLst/>
                  <a:gdLst>
                    <a:gd name="connsiteX0" fmla="*/ 44370 w 120959"/>
                    <a:gd name="connsiteY0" fmla="*/ 22156 h 127801"/>
                    <a:gd name="connsiteX1" fmla="*/ 90600 w 120959"/>
                    <a:gd name="connsiteY1" fmla="*/ 55434 h 127801"/>
                    <a:gd name="connsiteX2" fmla="*/ 120411 w 120959"/>
                    <a:gd name="connsiteY2" fmla="*/ 82474 h 127801"/>
                    <a:gd name="connsiteX3" fmla="*/ 112460 w 120959"/>
                    <a:gd name="connsiteY3" fmla="*/ 89902 h 127801"/>
                    <a:gd name="connsiteX4" fmla="*/ 76355 w 120959"/>
                    <a:gd name="connsiteY4" fmla="*/ 67148 h 127801"/>
                    <a:gd name="connsiteX5" fmla="*/ 71763 w 120959"/>
                    <a:gd name="connsiteY5" fmla="*/ 68494 h 127801"/>
                    <a:gd name="connsiteX6" fmla="*/ 94631 w 120959"/>
                    <a:gd name="connsiteY6" fmla="*/ 112723 h 127801"/>
                    <a:gd name="connsiteX7" fmla="*/ 107331 w 120959"/>
                    <a:gd name="connsiteY7" fmla="*/ 117884 h 127801"/>
                    <a:gd name="connsiteX8" fmla="*/ 80789 w 120959"/>
                    <a:gd name="connsiteY8" fmla="*/ 121093 h 127801"/>
                    <a:gd name="connsiteX9" fmla="*/ 63297 w 120959"/>
                    <a:gd name="connsiteY9" fmla="*/ 120846 h 127801"/>
                    <a:gd name="connsiteX10" fmla="*/ 47618 w 120959"/>
                    <a:gd name="connsiteY10" fmla="*/ 119343 h 127801"/>
                    <a:gd name="connsiteX11" fmla="*/ 30394 w 120959"/>
                    <a:gd name="connsiteY11" fmla="*/ 111579 h 127801"/>
                    <a:gd name="connsiteX12" fmla="*/ 9586 w 120959"/>
                    <a:gd name="connsiteY12" fmla="*/ 43429 h 127801"/>
                    <a:gd name="connsiteX13" fmla="*/ 0 w 120959"/>
                    <a:gd name="connsiteY13" fmla="*/ 20406 h 127801"/>
                    <a:gd name="connsiteX14" fmla="*/ 33440 w 120959"/>
                    <a:gd name="connsiteY14" fmla="*/ 210 h 127801"/>
                    <a:gd name="connsiteX15" fmla="*/ 44370 w 120959"/>
                    <a:gd name="connsiteY15" fmla="*/ 22156 h 127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0959" h="127801">
                      <a:moveTo>
                        <a:pt x="44370" y="22156"/>
                      </a:moveTo>
                      <a:cubicBezTo>
                        <a:pt x="69210" y="29202"/>
                        <a:pt x="75324" y="37034"/>
                        <a:pt x="90600" y="55434"/>
                      </a:cubicBezTo>
                      <a:cubicBezTo>
                        <a:pt x="97319" y="63558"/>
                        <a:pt x="118328" y="78794"/>
                        <a:pt x="120411" y="82474"/>
                      </a:cubicBezTo>
                      <a:cubicBezTo>
                        <a:pt x="122786" y="86693"/>
                        <a:pt x="116940" y="90126"/>
                        <a:pt x="112460" y="89902"/>
                      </a:cubicBezTo>
                      <a:cubicBezTo>
                        <a:pt x="96782" y="89184"/>
                        <a:pt x="89883" y="71165"/>
                        <a:pt x="76355" y="67148"/>
                      </a:cubicBezTo>
                      <a:cubicBezTo>
                        <a:pt x="74115" y="66452"/>
                        <a:pt x="72189" y="66295"/>
                        <a:pt x="71763" y="68494"/>
                      </a:cubicBezTo>
                      <a:cubicBezTo>
                        <a:pt x="69770" y="78862"/>
                        <a:pt x="88651" y="104241"/>
                        <a:pt x="94631" y="112723"/>
                      </a:cubicBezTo>
                      <a:cubicBezTo>
                        <a:pt x="98170" y="117727"/>
                        <a:pt x="100970" y="117458"/>
                        <a:pt x="107331" y="117884"/>
                      </a:cubicBezTo>
                      <a:cubicBezTo>
                        <a:pt x="103367" y="131191"/>
                        <a:pt x="90017" y="129912"/>
                        <a:pt x="80789" y="121093"/>
                      </a:cubicBezTo>
                      <a:cubicBezTo>
                        <a:pt x="75168" y="127331"/>
                        <a:pt x="67351" y="123808"/>
                        <a:pt x="63297" y="120846"/>
                      </a:cubicBezTo>
                      <a:cubicBezTo>
                        <a:pt x="58430" y="124340"/>
                        <a:pt x="51735" y="123699"/>
                        <a:pt x="47618" y="119343"/>
                      </a:cubicBezTo>
                      <a:cubicBezTo>
                        <a:pt x="38457" y="121587"/>
                        <a:pt x="35770" y="119186"/>
                        <a:pt x="30394" y="111579"/>
                      </a:cubicBezTo>
                      <a:cubicBezTo>
                        <a:pt x="17336" y="93133"/>
                        <a:pt x="10012" y="62211"/>
                        <a:pt x="9586" y="43429"/>
                      </a:cubicBezTo>
                      <a:cubicBezTo>
                        <a:pt x="8220" y="33645"/>
                        <a:pt x="4188" y="21483"/>
                        <a:pt x="0" y="20406"/>
                      </a:cubicBezTo>
                      <a:cubicBezTo>
                        <a:pt x="7526" y="1826"/>
                        <a:pt x="17918" y="-889"/>
                        <a:pt x="33440" y="210"/>
                      </a:cubicBezTo>
                      <a:cubicBezTo>
                        <a:pt x="35344" y="5528"/>
                        <a:pt x="39980" y="18431"/>
                        <a:pt x="44370" y="22156"/>
                      </a:cubicBezTo>
                      <a:close/>
                    </a:path>
                  </a:pathLst>
                </a:custGeom>
                <a:solidFill>
                  <a:srgbClr val="EC9656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2" name="Freeform 651">
                  <a:extLst>
                    <a:ext uri="{FF2B5EF4-FFF2-40B4-BE49-F238E27FC236}">
                      <a16:creationId xmlns:a16="http://schemas.microsoft.com/office/drawing/2014/main" id="{5C55E814-E44B-9440-AFD1-FCBC522B93E3}"/>
                    </a:ext>
                  </a:extLst>
                </p:cNvPr>
                <p:cNvSpPr/>
                <p:nvPr/>
              </p:nvSpPr>
              <p:spPr>
                <a:xfrm>
                  <a:off x="10860922" y="4674761"/>
                  <a:ext cx="38614" cy="30183"/>
                </a:xfrm>
                <a:custGeom>
                  <a:avLst/>
                  <a:gdLst>
                    <a:gd name="connsiteX0" fmla="*/ 6451 w 38614"/>
                    <a:gd name="connsiteY0" fmla="*/ 30183 h 30183"/>
                    <a:gd name="connsiteX1" fmla="*/ 0 w 38614"/>
                    <a:gd name="connsiteY1" fmla="*/ 20332 h 30183"/>
                    <a:gd name="connsiteX2" fmla="*/ 15365 w 38614"/>
                    <a:gd name="connsiteY2" fmla="*/ 2089 h 30183"/>
                    <a:gd name="connsiteX3" fmla="*/ 23831 w 38614"/>
                    <a:gd name="connsiteY3" fmla="*/ 136 h 30183"/>
                    <a:gd name="connsiteX4" fmla="*/ 33037 w 38614"/>
                    <a:gd name="connsiteY4" fmla="*/ 136 h 30183"/>
                    <a:gd name="connsiteX5" fmla="*/ 34471 w 38614"/>
                    <a:gd name="connsiteY5" fmla="*/ 3098 h 30183"/>
                    <a:gd name="connsiteX6" fmla="*/ 38614 w 38614"/>
                    <a:gd name="connsiteY6" fmla="*/ 13264 h 30183"/>
                    <a:gd name="connsiteX7" fmla="*/ 6451 w 38614"/>
                    <a:gd name="connsiteY7" fmla="*/ 30183 h 3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614" h="30183">
                      <a:moveTo>
                        <a:pt x="6451" y="30183"/>
                      </a:moveTo>
                      <a:cubicBezTo>
                        <a:pt x="4636" y="25000"/>
                        <a:pt x="2352" y="20938"/>
                        <a:pt x="0" y="20332"/>
                      </a:cubicBezTo>
                      <a:cubicBezTo>
                        <a:pt x="4144" y="10122"/>
                        <a:pt x="9116" y="4624"/>
                        <a:pt x="15365" y="2089"/>
                      </a:cubicBezTo>
                      <a:cubicBezTo>
                        <a:pt x="16664" y="2089"/>
                        <a:pt x="19845" y="652"/>
                        <a:pt x="23831" y="136"/>
                      </a:cubicBezTo>
                      <a:cubicBezTo>
                        <a:pt x="26898" y="-45"/>
                        <a:pt x="29971" y="-45"/>
                        <a:pt x="33037" y="136"/>
                      </a:cubicBezTo>
                      <a:cubicBezTo>
                        <a:pt x="33687" y="136"/>
                        <a:pt x="33933" y="3076"/>
                        <a:pt x="34471" y="3098"/>
                      </a:cubicBezTo>
                      <a:cubicBezTo>
                        <a:pt x="35546" y="6038"/>
                        <a:pt x="36979" y="9830"/>
                        <a:pt x="38614" y="13264"/>
                      </a:cubicBezTo>
                      <a:cubicBezTo>
                        <a:pt x="27184" y="17431"/>
                        <a:pt x="16366" y="23121"/>
                        <a:pt x="6451" y="30183"/>
                      </a:cubicBezTo>
                      <a:close/>
                    </a:path>
                  </a:pathLst>
                </a:custGeom>
                <a:solidFill>
                  <a:srgbClr val="D87F2A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3" name="Freeform 652">
                  <a:extLst>
                    <a:ext uri="{FF2B5EF4-FFF2-40B4-BE49-F238E27FC236}">
                      <a16:creationId xmlns:a16="http://schemas.microsoft.com/office/drawing/2014/main" id="{85BFD2AA-2DCD-0A45-8DB4-8B95F27D9618}"/>
                    </a:ext>
                  </a:extLst>
                </p:cNvPr>
                <p:cNvSpPr/>
                <p:nvPr/>
              </p:nvSpPr>
              <p:spPr>
                <a:xfrm>
                  <a:off x="10919425" y="4761763"/>
                  <a:ext cx="22270" cy="35452"/>
                </a:xfrm>
                <a:custGeom>
                  <a:avLst/>
                  <a:gdLst>
                    <a:gd name="connsiteX0" fmla="*/ 22197 w 22270"/>
                    <a:gd name="connsiteY0" fmla="*/ 34062 h 35452"/>
                    <a:gd name="connsiteX1" fmla="*/ 20719 w 22270"/>
                    <a:gd name="connsiteY1" fmla="*/ 35453 h 35452"/>
                    <a:gd name="connsiteX2" fmla="*/ 20495 w 22270"/>
                    <a:gd name="connsiteY2" fmla="*/ 35161 h 35452"/>
                    <a:gd name="connsiteX3" fmla="*/ 180 w 22270"/>
                    <a:gd name="connsiteY3" fmla="*/ 21 h 35452"/>
                    <a:gd name="connsiteX4" fmla="*/ 22197 w 22270"/>
                    <a:gd name="connsiteY4" fmla="*/ 34062 h 35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270" h="35452">
                      <a:moveTo>
                        <a:pt x="22197" y="34062"/>
                      </a:moveTo>
                      <a:cubicBezTo>
                        <a:pt x="21738" y="34560"/>
                        <a:pt x="21245" y="35027"/>
                        <a:pt x="20719" y="35453"/>
                      </a:cubicBezTo>
                      <a:cubicBezTo>
                        <a:pt x="20632" y="35365"/>
                        <a:pt x="20558" y="35267"/>
                        <a:pt x="20495" y="35161"/>
                      </a:cubicBezTo>
                      <a:cubicBezTo>
                        <a:pt x="18479" y="31975"/>
                        <a:pt x="-2127" y="1502"/>
                        <a:pt x="180" y="21"/>
                      </a:cubicBezTo>
                      <a:cubicBezTo>
                        <a:pt x="1725" y="-989"/>
                        <a:pt x="23698" y="35520"/>
                        <a:pt x="22197" y="34062"/>
                      </a:cubicBezTo>
                      <a:close/>
                    </a:path>
                  </a:pathLst>
                </a:custGeom>
                <a:solidFill>
                  <a:srgbClr val="D87F2A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4" name="Freeform 653">
                  <a:extLst>
                    <a:ext uri="{FF2B5EF4-FFF2-40B4-BE49-F238E27FC236}">
                      <a16:creationId xmlns:a16="http://schemas.microsoft.com/office/drawing/2014/main" id="{02E3E2EE-538D-974F-95AC-A7D712A9EEB4}"/>
                    </a:ext>
                  </a:extLst>
                </p:cNvPr>
                <p:cNvSpPr/>
                <p:nvPr/>
              </p:nvSpPr>
              <p:spPr>
                <a:xfrm>
                  <a:off x="10907447" y="4768586"/>
                  <a:ext cx="16706" cy="28024"/>
                </a:xfrm>
                <a:custGeom>
                  <a:avLst/>
                  <a:gdLst>
                    <a:gd name="connsiteX0" fmla="*/ 16682 w 16706"/>
                    <a:gd name="connsiteY0" fmla="*/ 26993 h 28024"/>
                    <a:gd name="connsiteX1" fmla="*/ 14957 w 16706"/>
                    <a:gd name="connsiteY1" fmla="*/ 28025 h 28024"/>
                    <a:gd name="connsiteX2" fmla="*/ 287 w 16706"/>
                    <a:gd name="connsiteY2" fmla="*/ 65 h 28024"/>
                    <a:gd name="connsiteX3" fmla="*/ 16682 w 16706"/>
                    <a:gd name="connsiteY3" fmla="*/ 26993 h 280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706" h="28024">
                      <a:moveTo>
                        <a:pt x="16682" y="26993"/>
                      </a:moveTo>
                      <a:cubicBezTo>
                        <a:pt x="16147" y="27401"/>
                        <a:pt x="15569" y="27747"/>
                        <a:pt x="14957" y="28025"/>
                      </a:cubicBezTo>
                      <a:cubicBezTo>
                        <a:pt x="13569" y="25781"/>
                        <a:pt x="-2311" y="1681"/>
                        <a:pt x="287" y="65"/>
                      </a:cubicBezTo>
                      <a:cubicBezTo>
                        <a:pt x="2885" y="-1551"/>
                        <a:pt x="17376" y="27509"/>
                        <a:pt x="16682" y="26993"/>
                      </a:cubicBezTo>
                      <a:close/>
                    </a:path>
                  </a:pathLst>
                </a:custGeom>
                <a:solidFill>
                  <a:srgbClr val="D87F2A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5" name="Freeform 654">
                  <a:extLst>
                    <a:ext uri="{FF2B5EF4-FFF2-40B4-BE49-F238E27FC236}">
                      <a16:creationId xmlns:a16="http://schemas.microsoft.com/office/drawing/2014/main" id="{94B455FA-B853-3F4A-B687-0214BE1111C3}"/>
                    </a:ext>
                  </a:extLst>
                </p:cNvPr>
                <p:cNvSpPr/>
                <p:nvPr/>
              </p:nvSpPr>
              <p:spPr>
                <a:xfrm>
                  <a:off x="10895609" y="4772042"/>
                  <a:ext cx="12952" cy="22481"/>
                </a:xfrm>
                <a:custGeom>
                  <a:avLst/>
                  <a:gdLst>
                    <a:gd name="connsiteX0" fmla="*/ 12931 w 12952"/>
                    <a:gd name="connsiteY0" fmla="*/ 22033 h 22481"/>
                    <a:gd name="connsiteX1" fmla="*/ 10848 w 12952"/>
                    <a:gd name="connsiteY1" fmla="*/ 22481 h 22481"/>
                    <a:gd name="connsiteX2" fmla="*/ 74 w 12952"/>
                    <a:gd name="connsiteY2" fmla="*/ 42 h 22481"/>
                    <a:gd name="connsiteX3" fmla="*/ 12931 w 12952"/>
                    <a:gd name="connsiteY3" fmla="*/ 22033 h 22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52" h="22481">
                      <a:moveTo>
                        <a:pt x="12931" y="22033"/>
                      </a:moveTo>
                      <a:cubicBezTo>
                        <a:pt x="12192" y="22212"/>
                        <a:pt x="11497" y="22369"/>
                        <a:pt x="10848" y="22481"/>
                      </a:cubicBezTo>
                      <a:cubicBezTo>
                        <a:pt x="9929" y="20709"/>
                        <a:pt x="-1001" y="737"/>
                        <a:pt x="74" y="42"/>
                      </a:cubicBezTo>
                      <a:cubicBezTo>
                        <a:pt x="2157" y="-1125"/>
                        <a:pt x="13513" y="22661"/>
                        <a:pt x="12931" y="22033"/>
                      </a:cubicBezTo>
                      <a:close/>
                    </a:path>
                  </a:pathLst>
                </a:custGeom>
                <a:solidFill>
                  <a:srgbClr val="D87F2A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6" name="Freeform 655">
                  <a:extLst>
                    <a:ext uri="{FF2B5EF4-FFF2-40B4-BE49-F238E27FC236}">
                      <a16:creationId xmlns:a16="http://schemas.microsoft.com/office/drawing/2014/main" id="{2F26F5B0-ED08-7A41-A3F7-BB9477054253}"/>
                    </a:ext>
                  </a:extLst>
                </p:cNvPr>
                <p:cNvSpPr/>
                <p:nvPr/>
              </p:nvSpPr>
              <p:spPr>
                <a:xfrm>
                  <a:off x="10904755" y="4696462"/>
                  <a:ext cx="77046" cy="64604"/>
                </a:xfrm>
                <a:custGeom>
                  <a:avLst/>
                  <a:gdLst>
                    <a:gd name="connsiteX0" fmla="*/ 448 w 77046"/>
                    <a:gd name="connsiteY0" fmla="*/ 426 h 64604"/>
                    <a:gd name="connsiteX1" fmla="*/ 46677 w 77046"/>
                    <a:gd name="connsiteY1" fmla="*/ 33705 h 64604"/>
                    <a:gd name="connsiteX2" fmla="*/ 76489 w 77046"/>
                    <a:gd name="connsiteY2" fmla="*/ 60744 h 64604"/>
                    <a:gd name="connsiteX3" fmla="*/ 76489 w 77046"/>
                    <a:gd name="connsiteY3" fmla="*/ 64604 h 64604"/>
                    <a:gd name="connsiteX4" fmla="*/ 71853 w 77046"/>
                    <a:gd name="connsiteY4" fmla="*/ 63101 h 64604"/>
                    <a:gd name="connsiteX5" fmla="*/ 10034 w 77046"/>
                    <a:gd name="connsiteY5" fmla="*/ 10120 h 64604"/>
                    <a:gd name="connsiteX6" fmla="*/ 0 w 77046"/>
                    <a:gd name="connsiteY6" fmla="*/ 0 h 64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7046" h="64604">
                      <a:moveTo>
                        <a:pt x="448" y="426"/>
                      </a:moveTo>
                      <a:cubicBezTo>
                        <a:pt x="25287" y="7472"/>
                        <a:pt x="31402" y="15304"/>
                        <a:pt x="46677" y="33705"/>
                      </a:cubicBezTo>
                      <a:cubicBezTo>
                        <a:pt x="53397" y="41828"/>
                        <a:pt x="74406" y="57064"/>
                        <a:pt x="76489" y="60744"/>
                      </a:cubicBezTo>
                      <a:cubicBezTo>
                        <a:pt x="77233" y="61923"/>
                        <a:pt x="77233" y="63426"/>
                        <a:pt x="76489" y="64604"/>
                      </a:cubicBezTo>
                      <a:cubicBezTo>
                        <a:pt x="74847" y="64472"/>
                        <a:pt x="73259" y="63956"/>
                        <a:pt x="71853" y="63101"/>
                      </a:cubicBezTo>
                      <a:cubicBezTo>
                        <a:pt x="53554" y="52756"/>
                        <a:pt x="27639" y="11691"/>
                        <a:pt x="10034" y="10120"/>
                      </a:cubicBezTo>
                      <a:cubicBezTo>
                        <a:pt x="4928" y="9649"/>
                        <a:pt x="1993" y="5430"/>
                        <a:pt x="0" y="0"/>
                      </a:cubicBezTo>
                      <a:close/>
                    </a:path>
                  </a:pathLst>
                </a:custGeom>
                <a:solidFill>
                  <a:srgbClr val="FDC174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7" name="Freeform 656">
                  <a:extLst>
                    <a:ext uri="{FF2B5EF4-FFF2-40B4-BE49-F238E27FC236}">
                      <a16:creationId xmlns:a16="http://schemas.microsoft.com/office/drawing/2014/main" id="{B04E101C-6C4A-E843-A9BF-501C5A7F27F5}"/>
                    </a:ext>
                  </a:extLst>
                </p:cNvPr>
                <p:cNvSpPr/>
                <p:nvPr/>
              </p:nvSpPr>
              <p:spPr>
                <a:xfrm>
                  <a:off x="10802442" y="4178395"/>
                  <a:ext cx="95064" cy="527597"/>
                </a:xfrm>
                <a:custGeom>
                  <a:avLst/>
                  <a:gdLst>
                    <a:gd name="connsiteX0" fmla="*/ 76152 w 95064"/>
                    <a:gd name="connsiteY0" fmla="*/ 0 h 527597"/>
                    <a:gd name="connsiteX1" fmla="*/ 45937 w 95064"/>
                    <a:gd name="connsiteY1" fmla="*/ 25738 h 527597"/>
                    <a:gd name="connsiteX2" fmla="*/ 1499 w 95064"/>
                    <a:gd name="connsiteY2" fmla="*/ 363951 h 527597"/>
                    <a:gd name="connsiteX3" fmla="*/ 25555 w 95064"/>
                    <a:gd name="connsiteY3" fmla="*/ 527290 h 527597"/>
                    <a:gd name="connsiteX4" fmla="*/ 94988 w 95064"/>
                    <a:gd name="connsiteY4" fmla="*/ 489434 h 527597"/>
                    <a:gd name="connsiteX5" fmla="*/ 77383 w 95064"/>
                    <a:gd name="connsiteY5" fmla="*/ 308838 h 527597"/>
                    <a:gd name="connsiteX6" fmla="*/ 85536 w 95064"/>
                    <a:gd name="connsiteY6" fmla="*/ 201576 h 527597"/>
                    <a:gd name="connsiteX7" fmla="*/ 76152 w 95064"/>
                    <a:gd name="connsiteY7" fmla="*/ 0 h 527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5064" h="527597">
                      <a:moveTo>
                        <a:pt x="76152" y="0"/>
                      </a:moveTo>
                      <a:cubicBezTo>
                        <a:pt x="54246" y="8976"/>
                        <a:pt x="52477" y="3344"/>
                        <a:pt x="45937" y="25738"/>
                      </a:cubicBezTo>
                      <a:cubicBezTo>
                        <a:pt x="8487" y="153847"/>
                        <a:pt x="-4795" y="245334"/>
                        <a:pt x="1499" y="363951"/>
                      </a:cubicBezTo>
                      <a:cubicBezTo>
                        <a:pt x="2417" y="381027"/>
                        <a:pt x="16640" y="523879"/>
                        <a:pt x="25555" y="527290"/>
                      </a:cubicBezTo>
                      <a:cubicBezTo>
                        <a:pt x="34469" y="530700"/>
                        <a:pt x="97564" y="504984"/>
                        <a:pt x="94988" y="489434"/>
                      </a:cubicBezTo>
                      <a:cubicBezTo>
                        <a:pt x="86029" y="435825"/>
                        <a:pt x="83252" y="369022"/>
                        <a:pt x="77383" y="308838"/>
                      </a:cubicBezTo>
                      <a:cubicBezTo>
                        <a:pt x="80087" y="273069"/>
                        <a:pt x="82804" y="237316"/>
                        <a:pt x="85536" y="201576"/>
                      </a:cubicBezTo>
                      <a:cubicBezTo>
                        <a:pt x="54560" y="114981"/>
                        <a:pt x="54403" y="53900"/>
                        <a:pt x="76152" y="0"/>
                      </a:cubicBezTo>
                      <a:close/>
                    </a:path>
                  </a:pathLst>
                </a:custGeom>
                <a:solidFill>
                  <a:srgbClr val="D1B695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8" name="Freeform 657">
                  <a:extLst>
                    <a:ext uri="{FF2B5EF4-FFF2-40B4-BE49-F238E27FC236}">
                      <a16:creationId xmlns:a16="http://schemas.microsoft.com/office/drawing/2014/main" id="{7EDF6015-D351-D440-ADE6-3EB13E671114}"/>
                    </a:ext>
                  </a:extLst>
                </p:cNvPr>
                <p:cNvSpPr/>
                <p:nvPr/>
              </p:nvSpPr>
              <p:spPr>
                <a:xfrm>
                  <a:off x="10924779" y="4072436"/>
                  <a:ext cx="299084" cy="406135"/>
                </a:xfrm>
                <a:custGeom>
                  <a:avLst/>
                  <a:gdLst>
                    <a:gd name="connsiteX0" fmla="*/ 3471 w 299084"/>
                    <a:gd name="connsiteY0" fmla="*/ 406136 h 406135"/>
                    <a:gd name="connsiteX1" fmla="*/ 57338 w 299084"/>
                    <a:gd name="connsiteY1" fmla="*/ 251616 h 406135"/>
                    <a:gd name="connsiteX2" fmla="*/ 177929 w 299084"/>
                    <a:gd name="connsiteY2" fmla="*/ 49972 h 406135"/>
                    <a:gd name="connsiteX3" fmla="*/ 170134 w 299084"/>
                    <a:gd name="connsiteY3" fmla="*/ 45910 h 406135"/>
                    <a:gd name="connsiteX4" fmla="*/ 151880 w 299084"/>
                    <a:gd name="connsiteY4" fmla="*/ 27712 h 406135"/>
                    <a:gd name="connsiteX5" fmla="*/ 246310 w 299084"/>
                    <a:gd name="connsiteY5" fmla="*/ 14495 h 406135"/>
                    <a:gd name="connsiteX6" fmla="*/ 273523 w 299084"/>
                    <a:gd name="connsiteY6" fmla="*/ 185531 h 406135"/>
                    <a:gd name="connsiteX7" fmla="*/ 3471 w 299084"/>
                    <a:gd name="connsiteY7" fmla="*/ 406136 h 406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9084" h="406135">
                      <a:moveTo>
                        <a:pt x="3471" y="406136"/>
                      </a:moveTo>
                      <a:cubicBezTo>
                        <a:pt x="-9050" y="369021"/>
                        <a:pt x="13080" y="302150"/>
                        <a:pt x="57338" y="251616"/>
                      </a:cubicBezTo>
                      <a:cubicBezTo>
                        <a:pt x="97990" y="205233"/>
                        <a:pt x="194369" y="80490"/>
                        <a:pt x="177929" y="49972"/>
                      </a:cubicBezTo>
                      <a:cubicBezTo>
                        <a:pt x="176943" y="48199"/>
                        <a:pt x="173248" y="47728"/>
                        <a:pt x="170134" y="45910"/>
                      </a:cubicBezTo>
                      <a:cubicBezTo>
                        <a:pt x="162411" y="41753"/>
                        <a:pt x="156068" y="35429"/>
                        <a:pt x="151880" y="27712"/>
                      </a:cubicBezTo>
                      <a:cubicBezTo>
                        <a:pt x="187605" y="-832"/>
                        <a:pt x="197684" y="-10795"/>
                        <a:pt x="246310" y="14495"/>
                      </a:cubicBezTo>
                      <a:cubicBezTo>
                        <a:pt x="316371" y="50915"/>
                        <a:pt x="307120" y="140404"/>
                        <a:pt x="273523" y="185531"/>
                      </a:cubicBezTo>
                      <a:cubicBezTo>
                        <a:pt x="230788" y="242752"/>
                        <a:pt x="88718" y="311283"/>
                        <a:pt x="3471" y="406136"/>
                      </a:cubicBezTo>
                      <a:close/>
                    </a:path>
                  </a:pathLst>
                </a:custGeom>
                <a:solidFill>
                  <a:srgbClr val="E3C8A4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9" name="Freeform 658">
                  <a:extLst>
                    <a:ext uri="{FF2B5EF4-FFF2-40B4-BE49-F238E27FC236}">
                      <a16:creationId xmlns:a16="http://schemas.microsoft.com/office/drawing/2014/main" id="{224922BA-BFB7-1541-B8C0-23B3782650E3}"/>
                    </a:ext>
                  </a:extLst>
                </p:cNvPr>
                <p:cNvSpPr/>
                <p:nvPr/>
              </p:nvSpPr>
              <p:spPr>
                <a:xfrm>
                  <a:off x="10924779" y="4131743"/>
                  <a:ext cx="183189" cy="346828"/>
                </a:xfrm>
                <a:custGeom>
                  <a:avLst/>
                  <a:gdLst>
                    <a:gd name="connsiteX0" fmla="*/ 3471 w 183189"/>
                    <a:gd name="connsiteY0" fmla="*/ 346829 h 346828"/>
                    <a:gd name="connsiteX1" fmla="*/ 57338 w 183189"/>
                    <a:gd name="connsiteY1" fmla="*/ 192309 h 346828"/>
                    <a:gd name="connsiteX2" fmla="*/ 179676 w 183189"/>
                    <a:gd name="connsiteY2" fmla="*/ 202 h 346828"/>
                    <a:gd name="connsiteX3" fmla="*/ 180101 w 183189"/>
                    <a:gd name="connsiteY3" fmla="*/ 0 h 346828"/>
                    <a:gd name="connsiteX4" fmla="*/ 179653 w 183189"/>
                    <a:gd name="connsiteY4" fmla="*/ 1324 h 346828"/>
                    <a:gd name="connsiteX5" fmla="*/ 174995 w 183189"/>
                    <a:gd name="connsiteY5" fmla="*/ 46450 h 346828"/>
                    <a:gd name="connsiteX6" fmla="*/ 5442 w 183189"/>
                    <a:gd name="connsiteY6" fmla="*/ 344675 h 34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3189" h="346828">
                      <a:moveTo>
                        <a:pt x="3471" y="346829"/>
                      </a:moveTo>
                      <a:cubicBezTo>
                        <a:pt x="-9050" y="309714"/>
                        <a:pt x="13080" y="242843"/>
                        <a:pt x="57338" y="192309"/>
                      </a:cubicBezTo>
                      <a:cubicBezTo>
                        <a:pt x="94586" y="149808"/>
                        <a:pt x="178623" y="41424"/>
                        <a:pt x="179676" y="202"/>
                      </a:cubicBezTo>
                      <a:lnTo>
                        <a:pt x="180101" y="0"/>
                      </a:lnTo>
                      <a:cubicBezTo>
                        <a:pt x="180101" y="830"/>
                        <a:pt x="180101" y="1122"/>
                        <a:pt x="179653" y="1324"/>
                      </a:cubicBezTo>
                      <a:cubicBezTo>
                        <a:pt x="189508" y="-1885"/>
                        <a:pt x="175711" y="44588"/>
                        <a:pt x="174995" y="46450"/>
                      </a:cubicBezTo>
                      <a:cubicBezTo>
                        <a:pt x="142607" y="130061"/>
                        <a:pt x="6114" y="250652"/>
                        <a:pt x="5442" y="344675"/>
                      </a:cubicBezTo>
                      <a:close/>
                    </a:path>
                  </a:pathLst>
                </a:custGeom>
                <a:solidFill>
                  <a:srgbClr val="FFE3BD"/>
                </a:solidFill>
                <a:ln w="2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238" name="Picture 237">
                <a:extLst>
                  <a:ext uri="{FF2B5EF4-FFF2-40B4-BE49-F238E27FC236}">
                    <a16:creationId xmlns:a16="http://schemas.microsoft.com/office/drawing/2014/main" id="{A3BBF204-880C-4B42-A7DB-9CFC7C2A54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88784" y="3163548"/>
                <a:ext cx="586886" cy="857971"/>
              </a:xfrm>
              <a:prstGeom prst="rect">
                <a:avLst/>
              </a:prstGeom>
            </p:spPr>
          </p:pic>
          <p:pic>
            <p:nvPicPr>
              <p:cNvPr id="245" name="Picture 244">
                <a:extLst>
                  <a:ext uri="{FF2B5EF4-FFF2-40B4-BE49-F238E27FC236}">
                    <a16:creationId xmlns:a16="http://schemas.microsoft.com/office/drawing/2014/main" id="{E49F79CF-86AD-1D4F-AD3B-A4B97C4E8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06963" y="3022344"/>
                <a:ext cx="586886" cy="857972"/>
              </a:xfrm>
              <a:prstGeom prst="rect">
                <a:avLst/>
              </a:prstGeom>
            </p:spPr>
          </p:pic>
        </p:grpSp>
        <p:grpSp>
          <p:nvGrpSpPr>
            <p:cNvPr id="661" name="Group 660">
              <a:extLst>
                <a:ext uri="{FF2B5EF4-FFF2-40B4-BE49-F238E27FC236}">
                  <a16:creationId xmlns:a16="http://schemas.microsoft.com/office/drawing/2014/main" id="{F6E062E5-9A44-C442-B4DE-EFBE7397B931}"/>
                </a:ext>
              </a:extLst>
            </p:cNvPr>
            <p:cNvGrpSpPr/>
            <p:nvPr/>
          </p:nvGrpSpPr>
          <p:grpSpPr>
            <a:xfrm rot="1176223">
              <a:off x="9768101" y="3624153"/>
              <a:ext cx="1955800" cy="405165"/>
              <a:chOff x="9371400" y="3645916"/>
              <a:chExt cx="1955800" cy="405165"/>
            </a:xfrm>
          </p:grpSpPr>
          <p:pic>
            <p:nvPicPr>
              <p:cNvPr id="236" name="Graphic 235">
                <a:extLst>
                  <a:ext uri="{FF2B5EF4-FFF2-40B4-BE49-F238E27FC236}">
                    <a16:creationId xmlns:a16="http://schemas.microsoft.com/office/drawing/2014/main" id="{DD2CAFFC-BC75-E14D-AB96-EBCC7847F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19533720">
                <a:off x="9371400" y="3670081"/>
                <a:ext cx="1955800" cy="381000"/>
              </a:xfrm>
              <a:prstGeom prst="rect">
                <a:avLst/>
              </a:prstGeom>
            </p:spPr>
          </p:pic>
          <p:pic>
            <p:nvPicPr>
              <p:cNvPr id="405" name="Graphic 404">
                <a:extLst>
                  <a:ext uri="{FF2B5EF4-FFF2-40B4-BE49-F238E27FC236}">
                    <a16:creationId xmlns:a16="http://schemas.microsoft.com/office/drawing/2014/main" id="{E920AFC4-A4F9-EF49-8B07-2B5372BAAA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9398607">
                <a:off x="9371400" y="3645916"/>
                <a:ext cx="1955800" cy="381000"/>
              </a:xfrm>
              <a:prstGeom prst="rect">
                <a:avLst/>
              </a:prstGeom>
            </p:spPr>
          </p:pic>
        </p:grpSp>
      </p:grpSp>
      <p:pic>
        <p:nvPicPr>
          <p:cNvPr id="213" name="Picture 212">
            <a:extLst>
              <a:ext uri="{FF2B5EF4-FFF2-40B4-BE49-F238E27FC236}">
                <a16:creationId xmlns:a16="http://schemas.microsoft.com/office/drawing/2014/main" id="{6A32CD5B-B49A-EF46-AEC0-872E843B2D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7046" y="2469990"/>
            <a:ext cx="1405394" cy="592901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682AD948-2142-7246-AAD0-934C58D9D7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39984" y="6198172"/>
            <a:ext cx="606161" cy="295034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48AF70CE-76D6-5D41-9E67-D0A5B6660D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64287" y="6226697"/>
            <a:ext cx="582667" cy="28870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52130D41-ED0F-1444-8F7B-1C048C0AAA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69464" y="6253992"/>
            <a:ext cx="566917" cy="273513"/>
          </a:xfrm>
          <a:prstGeom prst="rect">
            <a:avLst/>
          </a:prstGeom>
        </p:spPr>
      </p:pic>
      <p:pic>
        <p:nvPicPr>
          <p:cNvPr id="628" name="Graphic 627">
            <a:extLst>
              <a:ext uri="{FF2B5EF4-FFF2-40B4-BE49-F238E27FC236}">
                <a16:creationId xmlns:a16="http://schemas.microsoft.com/office/drawing/2014/main" id="{890BDCA7-18DC-104E-8630-A9462CE720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086474" y="6322627"/>
            <a:ext cx="399801" cy="19809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0058E2A3-1AF1-AA4C-8080-B78FBEF374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24463" y="6420174"/>
            <a:ext cx="875071" cy="100552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8BA8E373-BE70-4440-ADB5-AEF79713658D}"/>
              </a:ext>
            </a:extLst>
          </p:cNvPr>
          <p:cNvSpPr/>
          <p:nvPr/>
        </p:nvSpPr>
        <p:spPr>
          <a:xfrm>
            <a:off x="32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252F448-7141-4246-A0CA-2AE1EE740CC0}"/>
              </a:ext>
            </a:extLst>
          </p:cNvPr>
          <p:cNvSpPr/>
          <p:nvPr/>
        </p:nvSpPr>
        <p:spPr>
          <a:xfrm>
            <a:off x="1213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17327A5-CD49-8D4E-8023-CC042AD3531C}"/>
              </a:ext>
            </a:extLst>
          </p:cNvPr>
          <p:cNvSpPr/>
          <p:nvPr/>
        </p:nvSpPr>
        <p:spPr>
          <a:xfrm>
            <a:off x="2102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EBFFD97-60F5-7C48-B8E5-8A535E6CD7B4}"/>
              </a:ext>
            </a:extLst>
          </p:cNvPr>
          <p:cNvSpPr/>
          <p:nvPr/>
        </p:nvSpPr>
        <p:spPr>
          <a:xfrm>
            <a:off x="2991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EDCB4BC-C21E-7E46-8FD2-906C6939C4D0}"/>
              </a:ext>
            </a:extLst>
          </p:cNvPr>
          <p:cNvSpPr/>
          <p:nvPr/>
        </p:nvSpPr>
        <p:spPr>
          <a:xfrm>
            <a:off x="3880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AC39E8-A41D-A64E-8F56-C746C14D9277}"/>
              </a:ext>
            </a:extLst>
          </p:cNvPr>
          <p:cNvSpPr/>
          <p:nvPr/>
        </p:nvSpPr>
        <p:spPr>
          <a:xfrm>
            <a:off x="4769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5326C4D-7D00-114F-BC69-0EA0CC90088D}"/>
              </a:ext>
            </a:extLst>
          </p:cNvPr>
          <p:cNvSpPr/>
          <p:nvPr/>
        </p:nvSpPr>
        <p:spPr>
          <a:xfrm>
            <a:off x="5658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DE75BA-36A1-C04F-A4C5-9E06242EA8DA}"/>
              </a:ext>
            </a:extLst>
          </p:cNvPr>
          <p:cNvSpPr/>
          <p:nvPr/>
        </p:nvSpPr>
        <p:spPr>
          <a:xfrm>
            <a:off x="6547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D42D555-9B29-2149-A762-B9CFABEEA818}"/>
              </a:ext>
            </a:extLst>
          </p:cNvPr>
          <p:cNvSpPr/>
          <p:nvPr/>
        </p:nvSpPr>
        <p:spPr>
          <a:xfrm>
            <a:off x="7436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B382B6E-0D39-8344-A652-F6F291A2819F}"/>
              </a:ext>
            </a:extLst>
          </p:cNvPr>
          <p:cNvSpPr/>
          <p:nvPr/>
        </p:nvSpPr>
        <p:spPr>
          <a:xfrm>
            <a:off x="8325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784CDFD-5CC5-184B-99DA-31792473B0E3}"/>
              </a:ext>
            </a:extLst>
          </p:cNvPr>
          <p:cNvSpPr/>
          <p:nvPr/>
        </p:nvSpPr>
        <p:spPr>
          <a:xfrm>
            <a:off x="921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6B820C3-1B9A-3845-BF95-F0BE5A855DC9}"/>
              </a:ext>
            </a:extLst>
          </p:cNvPr>
          <p:cNvSpPr/>
          <p:nvPr/>
        </p:nvSpPr>
        <p:spPr>
          <a:xfrm>
            <a:off x="10103464" y="6548284"/>
            <a:ext cx="875071" cy="1376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3BF0DF8-5EC8-7047-B56B-ACB3BB33D2A7}"/>
              </a:ext>
            </a:extLst>
          </p:cNvPr>
          <p:cNvSpPr/>
          <p:nvPr/>
        </p:nvSpPr>
        <p:spPr>
          <a:xfrm>
            <a:off x="10992465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990D9E5-207D-3948-BD81-B97EEFD5CEB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46887" y="6327111"/>
            <a:ext cx="414967" cy="207484"/>
          </a:xfrm>
          <a:prstGeom prst="rect">
            <a:avLst/>
          </a:prstGeom>
        </p:spPr>
      </p:pic>
      <p:pic>
        <p:nvPicPr>
          <p:cNvPr id="211" name="Graphic 210">
            <a:extLst>
              <a:ext uri="{FF2B5EF4-FFF2-40B4-BE49-F238E27FC236}">
                <a16:creationId xmlns:a16="http://schemas.microsoft.com/office/drawing/2014/main" id="{F55F465E-800C-124E-8B0E-50C9D56CA2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129968" y="6312843"/>
            <a:ext cx="433227" cy="214662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8B0E1D78-9CAE-E042-A3C8-AEF25790E41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092445" y="6269169"/>
            <a:ext cx="512261" cy="251557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F847959D-9140-DA4C-8E36-CC0DDA64F05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513756" y="6017809"/>
            <a:ext cx="464779" cy="295034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1E11A2F8-0CF3-7947-9CED-187443F0F29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619570" y="6226698"/>
            <a:ext cx="566917" cy="288708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7D5892AA-EB4E-254D-B5E7-7BE72162BA5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436464" y="6269169"/>
            <a:ext cx="855114" cy="246237"/>
          </a:xfrm>
          <a:prstGeom prst="rect">
            <a:avLst/>
          </a:prstGeom>
        </p:spPr>
      </p:pic>
      <p:pic>
        <p:nvPicPr>
          <p:cNvPr id="266" name="Graphic 265">
            <a:extLst>
              <a:ext uri="{FF2B5EF4-FFF2-40B4-BE49-F238E27FC236}">
                <a16:creationId xmlns:a16="http://schemas.microsoft.com/office/drawing/2014/main" id="{3AC7D7BB-C51C-BB41-8F4A-5E8E4EBC579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680729" y="6322452"/>
            <a:ext cx="433228" cy="214662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562560D8-91B5-3347-AD46-AB405CE0FF5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9489850" y="6260816"/>
            <a:ext cx="464779" cy="232390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6D65C490-CEFF-A249-8978-FE3BCFBD3B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4463" y="356025"/>
            <a:ext cx="1435100" cy="698500"/>
          </a:xfrm>
          <a:prstGeom prst="rect">
            <a:avLst/>
          </a:prstGeom>
        </p:spPr>
      </p:pic>
      <p:grpSp>
        <p:nvGrpSpPr>
          <p:cNvPr id="220" name="Group 219">
            <a:extLst>
              <a:ext uri="{FF2B5EF4-FFF2-40B4-BE49-F238E27FC236}">
                <a16:creationId xmlns:a16="http://schemas.microsoft.com/office/drawing/2014/main" id="{4F189E0F-C14E-B24C-B941-F23DCB2776E7}"/>
              </a:ext>
            </a:extLst>
          </p:cNvPr>
          <p:cNvGrpSpPr/>
          <p:nvPr/>
        </p:nvGrpSpPr>
        <p:grpSpPr>
          <a:xfrm>
            <a:off x="2218957" y="3829314"/>
            <a:ext cx="6970652" cy="1965819"/>
            <a:chOff x="1994195" y="4604400"/>
            <a:chExt cx="5013484" cy="1413871"/>
          </a:xfrm>
        </p:grpSpPr>
        <p:grpSp>
          <p:nvGrpSpPr>
            <p:cNvPr id="10" name="Graphic 7">
              <a:extLst>
                <a:ext uri="{FF2B5EF4-FFF2-40B4-BE49-F238E27FC236}">
                  <a16:creationId xmlns:a16="http://schemas.microsoft.com/office/drawing/2014/main" id="{F111848B-1EAE-D249-8A1C-0BD815D39680}"/>
                </a:ext>
              </a:extLst>
            </p:cNvPr>
            <p:cNvGrpSpPr/>
            <p:nvPr/>
          </p:nvGrpSpPr>
          <p:grpSpPr>
            <a:xfrm>
              <a:off x="1994195" y="5247519"/>
              <a:ext cx="5013484" cy="620882"/>
              <a:chOff x="1994195" y="5247519"/>
              <a:chExt cx="5013484" cy="620882"/>
            </a:xfrm>
            <a:solidFill>
              <a:srgbClr val="E6E7E8"/>
            </a:solidFill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792F5FF3-CCF9-3C45-AABC-2027AD28812E}"/>
                  </a:ext>
                </a:extLst>
              </p:cNvPr>
              <p:cNvSpPr/>
              <p:nvPr/>
            </p:nvSpPr>
            <p:spPr>
              <a:xfrm>
                <a:off x="1994195" y="5572203"/>
                <a:ext cx="1164031" cy="296198"/>
              </a:xfrm>
              <a:custGeom>
                <a:avLst/>
                <a:gdLst>
                  <a:gd name="connsiteX0" fmla="*/ 1164032 w 1164031"/>
                  <a:gd name="connsiteY0" fmla="*/ 148099 h 296198"/>
                  <a:gd name="connsiteX1" fmla="*/ 582016 w 1164031"/>
                  <a:gd name="connsiteY1" fmla="*/ 296198 h 296198"/>
                  <a:gd name="connsiteX2" fmla="*/ 0 w 1164031"/>
                  <a:gd name="connsiteY2" fmla="*/ 148099 h 296198"/>
                  <a:gd name="connsiteX3" fmla="*/ 582016 w 1164031"/>
                  <a:gd name="connsiteY3" fmla="*/ 0 h 296198"/>
                  <a:gd name="connsiteX4" fmla="*/ 1164032 w 1164031"/>
                  <a:gd name="connsiteY4" fmla="*/ 148099 h 296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4031" h="296198">
                    <a:moveTo>
                      <a:pt x="1164032" y="148099"/>
                    </a:moveTo>
                    <a:cubicBezTo>
                      <a:pt x="1164032" y="229924"/>
                      <a:pt x="903725" y="296198"/>
                      <a:pt x="582016" y="296198"/>
                    </a:cubicBezTo>
                    <a:cubicBezTo>
                      <a:pt x="260307" y="296198"/>
                      <a:pt x="0" y="229924"/>
                      <a:pt x="0" y="148099"/>
                    </a:cubicBezTo>
                    <a:cubicBezTo>
                      <a:pt x="0" y="66274"/>
                      <a:pt x="260307" y="0"/>
                      <a:pt x="582016" y="0"/>
                    </a:cubicBezTo>
                    <a:cubicBezTo>
                      <a:pt x="903725" y="0"/>
                      <a:pt x="1164032" y="66419"/>
                      <a:pt x="1164032" y="148099"/>
                    </a:cubicBezTo>
                  </a:path>
                </a:pathLst>
              </a:custGeom>
              <a:solidFill>
                <a:schemeClr val="accent2">
                  <a:lumMod val="75000"/>
                  <a:alpha val="13000"/>
                </a:schemeClr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52BC1F69-E9B1-FF42-9699-D972B2328E8E}"/>
                  </a:ext>
                </a:extLst>
              </p:cNvPr>
              <p:cNvSpPr/>
              <p:nvPr/>
            </p:nvSpPr>
            <p:spPr>
              <a:xfrm>
                <a:off x="4749457" y="5300131"/>
                <a:ext cx="1164031" cy="296198"/>
              </a:xfrm>
              <a:custGeom>
                <a:avLst/>
                <a:gdLst>
                  <a:gd name="connsiteX0" fmla="*/ 1164032 w 1164031"/>
                  <a:gd name="connsiteY0" fmla="*/ 148099 h 296198"/>
                  <a:gd name="connsiteX1" fmla="*/ 582016 w 1164031"/>
                  <a:gd name="connsiteY1" fmla="*/ 296198 h 296198"/>
                  <a:gd name="connsiteX2" fmla="*/ 0 w 1164031"/>
                  <a:gd name="connsiteY2" fmla="*/ 148099 h 296198"/>
                  <a:gd name="connsiteX3" fmla="*/ 582016 w 1164031"/>
                  <a:gd name="connsiteY3" fmla="*/ 0 h 296198"/>
                  <a:gd name="connsiteX4" fmla="*/ 1164032 w 1164031"/>
                  <a:gd name="connsiteY4" fmla="*/ 148099 h 296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4031" h="296198">
                    <a:moveTo>
                      <a:pt x="1164032" y="148099"/>
                    </a:moveTo>
                    <a:cubicBezTo>
                      <a:pt x="1164032" y="229924"/>
                      <a:pt x="903725" y="296198"/>
                      <a:pt x="582016" y="296198"/>
                    </a:cubicBezTo>
                    <a:cubicBezTo>
                      <a:pt x="260307" y="296198"/>
                      <a:pt x="0" y="229924"/>
                      <a:pt x="0" y="148099"/>
                    </a:cubicBezTo>
                    <a:cubicBezTo>
                      <a:pt x="0" y="66274"/>
                      <a:pt x="260307" y="0"/>
                      <a:pt x="582016" y="0"/>
                    </a:cubicBezTo>
                    <a:cubicBezTo>
                      <a:pt x="903725" y="0"/>
                      <a:pt x="1164032" y="66419"/>
                      <a:pt x="1164032" y="148099"/>
                    </a:cubicBezTo>
                  </a:path>
                </a:pathLst>
              </a:custGeom>
              <a:solidFill>
                <a:schemeClr val="accent2">
                  <a:lumMod val="75000"/>
                  <a:alpha val="24000"/>
                </a:schemeClr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9056D4A4-B899-C649-95E4-FCFC0F76CC28}"/>
                  </a:ext>
                </a:extLst>
              </p:cNvPr>
              <p:cNvSpPr/>
              <p:nvPr/>
            </p:nvSpPr>
            <p:spPr>
              <a:xfrm>
                <a:off x="5843647" y="5467561"/>
                <a:ext cx="1164031" cy="296197"/>
              </a:xfrm>
              <a:custGeom>
                <a:avLst/>
                <a:gdLst>
                  <a:gd name="connsiteX0" fmla="*/ 1164032 w 1164031"/>
                  <a:gd name="connsiteY0" fmla="*/ 148099 h 296197"/>
                  <a:gd name="connsiteX1" fmla="*/ 582016 w 1164031"/>
                  <a:gd name="connsiteY1" fmla="*/ 296198 h 296197"/>
                  <a:gd name="connsiteX2" fmla="*/ 0 w 1164031"/>
                  <a:gd name="connsiteY2" fmla="*/ 148099 h 296197"/>
                  <a:gd name="connsiteX3" fmla="*/ 582016 w 1164031"/>
                  <a:gd name="connsiteY3" fmla="*/ 0 h 296197"/>
                  <a:gd name="connsiteX4" fmla="*/ 1164032 w 1164031"/>
                  <a:gd name="connsiteY4" fmla="*/ 148099 h 29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4031" h="296197">
                    <a:moveTo>
                      <a:pt x="1164032" y="148099"/>
                    </a:moveTo>
                    <a:cubicBezTo>
                      <a:pt x="1164032" y="229924"/>
                      <a:pt x="903725" y="296198"/>
                      <a:pt x="582016" y="296198"/>
                    </a:cubicBezTo>
                    <a:cubicBezTo>
                      <a:pt x="260307" y="296198"/>
                      <a:pt x="0" y="229924"/>
                      <a:pt x="0" y="148099"/>
                    </a:cubicBezTo>
                    <a:cubicBezTo>
                      <a:pt x="0" y="66274"/>
                      <a:pt x="260307" y="0"/>
                      <a:pt x="582016" y="0"/>
                    </a:cubicBezTo>
                    <a:cubicBezTo>
                      <a:pt x="903725" y="0"/>
                      <a:pt x="1164032" y="66419"/>
                      <a:pt x="1164032" y="148099"/>
                    </a:cubicBezTo>
                  </a:path>
                </a:pathLst>
              </a:custGeom>
              <a:solidFill>
                <a:schemeClr val="accent2">
                  <a:lumMod val="75000"/>
                  <a:alpha val="23000"/>
                </a:schemeClr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67F62C6D-3C5A-C443-A427-924F4F18B6FF}"/>
                  </a:ext>
                </a:extLst>
              </p:cNvPr>
              <p:cNvSpPr/>
              <p:nvPr/>
            </p:nvSpPr>
            <p:spPr>
              <a:xfrm>
                <a:off x="3095369" y="5247519"/>
                <a:ext cx="1702396" cy="293291"/>
              </a:xfrm>
              <a:custGeom>
                <a:avLst/>
                <a:gdLst>
                  <a:gd name="connsiteX0" fmla="*/ 1702396 w 1702396"/>
                  <a:gd name="connsiteY0" fmla="*/ 146791 h 293291"/>
                  <a:gd name="connsiteX1" fmla="*/ 851198 w 1702396"/>
                  <a:gd name="connsiteY1" fmla="*/ 293291 h 293291"/>
                  <a:gd name="connsiteX2" fmla="*/ 0 w 1702396"/>
                  <a:gd name="connsiteY2" fmla="*/ 146791 h 293291"/>
                  <a:gd name="connsiteX3" fmla="*/ 851198 w 1702396"/>
                  <a:gd name="connsiteY3" fmla="*/ 0 h 293291"/>
                  <a:gd name="connsiteX4" fmla="*/ 1702396 w 1702396"/>
                  <a:gd name="connsiteY4" fmla="*/ 146500 h 29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396" h="293291">
                    <a:moveTo>
                      <a:pt x="1702396" y="146791"/>
                    </a:moveTo>
                    <a:cubicBezTo>
                      <a:pt x="1702396" y="227744"/>
                      <a:pt x="1321321" y="293291"/>
                      <a:pt x="851198" y="293291"/>
                    </a:cubicBezTo>
                    <a:cubicBezTo>
                      <a:pt x="381075" y="293291"/>
                      <a:pt x="0" y="227744"/>
                      <a:pt x="0" y="146791"/>
                    </a:cubicBezTo>
                    <a:cubicBezTo>
                      <a:pt x="0" y="65838"/>
                      <a:pt x="381075" y="0"/>
                      <a:pt x="851198" y="0"/>
                    </a:cubicBezTo>
                    <a:cubicBezTo>
                      <a:pt x="1321321" y="0"/>
                      <a:pt x="1702396" y="65692"/>
                      <a:pt x="1702396" y="146500"/>
                    </a:cubicBezTo>
                  </a:path>
                </a:pathLst>
              </a:custGeom>
              <a:solidFill>
                <a:schemeClr val="accent2">
                  <a:lumMod val="75000"/>
                  <a:alpha val="14000"/>
                </a:schemeClr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96" name="Freeform 595">
              <a:extLst>
                <a:ext uri="{FF2B5EF4-FFF2-40B4-BE49-F238E27FC236}">
                  <a16:creationId xmlns:a16="http://schemas.microsoft.com/office/drawing/2014/main" id="{C988B5FA-DD77-0E4B-8061-5360D6A7D026}"/>
                </a:ext>
              </a:extLst>
            </p:cNvPr>
            <p:cNvSpPr/>
            <p:nvPr/>
          </p:nvSpPr>
          <p:spPr>
            <a:xfrm>
              <a:off x="3941329" y="5093736"/>
              <a:ext cx="427345" cy="459414"/>
            </a:xfrm>
            <a:custGeom>
              <a:avLst/>
              <a:gdLst>
                <a:gd name="connsiteX0" fmla="*/ 172422 w 427345"/>
                <a:gd name="connsiteY0" fmla="*/ 35915 h 459414"/>
                <a:gd name="connsiteX1" fmla="*/ 0 w 427345"/>
                <a:gd name="connsiteY1" fmla="*/ 349117 h 459414"/>
                <a:gd name="connsiteX2" fmla="*/ 33902 w 427345"/>
                <a:gd name="connsiteY2" fmla="*/ 422803 h 459414"/>
                <a:gd name="connsiteX3" fmla="*/ 202687 w 427345"/>
                <a:gd name="connsiteY3" fmla="*/ 389521 h 459414"/>
                <a:gd name="connsiteX4" fmla="*/ 256087 w 427345"/>
                <a:gd name="connsiteY4" fmla="*/ 172386 h 459414"/>
                <a:gd name="connsiteX5" fmla="*/ 334659 w 427345"/>
                <a:gd name="connsiteY5" fmla="*/ 437337 h 459414"/>
                <a:gd name="connsiteX6" fmla="*/ 427345 w 427345"/>
                <a:gd name="connsiteY6" fmla="*/ 426873 h 459414"/>
                <a:gd name="connsiteX7" fmla="*/ 172422 w 427345"/>
                <a:gd name="connsiteY7" fmla="*/ 35915 h 459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7345" h="459414">
                  <a:moveTo>
                    <a:pt x="172422" y="35915"/>
                  </a:moveTo>
                  <a:cubicBezTo>
                    <a:pt x="158745" y="48559"/>
                    <a:pt x="146" y="333566"/>
                    <a:pt x="0" y="349117"/>
                  </a:cubicBezTo>
                  <a:cubicBezTo>
                    <a:pt x="0" y="426146"/>
                    <a:pt x="38704" y="407252"/>
                    <a:pt x="33902" y="422803"/>
                  </a:cubicBezTo>
                  <a:cubicBezTo>
                    <a:pt x="12513" y="484862"/>
                    <a:pt x="150306" y="464224"/>
                    <a:pt x="202687" y="389521"/>
                  </a:cubicBezTo>
                  <a:cubicBezTo>
                    <a:pt x="247066" y="327316"/>
                    <a:pt x="256815" y="181252"/>
                    <a:pt x="256087" y="172386"/>
                  </a:cubicBezTo>
                  <a:cubicBezTo>
                    <a:pt x="252304" y="127187"/>
                    <a:pt x="313416" y="379638"/>
                    <a:pt x="334659" y="437337"/>
                  </a:cubicBezTo>
                  <a:cubicBezTo>
                    <a:pt x="358522" y="420768"/>
                    <a:pt x="407411" y="429634"/>
                    <a:pt x="427345" y="426873"/>
                  </a:cubicBezTo>
                  <a:cubicBezTo>
                    <a:pt x="418906" y="425129"/>
                    <a:pt x="399409" y="-146484"/>
                    <a:pt x="172422" y="35915"/>
                  </a:cubicBezTo>
                </a:path>
              </a:pathLst>
            </a:custGeom>
            <a:solidFill>
              <a:srgbClr val="939598"/>
            </a:solidFill>
            <a:ln w="145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597" name="Picture 596">
              <a:extLst>
                <a:ext uri="{FF2B5EF4-FFF2-40B4-BE49-F238E27FC236}">
                  <a16:creationId xmlns:a16="http://schemas.microsoft.com/office/drawing/2014/main" id="{55D6FC77-9905-9140-A1D1-019585DFA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5433908" y="5355214"/>
              <a:ext cx="195557" cy="279048"/>
            </a:xfrm>
            <a:custGeom>
              <a:avLst/>
              <a:gdLst>
                <a:gd name="connsiteX0" fmla="*/ 0 w 195557"/>
                <a:gd name="connsiteY0" fmla="*/ 0 h 279048"/>
                <a:gd name="connsiteX1" fmla="*/ 195557 w 195557"/>
                <a:gd name="connsiteY1" fmla="*/ 0 h 279048"/>
                <a:gd name="connsiteX2" fmla="*/ 195557 w 195557"/>
                <a:gd name="connsiteY2" fmla="*/ 279048 h 279048"/>
                <a:gd name="connsiteX3" fmla="*/ 0 w 195557"/>
                <a:gd name="connsiteY3" fmla="*/ 279048 h 27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557" h="279048">
                  <a:moveTo>
                    <a:pt x="0" y="0"/>
                  </a:moveTo>
                  <a:lnTo>
                    <a:pt x="195557" y="0"/>
                  </a:lnTo>
                  <a:lnTo>
                    <a:pt x="195557" y="279048"/>
                  </a:lnTo>
                  <a:lnTo>
                    <a:pt x="0" y="279048"/>
                  </a:lnTo>
                  <a:close/>
                </a:path>
              </a:pathLst>
            </a:custGeom>
          </p:spPr>
        </p:pic>
        <p:pic>
          <p:nvPicPr>
            <p:cNvPr id="598" name="Picture 597">
              <a:extLst>
                <a:ext uri="{FF2B5EF4-FFF2-40B4-BE49-F238E27FC236}">
                  <a16:creationId xmlns:a16="http://schemas.microsoft.com/office/drawing/2014/main" id="{C1F94EBB-251C-A244-B8FC-2F5C36E19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5433908" y="5355214"/>
              <a:ext cx="195557" cy="279048"/>
            </a:xfrm>
            <a:custGeom>
              <a:avLst/>
              <a:gdLst>
                <a:gd name="connsiteX0" fmla="*/ 0 w 195557"/>
                <a:gd name="connsiteY0" fmla="*/ 0 h 279048"/>
                <a:gd name="connsiteX1" fmla="*/ 195557 w 195557"/>
                <a:gd name="connsiteY1" fmla="*/ 0 h 279048"/>
                <a:gd name="connsiteX2" fmla="*/ 195557 w 195557"/>
                <a:gd name="connsiteY2" fmla="*/ 279048 h 279048"/>
                <a:gd name="connsiteX3" fmla="*/ 0 w 195557"/>
                <a:gd name="connsiteY3" fmla="*/ 279048 h 27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557" h="279048">
                  <a:moveTo>
                    <a:pt x="0" y="0"/>
                  </a:moveTo>
                  <a:lnTo>
                    <a:pt x="195557" y="0"/>
                  </a:lnTo>
                  <a:lnTo>
                    <a:pt x="195557" y="279048"/>
                  </a:lnTo>
                  <a:lnTo>
                    <a:pt x="0" y="279048"/>
                  </a:lnTo>
                  <a:close/>
                </a:path>
              </a:pathLst>
            </a:custGeom>
          </p:spPr>
        </p:pic>
        <p:pic>
          <p:nvPicPr>
            <p:cNvPr id="599" name="Picture 598">
              <a:extLst>
                <a:ext uri="{FF2B5EF4-FFF2-40B4-BE49-F238E27FC236}">
                  <a16:creationId xmlns:a16="http://schemas.microsoft.com/office/drawing/2014/main" id="{84CD15AC-D173-5A47-B7DC-D972F2558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5433908" y="5355214"/>
              <a:ext cx="195557" cy="279048"/>
            </a:xfrm>
            <a:custGeom>
              <a:avLst/>
              <a:gdLst>
                <a:gd name="connsiteX0" fmla="*/ 0 w 195557"/>
                <a:gd name="connsiteY0" fmla="*/ 0 h 279048"/>
                <a:gd name="connsiteX1" fmla="*/ 195557 w 195557"/>
                <a:gd name="connsiteY1" fmla="*/ 0 h 279048"/>
                <a:gd name="connsiteX2" fmla="*/ 195557 w 195557"/>
                <a:gd name="connsiteY2" fmla="*/ 279048 h 279048"/>
                <a:gd name="connsiteX3" fmla="*/ 0 w 195557"/>
                <a:gd name="connsiteY3" fmla="*/ 279048 h 27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557" h="279048">
                  <a:moveTo>
                    <a:pt x="0" y="0"/>
                  </a:moveTo>
                  <a:lnTo>
                    <a:pt x="195557" y="0"/>
                  </a:lnTo>
                  <a:lnTo>
                    <a:pt x="195557" y="279048"/>
                  </a:lnTo>
                  <a:lnTo>
                    <a:pt x="0" y="279048"/>
                  </a:lnTo>
                  <a:close/>
                </a:path>
              </a:pathLst>
            </a:custGeom>
          </p:spPr>
        </p:pic>
        <p:grpSp>
          <p:nvGrpSpPr>
            <p:cNvPr id="600" name="Graphic 7">
              <a:extLst>
                <a:ext uri="{FF2B5EF4-FFF2-40B4-BE49-F238E27FC236}">
                  <a16:creationId xmlns:a16="http://schemas.microsoft.com/office/drawing/2014/main" id="{F111848B-1EAE-D249-8A1C-0BD815D39680}"/>
                </a:ext>
              </a:extLst>
            </p:cNvPr>
            <p:cNvGrpSpPr/>
            <p:nvPr/>
          </p:nvGrpSpPr>
          <p:grpSpPr>
            <a:xfrm>
              <a:off x="3702582" y="4604400"/>
              <a:ext cx="1342487" cy="1034076"/>
              <a:chOff x="3702582" y="4604400"/>
              <a:chExt cx="1342487" cy="1034076"/>
            </a:xfrm>
            <a:solidFill>
              <a:schemeClr val="accent1"/>
            </a:solidFill>
          </p:grpSpPr>
          <p:sp>
            <p:nvSpPr>
              <p:cNvPr id="601" name="Freeform 600">
                <a:extLst>
                  <a:ext uri="{FF2B5EF4-FFF2-40B4-BE49-F238E27FC236}">
                    <a16:creationId xmlns:a16="http://schemas.microsoft.com/office/drawing/2014/main" id="{73138FE3-D8DD-1E47-8DBD-EB709DC4ED3A}"/>
                  </a:ext>
                </a:extLst>
              </p:cNvPr>
              <p:cNvSpPr/>
              <p:nvPr/>
            </p:nvSpPr>
            <p:spPr>
              <a:xfrm>
                <a:off x="4908348" y="5481077"/>
                <a:ext cx="136721" cy="123972"/>
              </a:xfrm>
              <a:custGeom>
                <a:avLst/>
                <a:gdLst>
                  <a:gd name="connsiteX0" fmla="*/ 124697 w 136721"/>
                  <a:gd name="connsiteY0" fmla="*/ 13516 h 123972"/>
                  <a:gd name="connsiteX1" fmla="*/ 4511 w 136721"/>
                  <a:gd name="connsiteY1" fmla="*/ 84587 h 123972"/>
                  <a:gd name="connsiteX2" fmla="*/ 0 w 136721"/>
                  <a:gd name="connsiteY2" fmla="*/ 123246 h 123972"/>
                  <a:gd name="connsiteX3" fmla="*/ 43651 w 136721"/>
                  <a:gd name="connsiteY3" fmla="*/ 123973 h 123972"/>
                  <a:gd name="connsiteX4" fmla="*/ 126443 w 136721"/>
                  <a:gd name="connsiteY4" fmla="*/ 36770 h 123972"/>
                  <a:gd name="connsiteX5" fmla="*/ 134446 w 136721"/>
                  <a:gd name="connsiteY5" fmla="*/ 0 h 123972"/>
                  <a:gd name="connsiteX6" fmla="*/ 124406 w 136721"/>
                  <a:gd name="connsiteY6" fmla="*/ 13080 h 123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721" h="123972">
                    <a:moveTo>
                      <a:pt x="124697" y="13516"/>
                    </a:moveTo>
                    <a:cubicBezTo>
                      <a:pt x="88903" y="49996"/>
                      <a:pt x="33466" y="85168"/>
                      <a:pt x="4511" y="84587"/>
                    </a:cubicBezTo>
                    <a:lnTo>
                      <a:pt x="0" y="123246"/>
                    </a:lnTo>
                    <a:cubicBezTo>
                      <a:pt x="5966" y="123246"/>
                      <a:pt x="43651" y="123973"/>
                      <a:pt x="43651" y="123973"/>
                    </a:cubicBezTo>
                    <a:cubicBezTo>
                      <a:pt x="73785" y="97420"/>
                      <a:pt x="101489" y="68236"/>
                      <a:pt x="126443" y="36770"/>
                    </a:cubicBezTo>
                    <a:cubicBezTo>
                      <a:pt x="143176" y="13080"/>
                      <a:pt x="134446" y="0"/>
                      <a:pt x="134446" y="0"/>
                    </a:cubicBezTo>
                    <a:cubicBezTo>
                      <a:pt x="134446" y="0"/>
                      <a:pt x="134446" y="2761"/>
                      <a:pt x="124406" y="13080"/>
                    </a:cubicBezTo>
                  </a:path>
                </a:pathLst>
              </a:custGeom>
              <a:solidFill>
                <a:srgbClr val="FCD4CA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2" name="Freeform 601">
                <a:extLst>
                  <a:ext uri="{FF2B5EF4-FFF2-40B4-BE49-F238E27FC236}">
                    <a16:creationId xmlns:a16="http://schemas.microsoft.com/office/drawing/2014/main" id="{53A04C75-0B21-E540-89C0-1FC47A870398}"/>
                  </a:ext>
                </a:extLst>
              </p:cNvPr>
              <p:cNvSpPr/>
              <p:nvPr/>
            </p:nvSpPr>
            <p:spPr>
              <a:xfrm>
                <a:off x="3702582" y="5372364"/>
                <a:ext cx="1233411" cy="266113"/>
              </a:xfrm>
              <a:custGeom>
                <a:avLst/>
                <a:gdLst>
                  <a:gd name="connsiteX0" fmla="*/ 568313 w 1233411"/>
                  <a:gd name="connsiteY0" fmla="*/ 102318 h 266113"/>
                  <a:gd name="connsiteX1" fmla="*/ 240056 w 1233411"/>
                  <a:gd name="connsiteY1" fmla="*/ 63803 h 266113"/>
                  <a:gd name="connsiteX2" fmla="*/ 233363 w 1233411"/>
                  <a:gd name="connsiteY2" fmla="*/ 0 h 266113"/>
                  <a:gd name="connsiteX3" fmla="*/ 29657 w 1233411"/>
                  <a:gd name="connsiteY3" fmla="*/ 20929 h 266113"/>
                  <a:gd name="connsiteX4" fmla="*/ 135584 w 1233411"/>
                  <a:gd name="connsiteY4" fmla="*/ 266113 h 266113"/>
                  <a:gd name="connsiteX5" fmla="*/ 544159 w 1233411"/>
                  <a:gd name="connsiteY5" fmla="*/ 234866 h 266113"/>
                  <a:gd name="connsiteX6" fmla="*/ 1224681 w 1233411"/>
                  <a:gd name="connsiteY6" fmla="*/ 241696 h 266113"/>
                  <a:gd name="connsiteX7" fmla="*/ 1233411 w 1233411"/>
                  <a:gd name="connsiteY7" fmla="*/ 182689 h 266113"/>
                  <a:gd name="connsiteX8" fmla="*/ 568022 w 1233411"/>
                  <a:gd name="connsiteY8" fmla="*/ 102318 h 266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3411" h="266113">
                    <a:moveTo>
                      <a:pt x="568313" y="102318"/>
                    </a:moveTo>
                    <a:cubicBezTo>
                      <a:pt x="514767" y="76448"/>
                      <a:pt x="426301" y="127316"/>
                      <a:pt x="240056" y="63803"/>
                    </a:cubicBezTo>
                    <a:lnTo>
                      <a:pt x="233363" y="0"/>
                    </a:lnTo>
                    <a:cubicBezTo>
                      <a:pt x="229580" y="14534"/>
                      <a:pt x="42462" y="2907"/>
                      <a:pt x="29657" y="20929"/>
                    </a:cubicBezTo>
                    <a:cubicBezTo>
                      <a:pt x="-13994" y="82843"/>
                      <a:pt x="-31163" y="238935"/>
                      <a:pt x="135584" y="266113"/>
                    </a:cubicBezTo>
                    <a:lnTo>
                      <a:pt x="544159" y="234866"/>
                    </a:lnTo>
                    <a:cubicBezTo>
                      <a:pt x="628115" y="286896"/>
                      <a:pt x="1224681" y="241696"/>
                      <a:pt x="1224681" y="241696"/>
                    </a:cubicBezTo>
                    <a:cubicBezTo>
                      <a:pt x="1224681" y="241696"/>
                      <a:pt x="1226573" y="191700"/>
                      <a:pt x="1233411" y="182689"/>
                    </a:cubicBezTo>
                    <a:cubicBezTo>
                      <a:pt x="1233411" y="182689"/>
                      <a:pt x="595231" y="115398"/>
                      <a:pt x="568022" y="102318"/>
                    </a:cubicBezTo>
                  </a:path>
                </a:pathLst>
              </a:custGeom>
              <a:solidFill>
                <a:srgbClr val="939598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3" name="Freeform 602">
                <a:extLst>
                  <a:ext uri="{FF2B5EF4-FFF2-40B4-BE49-F238E27FC236}">
                    <a16:creationId xmlns:a16="http://schemas.microsoft.com/office/drawing/2014/main" id="{598DAFAE-68F2-CA49-A67F-3F92E1188236}"/>
                  </a:ext>
                </a:extLst>
              </p:cNvPr>
              <p:cNvSpPr/>
              <p:nvPr/>
            </p:nvSpPr>
            <p:spPr>
              <a:xfrm>
                <a:off x="4258382" y="5194572"/>
                <a:ext cx="163191" cy="56470"/>
              </a:xfrm>
              <a:custGeom>
                <a:avLst/>
                <a:gdLst>
                  <a:gd name="connsiteX0" fmla="*/ 15132 w 163191"/>
                  <a:gd name="connsiteY0" fmla="*/ 19520 h 56470"/>
                  <a:gd name="connsiteX1" fmla="*/ 93414 w 163191"/>
                  <a:gd name="connsiteY1" fmla="*/ 4986 h 56470"/>
                  <a:gd name="connsiteX2" fmla="*/ 109419 w 163191"/>
                  <a:gd name="connsiteY2" fmla="*/ 1498 h 56470"/>
                  <a:gd name="connsiteX3" fmla="*/ 94869 w 163191"/>
                  <a:gd name="connsiteY3" fmla="*/ 10509 h 56470"/>
                  <a:gd name="connsiteX4" fmla="*/ 117713 w 163191"/>
                  <a:gd name="connsiteY4" fmla="*/ 25042 h 56470"/>
                  <a:gd name="connsiteX5" fmla="*/ 150451 w 163191"/>
                  <a:gd name="connsiteY5" fmla="*/ 26496 h 56470"/>
                  <a:gd name="connsiteX6" fmla="*/ 156126 w 163191"/>
                  <a:gd name="connsiteY6" fmla="*/ 34780 h 56470"/>
                  <a:gd name="connsiteX7" fmla="*/ 161800 w 163191"/>
                  <a:gd name="connsiteY7" fmla="*/ 48297 h 56470"/>
                  <a:gd name="connsiteX8" fmla="*/ 162964 w 163191"/>
                  <a:gd name="connsiteY8" fmla="*/ 53819 h 56470"/>
                  <a:gd name="connsiteX9" fmla="*/ 20225 w 163191"/>
                  <a:gd name="connsiteY9" fmla="*/ 33618 h 56470"/>
                  <a:gd name="connsiteX10" fmla="*/ 0 w 163191"/>
                  <a:gd name="connsiteY10" fmla="*/ 33618 h 56470"/>
                  <a:gd name="connsiteX11" fmla="*/ 14550 w 163191"/>
                  <a:gd name="connsiteY11" fmla="*/ 20101 h 5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91" h="56470">
                    <a:moveTo>
                      <a:pt x="15132" y="19520"/>
                    </a:moveTo>
                    <a:cubicBezTo>
                      <a:pt x="37685" y="13706"/>
                      <a:pt x="77263" y="13561"/>
                      <a:pt x="93414" y="4986"/>
                    </a:cubicBezTo>
                    <a:cubicBezTo>
                      <a:pt x="109564" y="-3589"/>
                      <a:pt x="109419" y="1498"/>
                      <a:pt x="109419" y="1498"/>
                    </a:cubicBezTo>
                    <a:cubicBezTo>
                      <a:pt x="109419" y="6585"/>
                      <a:pt x="98215" y="6585"/>
                      <a:pt x="94869" y="10509"/>
                    </a:cubicBezTo>
                    <a:cubicBezTo>
                      <a:pt x="87448" y="20101"/>
                      <a:pt x="112474" y="25042"/>
                      <a:pt x="117713" y="25042"/>
                    </a:cubicBezTo>
                    <a:cubicBezTo>
                      <a:pt x="128640" y="24359"/>
                      <a:pt x="139625" y="24839"/>
                      <a:pt x="150451" y="26496"/>
                    </a:cubicBezTo>
                    <a:cubicBezTo>
                      <a:pt x="157290" y="28240"/>
                      <a:pt x="152052" y="31001"/>
                      <a:pt x="156126" y="34780"/>
                    </a:cubicBezTo>
                    <a:cubicBezTo>
                      <a:pt x="160200" y="38559"/>
                      <a:pt x="164274" y="42919"/>
                      <a:pt x="161800" y="48297"/>
                    </a:cubicBezTo>
                    <a:cubicBezTo>
                      <a:pt x="161568" y="50215"/>
                      <a:pt x="161975" y="52163"/>
                      <a:pt x="162964" y="53819"/>
                    </a:cubicBezTo>
                    <a:cubicBezTo>
                      <a:pt x="169367" y="66028"/>
                      <a:pt x="38267" y="32019"/>
                      <a:pt x="20225" y="33618"/>
                    </a:cubicBezTo>
                    <a:lnTo>
                      <a:pt x="0" y="33618"/>
                    </a:lnTo>
                    <a:cubicBezTo>
                      <a:pt x="0" y="25624"/>
                      <a:pt x="14550" y="28095"/>
                      <a:pt x="14550" y="20101"/>
                    </a:cubicBezTo>
                  </a:path>
                </a:pathLst>
              </a:custGeom>
              <a:solidFill>
                <a:srgbClr val="884B36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4" name="Freeform 603">
                <a:extLst>
                  <a:ext uri="{FF2B5EF4-FFF2-40B4-BE49-F238E27FC236}">
                    <a16:creationId xmlns:a16="http://schemas.microsoft.com/office/drawing/2014/main" id="{9F8D51A4-4834-ED4E-A546-2241FB124852}"/>
                  </a:ext>
                </a:extLst>
              </p:cNvPr>
              <p:cNvSpPr/>
              <p:nvPr/>
            </p:nvSpPr>
            <p:spPr>
              <a:xfrm>
                <a:off x="4105232" y="5204388"/>
                <a:ext cx="256716" cy="65966"/>
              </a:xfrm>
              <a:custGeom>
                <a:avLst/>
                <a:gdLst>
                  <a:gd name="connsiteX0" fmla="*/ 249910 w 256716"/>
                  <a:gd name="connsiteY0" fmla="*/ 34120 h 65966"/>
                  <a:gd name="connsiteX1" fmla="*/ 10992 w 256716"/>
                  <a:gd name="connsiteY1" fmla="*/ 65368 h 65966"/>
                  <a:gd name="connsiteX2" fmla="*/ 2989 w 256716"/>
                  <a:gd name="connsiteY2" fmla="*/ 42405 h 65966"/>
                  <a:gd name="connsiteX3" fmla="*/ 43149 w 256716"/>
                  <a:gd name="connsiteY3" fmla="*/ 838 h 65966"/>
                  <a:gd name="connsiteX4" fmla="*/ 242635 w 256716"/>
                  <a:gd name="connsiteY4" fmla="*/ 8832 h 65966"/>
                  <a:gd name="connsiteX5" fmla="*/ 249910 w 256716"/>
                  <a:gd name="connsiteY5" fmla="*/ 34120 h 65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716" h="65966">
                    <a:moveTo>
                      <a:pt x="249910" y="34120"/>
                    </a:moveTo>
                    <a:cubicBezTo>
                      <a:pt x="181523" y="17988"/>
                      <a:pt x="79670" y="72199"/>
                      <a:pt x="10992" y="65368"/>
                    </a:cubicBezTo>
                    <a:cubicBezTo>
                      <a:pt x="-6905" y="63624"/>
                      <a:pt x="2262" y="57084"/>
                      <a:pt x="2989" y="42405"/>
                    </a:cubicBezTo>
                    <a:cubicBezTo>
                      <a:pt x="3717" y="27726"/>
                      <a:pt x="-11561" y="-5702"/>
                      <a:pt x="43149" y="838"/>
                    </a:cubicBezTo>
                    <a:cubicBezTo>
                      <a:pt x="109455" y="6971"/>
                      <a:pt x="176052" y="9631"/>
                      <a:pt x="242635" y="8832"/>
                    </a:cubicBezTo>
                    <a:cubicBezTo>
                      <a:pt x="258349" y="8832"/>
                      <a:pt x="261114" y="36736"/>
                      <a:pt x="249910" y="34120"/>
                    </a:cubicBezTo>
                  </a:path>
                </a:pathLst>
              </a:custGeom>
              <a:solidFill>
                <a:srgbClr val="884B36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5" name="Freeform 604">
                <a:extLst>
                  <a:ext uri="{FF2B5EF4-FFF2-40B4-BE49-F238E27FC236}">
                    <a16:creationId xmlns:a16="http://schemas.microsoft.com/office/drawing/2014/main" id="{81FC6057-CA98-6B4E-A0FE-9287D2C71B6B}"/>
                  </a:ext>
                </a:extLst>
              </p:cNvPr>
              <p:cNvSpPr/>
              <p:nvPr/>
            </p:nvSpPr>
            <p:spPr>
              <a:xfrm>
                <a:off x="3792224" y="4949377"/>
                <a:ext cx="357607" cy="322817"/>
              </a:xfrm>
              <a:custGeom>
                <a:avLst/>
                <a:gdLst>
                  <a:gd name="connsiteX0" fmla="*/ 95414 w 357607"/>
                  <a:gd name="connsiteY0" fmla="*/ 19530 h 322817"/>
                  <a:gd name="connsiteX1" fmla="*/ 356157 w 357607"/>
                  <a:gd name="connsiteY1" fmla="*/ 255849 h 322817"/>
                  <a:gd name="connsiteX2" fmla="*/ 324001 w 357607"/>
                  <a:gd name="connsiteY2" fmla="*/ 320379 h 322817"/>
                  <a:gd name="connsiteX3" fmla="*/ 68932 w 357607"/>
                  <a:gd name="connsiteY3" fmla="*/ 129987 h 322817"/>
                  <a:gd name="connsiteX4" fmla="*/ 35612 w 357607"/>
                  <a:gd name="connsiteY4" fmla="*/ 8049 h 322817"/>
                  <a:gd name="connsiteX5" fmla="*/ 95414 w 357607"/>
                  <a:gd name="connsiteY5" fmla="*/ 19530 h 322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7607" h="322817">
                    <a:moveTo>
                      <a:pt x="95414" y="19530"/>
                    </a:moveTo>
                    <a:cubicBezTo>
                      <a:pt x="143285" y="45982"/>
                      <a:pt x="253286" y="230851"/>
                      <a:pt x="356157" y="255849"/>
                    </a:cubicBezTo>
                    <a:cubicBezTo>
                      <a:pt x="361686" y="266604"/>
                      <a:pt x="351501" y="292329"/>
                      <a:pt x="324001" y="320379"/>
                    </a:cubicBezTo>
                    <a:cubicBezTo>
                      <a:pt x="237862" y="346540"/>
                      <a:pt x="96869" y="154113"/>
                      <a:pt x="68932" y="129987"/>
                    </a:cubicBezTo>
                    <a:cubicBezTo>
                      <a:pt x="4474" y="74177"/>
                      <a:pt x="-30738" y="36244"/>
                      <a:pt x="35612" y="8049"/>
                    </a:cubicBezTo>
                    <a:cubicBezTo>
                      <a:pt x="35612" y="8049"/>
                      <a:pt x="30519" y="-16223"/>
                      <a:pt x="95414" y="19530"/>
                    </a:cubicBezTo>
                  </a:path>
                </a:pathLst>
              </a:custGeom>
              <a:solidFill>
                <a:srgbClr val="FBAB1C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6" name="Freeform 605">
                <a:extLst>
                  <a:ext uri="{FF2B5EF4-FFF2-40B4-BE49-F238E27FC236}">
                    <a16:creationId xmlns:a16="http://schemas.microsoft.com/office/drawing/2014/main" id="{B6BDF7BA-0108-0B47-B462-3E41B16D29B8}"/>
                  </a:ext>
                </a:extLst>
              </p:cNvPr>
              <p:cNvSpPr/>
              <p:nvPr/>
            </p:nvSpPr>
            <p:spPr>
              <a:xfrm>
                <a:off x="3732248" y="4604400"/>
                <a:ext cx="192809" cy="746995"/>
              </a:xfrm>
              <a:custGeom>
                <a:avLst/>
                <a:gdLst>
                  <a:gd name="connsiteX0" fmla="*/ 102135 w 192809"/>
                  <a:gd name="connsiteY0" fmla="*/ 393138 h 746995"/>
                  <a:gd name="connsiteX1" fmla="*/ 110429 w 192809"/>
                  <a:gd name="connsiteY1" fmla="*/ 68890 h 746995"/>
                  <a:gd name="connsiteX2" fmla="*/ 189292 w 192809"/>
                  <a:gd name="connsiteY2" fmla="*/ 81098 h 746995"/>
                  <a:gd name="connsiteX3" fmla="*/ 135165 w 192809"/>
                  <a:gd name="connsiteY3" fmla="*/ 0 h 746995"/>
                  <a:gd name="connsiteX4" fmla="*/ 26473 w 192809"/>
                  <a:gd name="connsiteY4" fmla="*/ 89092 h 746995"/>
                  <a:gd name="connsiteX5" fmla="*/ 8576 w 192809"/>
                  <a:gd name="connsiteY5" fmla="*/ 293291 h 746995"/>
                  <a:gd name="connsiteX6" fmla="*/ 90350 w 192809"/>
                  <a:gd name="connsiteY6" fmla="*/ 539493 h 746995"/>
                  <a:gd name="connsiteX7" fmla="*/ 102135 w 192809"/>
                  <a:gd name="connsiteY7" fmla="*/ 393138 h 746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2809" h="746995">
                    <a:moveTo>
                      <a:pt x="102135" y="393138"/>
                    </a:moveTo>
                    <a:cubicBezTo>
                      <a:pt x="99473" y="284978"/>
                      <a:pt x="102237" y="176759"/>
                      <a:pt x="110429" y="68890"/>
                    </a:cubicBezTo>
                    <a:cubicBezTo>
                      <a:pt x="115231" y="45055"/>
                      <a:pt x="212282" y="124554"/>
                      <a:pt x="189292" y="81098"/>
                    </a:cubicBezTo>
                    <a:cubicBezTo>
                      <a:pt x="184636" y="72233"/>
                      <a:pt x="195112" y="3343"/>
                      <a:pt x="135165" y="0"/>
                    </a:cubicBezTo>
                    <a:cubicBezTo>
                      <a:pt x="100826" y="4505"/>
                      <a:pt x="53246" y="-19766"/>
                      <a:pt x="26473" y="89092"/>
                    </a:cubicBezTo>
                    <a:cubicBezTo>
                      <a:pt x="15997" y="131676"/>
                      <a:pt x="14687" y="240534"/>
                      <a:pt x="8576" y="293291"/>
                    </a:cubicBezTo>
                    <a:cubicBezTo>
                      <a:pt x="-36530" y="700236"/>
                      <a:pt x="112030" y="944113"/>
                      <a:pt x="90350" y="539493"/>
                    </a:cubicBezTo>
                    <a:cubicBezTo>
                      <a:pt x="123670" y="539493"/>
                      <a:pt x="69979" y="390522"/>
                      <a:pt x="102135" y="393138"/>
                    </a:cubicBezTo>
                  </a:path>
                </a:pathLst>
              </a:custGeom>
              <a:solidFill>
                <a:srgbClr val="000000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7" name="Freeform 606">
                <a:extLst>
                  <a:ext uri="{FF2B5EF4-FFF2-40B4-BE49-F238E27FC236}">
                    <a16:creationId xmlns:a16="http://schemas.microsoft.com/office/drawing/2014/main" id="{E62E8E48-EE60-284B-BA40-6FDF55EB60E5}"/>
                  </a:ext>
                </a:extLst>
              </p:cNvPr>
              <p:cNvSpPr/>
              <p:nvPr/>
            </p:nvSpPr>
            <p:spPr>
              <a:xfrm>
                <a:off x="3775268" y="4684299"/>
                <a:ext cx="229569" cy="460207"/>
              </a:xfrm>
              <a:custGeom>
                <a:avLst/>
                <a:gdLst>
                  <a:gd name="connsiteX0" fmla="*/ 92872 w 229569"/>
                  <a:gd name="connsiteY0" fmla="*/ 137382 h 460207"/>
                  <a:gd name="connsiteX1" fmla="*/ 76575 w 229569"/>
                  <a:gd name="connsiteY1" fmla="*/ 50179 h 460207"/>
                  <a:gd name="connsiteX2" fmla="*/ 206365 w 229569"/>
                  <a:gd name="connsiteY2" fmla="*/ 764 h 460207"/>
                  <a:gd name="connsiteX3" fmla="*/ 179592 w 229569"/>
                  <a:gd name="connsiteY3" fmla="*/ 177350 h 460207"/>
                  <a:gd name="connsiteX4" fmla="*/ 167079 w 229569"/>
                  <a:gd name="connsiteY4" fmla="*/ 168193 h 460207"/>
                  <a:gd name="connsiteX5" fmla="*/ 127938 w 229569"/>
                  <a:gd name="connsiteY5" fmla="*/ 261645 h 460207"/>
                  <a:gd name="connsiteX6" fmla="*/ 113388 w 229569"/>
                  <a:gd name="connsiteY6" fmla="*/ 459886 h 460207"/>
                  <a:gd name="connsiteX7" fmla="*/ 23612 w 229569"/>
                  <a:gd name="connsiteY7" fmla="*/ 395937 h 460207"/>
                  <a:gd name="connsiteX8" fmla="*/ 768 w 229569"/>
                  <a:gd name="connsiteY8" fmla="*/ 289550 h 460207"/>
                  <a:gd name="connsiteX9" fmla="*/ 93599 w 229569"/>
                  <a:gd name="connsiteY9" fmla="*/ 136800 h 460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9569" h="460207">
                    <a:moveTo>
                      <a:pt x="92872" y="137382"/>
                    </a:moveTo>
                    <a:cubicBezTo>
                      <a:pt x="103348" y="118052"/>
                      <a:pt x="74393" y="57446"/>
                      <a:pt x="76575" y="50179"/>
                    </a:cubicBezTo>
                    <a:cubicBezTo>
                      <a:pt x="80941" y="36517"/>
                      <a:pt x="189195" y="-6212"/>
                      <a:pt x="206365" y="764"/>
                    </a:cubicBezTo>
                    <a:cubicBezTo>
                      <a:pt x="218005" y="5415"/>
                      <a:pt x="264566" y="-3741"/>
                      <a:pt x="179592" y="177350"/>
                    </a:cubicBezTo>
                    <a:cubicBezTo>
                      <a:pt x="174514" y="175780"/>
                      <a:pt x="170105" y="172553"/>
                      <a:pt x="167079" y="168193"/>
                    </a:cubicBezTo>
                    <a:cubicBezTo>
                      <a:pt x="154711" y="151480"/>
                      <a:pt x="130848" y="216445"/>
                      <a:pt x="127938" y="261645"/>
                    </a:cubicBezTo>
                    <a:cubicBezTo>
                      <a:pt x="125028" y="306845"/>
                      <a:pt x="114988" y="455380"/>
                      <a:pt x="113388" y="459886"/>
                    </a:cubicBezTo>
                    <a:cubicBezTo>
                      <a:pt x="111787" y="464391"/>
                      <a:pt x="35107" y="420499"/>
                      <a:pt x="23612" y="395937"/>
                    </a:cubicBezTo>
                    <a:cubicBezTo>
                      <a:pt x="28705" y="372828"/>
                      <a:pt x="-5489" y="311932"/>
                      <a:pt x="768" y="289550"/>
                    </a:cubicBezTo>
                    <a:cubicBezTo>
                      <a:pt x="55768" y="257779"/>
                      <a:pt x="90762" y="200197"/>
                      <a:pt x="93599" y="136800"/>
                    </a:cubicBezTo>
                  </a:path>
                </a:pathLst>
              </a:custGeom>
              <a:solidFill>
                <a:srgbClr val="884B36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8" name="Freeform 607">
                <a:extLst>
                  <a:ext uri="{FF2B5EF4-FFF2-40B4-BE49-F238E27FC236}">
                    <a16:creationId xmlns:a16="http://schemas.microsoft.com/office/drawing/2014/main" id="{FD0ADD5E-242E-AE4E-9ED3-D1D61B763CC7}"/>
                  </a:ext>
                </a:extLst>
              </p:cNvPr>
              <p:cNvSpPr/>
              <p:nvPr/>
            </p:nvSpPr>
            <p:spPr>
              <a:xfrm>
                <a:off x="3905807" y="4694508"/>
                <a:ext cx="115190" cy="176761"/>
              </a:xfrm>
              <a:custGeom>
                <a:avLst/>
                <a:gdLst>
                  <a:gd name="connsiteX0" fmla="*/ 102599 w 115190"/>
                  <a:gd name="connsiteY0" fmla="*/ 81827 h 176761"/>
                  <a:gd name="connsiteX1" fmla="*/ 114967 w 115190"/>
                  <a:gd name="connsiteY1" fmla="*/ 13373 h 176761"/>
                  <a:gd name="connsiteX2" fmla="*/ 49199 w 115190"/>
                  <a:gd name="connsiteY2" fmla="*/ 26744 h 176761"/>
                  <a:gd name="connsiteX3" fmla="*/ 19 w 115190"/>
                  <a:gd name="connsiteY3" fmla="*/ 140107 h 176761"/>
                  <a:gd name="connsiteX4" fmla="*/ 64623 w 115190"/>
                  <a:gd name="connsiteY4" fmla="*/ 176006 h 176761"/>
                  <a:gd name="connsiteX5" fmla="*/ 77282 w 115190"/>
                  <a:gd name="connsiteY5" fmla="*/ 146938 h 176761"/>
                  <a:gd name="connsiteX6" fmla="*/ 84266 w 115190"/>
                  <a:gd name="connsiteY6" fmla="*/ 138654 h 176761"/>
                  <a:gd name="connsiteX7" fmla="*/ 87758 w 115190"/>
                  <a:gd name="connsiteY7" fmla="*/ 134004 h 176761"/>
                  <a:gd name="connsiteX8" fmla="*/ 89649 w 115190"/>
                  <a:gd name="connsiteY8" fmla="*/ 125428 h 176761"/>
                  <a:gd name="connsiteX9" fmla="*/ 107255 w 115190"/>
                  <a:gd name="connsiteY9" fmla="*/ 114383 h 176761"/>
                  <a:gd name="connsiteX10" fmla="*/ 102599 w 115190"/>
                  <a:gd name="connsiteY10" fmla="*/ 81391 h 176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190" h="176761">
                    <a:moveTo>
                      <a:pt x="102599" y="81827"/>
                    </a:moveTo>
                    <a:cubicBezTo>
                      <a:pt x="102599" y="71363"/>
                      <a:pt x="117150" y="28634"/>
                      <a:pt x="114967" y="13373"/>
                    </a:cubicBezTo>
                    <a:cubicBezTo>
                      <a:pt x="73644" y="-5812"/>
                      <a:pt x="68260" y="-6829"/>
                      <a:pt x="49199" y="26744"/>
                    </a:cubicBezTo>
                    <a:cubicBezTo>
                      <a:pt x="39159" y="44476"/>
                      <a:pt x="-1000" y="139090"/>
                      <a:pt x="19" y="140107"/>
                    </a:cubicBezTo>
                    <a:cubicBezTo>
                      <a:pt x="1037" y="141125"/>
                      <a:pt x="47890" y="182837"/>
                      <a:pt x="64623" y="176006"/>
                    </a:cubicBezTo>
                    <a:cubicBezTo>
                      <a:pt x="66805" y="175134"/>
                      <a:pt x="71461" y="147956"/>
                      <a:pt x="77282" y="146938"/>
                    </a:cubicBezTo>
                    <a:cubicBezTo>
                      <a:pt x="83102" y="145921"/>
                      <a:pt x="84266" y="143159"/>
                      <a:pt x="84266" y="138654"/>
                    </a:cubicBezTo>
                    <a:cubicBezTo>
                      <a:pt x="84266" y="134149"/>
                      <a:pt x="83102" y="134876"/>
                      <a:pt x="87758" y="134004"/>
                    </a:cubicBezTo>
                    <a:cubicBezTo>
                      <a:pt x="92414" y="133131"/>
                      <a:pt x="93287" y="128626"/>
                      <a:pt x="89649" y="125428"/>
                    </a:cubicBezTo>
                    <a:cubicBezTo>
                      <a:pt x="86012" y="122231"/>
                      <a:pt x="98089" y="118161"/>
                      <a:pt x="107255" y="114383"/>
                    </a:cubicBezTo>
                    <a:cubicBezTo>
                      <a:pt x="116422" y="110604"/>
                      <a:pt x="102017" y="105227"/>
                      <a:pt x="102599" y="81391"/>
                    </a:cubicBezTo>
                  </a:path>
                </a:pathLst>
              </a:custGeom>
              <a:solidFill>
                <a:srgbClr val="884B36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9" name="Freeform 608">
                <a:extLst>
                  <a:ext uri="{FF2B5EF4-FFF2-40B4-BE49-F238E27FC236}">
                    <a16:creationId xmlns:a16="http://schemas.microsoft.com/office/drawing/2014/main" id="{18990AE7-78FC-EF47-AA86-F88C6E5B2F04}"/>
                  </a:ext>
                </a:extLst>
              </p:cNvPr>
              <p:cNvSpPr/>
              <p:nvPr/>
            </p:nvSpPr>
            <p:spPr>
              <a:xfrm>
                <a:off x="3972758" y="4824555"/>
                <a:ext cx="18432" cy="8121"/>
              </a:xfrm>
              <a:custGeom>
                <a:avLst/>
                <a:gdLst>
                  <a:gd name="connsiteX0" fmla="*/ 18333 w 18432"/>
                  <a:gd name="connsiteY0" fmla="*/ 4973 h 8121"/>
                  <a:gd name="connsiteX1" fmla="*/ 0 w 18432"/>
                  <a:gd name="connsiteY1" fmla="*/ 31 h 8121"/>
                  <a:gd name="connsiteX2" fmla="*/ 17315 w 18432"/>
                  <a:gd name="connsiteY2" fmla="*/ 7734 h 8121"/>
                  <a:gd name="connsiteX3" fmla="*/ 18333 w 18432"/>
                  <a:gd name="connsiteY3" fmla="*/ 4973 h 8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32" h="8121">
                    <a:moveTo>
                      <a:pt x="18333" y="4973"/>
                    </a:moveTo>
                    <a:cubicBezTo>
                      <a:pt x="19497" y="3810"/>
                      <a:pt x="10185" y="-404"/>
                      <a:pt x="0" y="31"/>
                    </a:cubicBezTo>
                    <a:cubicBezTo>
                      <a:pt x="0" y="31"/>
                      <a:pt x="17752" y="10205"/>
                      <a:pt x="17315" y="7734"/>
                    </a:cubicBezTo>
                    <a:cubicBezTo>
                      <a:pt x="16879" y="5264"/>
                      <a:pt x="16442" y="6136"/>
                      <a:pt x="18333" y="4973"/>
                    </a:cubicBezTo>
                  </a:path>
                </a:pathLst>
              </a:custGeom>
              <a:solidFill>
                <a:srgbClr val="FFFFFF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18" name="Graphic 7">
              <a:extLst>
                <a:ext uri="{FF2B5EF4-FFF2-40B4-BE49-F238E27FC236}">
                  <a16:creationId xmlns:a16="http://schemas.microsoft.com/office/drawing/2014/main" id="{F111848B-1EAE-D249-8A1C-0BD815D39680}"/>
                </a:ext>
              </a:extLst>
            </p:cNvPr>
            <p:cNvGrpSpPr/>
            <p:nvPr/>
          </p:nvGrpSpPr>
          <p:grpSpPr>
            <a:xfrm>
              <a:off x="2792033" y="4613259"/>
              <a:ext cx="3327478" cy="1297977"/>
              <a:chOff x="2792033" y="4613259"/>
              <a:chExt cx="3327478" cy="1297977"/>
            </a:xfrm>
            <a:solidFill>
              <a:schemeClr val="accent1"/>
            </a:solidFill>
          </p:grpSpPr>
          <p:sp>
            <p:nvSpPr>
              <p:cNvPr id="619" name="Freeform 618">
                <a:extLst>
                  <a:ext uri="{FF2B5EF4-FFF2-40B4-BE49-F238E27FC236}">
                    <a16:creationId xmlns:a16="http://schemas.microsoft.com/office/drawing/2014/main" id="{ABE21717-D74B-0747-B08C-513B61218A59}"/>
                  </a:ext>
                </a:extLst>
              </p:cNvPr>
              <p:cNvSpPr/>
              <p:nvPr/>
            </p:nvSpPr>
            <p:spPr>
              <a:xfrm>
                <a:off x="3838974" y="4613259"/>
                <a:ext cx="151971" cy="211036"/>
              </a:xfrm>
              <a:custGeom>
                <a:avLst/>
                <a:gdLst>
                  <a:gd name="connsiteX0" fmla="*/ 52156 w 151971"/>
                  <a:gd name="connsiteY0" fmla="*/ 11634 h 211036"/>
                  <a:gd name="connsiteX1" fmla="*/ 29021 w 151971"/>
                  <a:gd name="connsiteY1" fmla="*/ 211037 h 211036"/>
                  <a:gd name="connsiteX2" fmla="*/ 43571 w 151971"/>
                  <a:gd name="connsiteY2" fmla="*/ 159006 h 211036"/>
                  <a:gd name="connsiteX3" fmla="*/ 35423 w 151971"/>
                  <a:gd name="connsiteY3" fmla="*/ 137205 h 211036"/>
                  <a:gd name="connsiteX4" fmla="*/ 54775 w 151971"/>
                  <a:gd name="connsiteY4" fmla="*/ 143019 h 211036"/>
                  <a:gd name="connsiteX5" fmla="*/ 120543 w 151971"/>
                  <a:gd name="connsiteY5" fmla="*/ 64100 h 211036"/>
                  <a:gd name="connsiteX6" fmla="*/ 151972 w 151971"/>
                  <a:gd name="connsiteY6" fmla="*/ 54945 h 211036"/>
                  <a:gd name="connsiteX7" fmla="*/ 51720 w 151971"/>
                  <a:gd name="connsiteY7" fmla="*/ 11343 h 211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971" h="211036">
                    <a:moveTo>
                      <a:pt x="52156" y="11634"/>
                    </a:moveTo>
                    <a:cubicBezTo>
                      <a:pt x="-49697" y="95348"/>
                      <a:pt x="29021" y="211037"/>
                      <a:pt x="29021" y="211037"/>
                    </a:cubicBezTo>
                    <a:cubicBezTo>
                      <a:pt x="37300" y="194832"/>
                      <a:pt x="42247" y="177144"/>
                      <a:pt x="43571" y="159006"/>
                    </a:cubicBezTo>
                    <a:cubicBezTo>
                      <a:pt x="40370" y="149850"/>
                      <a:pt x="30622" y="148833"/>
                      <a:pt x="35423" y="137205"/>
                    </a:cubicBezTo>
                    <a:cubicBezTo>
                      <a:pt x="50847" y="99999"/>
                      <a:pt x="54775" y="143019"/>
                      <a:pt x="54775" y="143019"/>
                    </a:cubicBezTo>
                    <a:cubicBezTo>
                      <a:pt x="58995" y="126886"/>
                      <a:pt x="104683" y="75873"/>
                      <a:pt x="120543" y="64100"/>
                    </a:cubicBezTo>
                    <a:cubicBezTo>
                      <a:pt x="129433" y="57095"/>
                      <a:pt x="140710" y="53811"/>
                      <a:pt x="151972" y="54945"/>
                    </a:cubicBezTo>
                    <a:cubicBezTo>
                      <a:pt x="149207" y="32417"/>
                      <a:pt x="95225" y="-23974"/>
                      <a:pt x="51720" y="11343"/>
                    </a:cubicBezTo>
                  </a:path>
                </a:pathLst>
              </a:custGeom>
              <a:solidFill>
                <a:srgbClr val="000000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0" name="Freeform 619">
                <a:extLst>
                  <a:ext uri="{FF2B5EF4-FFF2-40B4-BE49-F238E27FC236}">
                    <a16:creationId xmlns:a16="http://schemas.microsoft.com/office/drawing/2014/main" id="{84F9A70E-DF81-A140-A139-2FCDA594929C}"/>
                  </a:ext>
                </a:extLst>
              </p:cNvPr>
              <p:cNvSpPr/>
              <p:nvPr/>
            </p:nvSpPr>
            <p:spPr>
              <a:xfrm>
                <a:off x="3886037" y="4647275"/>
                <a:ext cx="166747" cy="125982"/>
              </a:xfrm>
              <a:custGeom>
                <a:avLst/>
                <a:gdLst>
                  <a:gd name="connsiteX0" fmla="*/ 163837 w 166747"/>
                  <a:gd name="connsiteY0" fmla="*/ 24271 h 125982"/>
                  <a:gd name="connsiteX1" fmla="*/ 132554 w 166747"/>
                  <a:gd name="connsiteY1" fmla="*/ 53339 h 125982"/>
                  <a:gd name="connsiteX2" fmla="*/ 84538 w 166747"/>
                  <a:gd name="connsiteY2" fmla="*/ 0 h 125982"/>
                  <a:gd name="connsiteX3" fmla="*/ 48453 w 166747"/>
                  <a:gd name="connsiteY3" fmla="*/ 18603 h 125982"/>
                  <a:gd name="connsiteX4" fmla="*/ 38704 w 166747"/>
                  <a:gd name="connsiteY4" fmla="*/ 21946 h 125982"/>
                  <a:gd name="connsiteX5" fmla="*/ 0 w 166747"/>
                  <a:gd name="connsiteY5" fmla="*/ 69180 h 125982"/>
                  <a:gd name="connsiteX6" fmla="*/ 59656 w 166747"/>
                  <a:gd name="connsiteY6" fmla="*/ 108567 h 125982"/>
                  <a:gd name="connsiteX7" fmla="*/ 143321 w 166747"/>
                  <a:gd name="connsiteY7" fmla="*/ 83133 h 125982"/>
                  <a:gd name="connsiteX8" fmla="*/ 166747 w 166747"/>
                  <a:gd name="connsiteY8" fmla="*/ 23399 h 125982"/>
                  <a:gd name="connsiteX9" fmla="*/ 163837 w 166747"/>
                  <a:gd name="connsiteY9" fmla="*/ 24126 h 125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6747" h="125982">
                    <a:moveTo>
                      <a:pt x="163837" y="24271"/>
                    </a:moveTo>
                    <a:cubicBezTo>
                      <a:pt x="149054" y="27846"/>
                      <a:pt x="137196" y="38863"/>
                      <a:pt x="132554" y="53339"/>
                    </a:cubicBezTo>
                    <a:cubicBezTo>
                      <a:pt x="119138" y="33398"/>
                      <a:pt x="102973" y="15435"/>
                      <a:pt x="84538" y="0"/>
                    </a:cubicBezTo>
                    <a:cubicBezTo>
                      <a:pt x="73290" y="7601"/>
                      <a:pt x="61170" y="13851"/>
                      <a:pt x="48453" y="18603"/>
                    </a:cubicBezTo>
                    <a:cubicBezTo>
                      <a:pt x="45281" y="19940"/>
                      <a:pt x="42022" y="21045"/>
                      <a:pt x="38704" y="21946"/>
                    </a:cubicBezTo>
                    <a:cubicBezTo>
                      <a:pt x="37540" y="40840"/>
                      <a:pt x="2328" y="51013"/>
                      <a:pt x="0" y="69180"/>
                    </a:cubicBezTo>
                    <a:cubicBezTo>
                      <a:pt x="8148" y="78627"/>
                      <a:pt x="49471" y="98248"/>
                      <a:pt x="59656" y="108567"/>
                    </a:cubicBezTo>
                    <a:cubicBezTo>
                      <a:pt x="93850" y="141704"/>
                      <a:pt x="129353" y="124409"/>
                      <a:pt x="143321" y="83133"/>
                    </a:cubicBezTo>
                    <a:cubicBezTo>
                      <a:pt x="148705" y="67291"/>
                      <a:pt x="151761" y="36334"/>
                      <a:pt x="166747" y="23399"/>
                    </a:cubicBezTo>
                    <a:lnTo>
                      <a:pt x="163837" y="24126"/>
                    </a:lnTo>
                  </a:path>
                </a:pathLst>
              </a:custGeom>
              <a:solidFill>
                <a:srgbClr val="000000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1" name="Freeform 620">
                <a:extLst>
                  <a:ext uri="{FF2B5EF4-FFF2-40B4-BE49-F238E27FC236}">
                    <a16:creationId xmlns:a16="http://schemas.microsoft.com/office/drawing/2014/main" id="{6DCA3469-91E0-5B4F-87E9-40B54626C9B6}"/>
                  </a:ext>
                </a:extLst>
              </p:cNvPr>
              <p:cNvSpPr/>
              <p:nvPr/>
            </p:nvSpPr>
            <p:spPr>
              <a:xfrm>
                <a:off x="3740679" y="4919033"/>
                <a:ext cx="268745" cy="480945"/>
              </a:xfrm>
              <a:custGeom>
                <a:avLst/>
                <a:gdLst>
                  <a:gd name="connsiteX0" fmla="*/ 232079 w 268745"/>
                  <a:gd name="connsiteY0" fmla="*/ 305232 h 480945"/>
                  <a:gd name="connsiteX1" fmla="*/ 197885 w 268745"/>
                  <a:gd name="connsiteY1" fmla="*/ 480945 h 480945"/>
                  <a:gd name="connsiteX2" fmla="*/ 0 w 268745"/>
                  <a:gd name="connsiteY2" fmla="*/ 478184 h 480945"/>
                  <a:gd name="connsiteX3" fmla="*/ 10622 w 268745"/>
                  <a:gd name="connsiteY3" fmla="*/ 92458 h 480945"/>
                  <a:gd name="connsiteX4" fmla="*/ 106072 w 268745"/>
                  <a:gd name="connsiteY4" fmla="*/ 7726 h 480945"/>
                  <a:gd name="connsiteX5" fmla="*/ 162528 w 268745"/>
                  <a:gd name="connsiteY5" fmla="*/ 27492 h 480945"/>
                  <a:gd name="connsiteX6" fmla="*/ 268746 w 268745"/>
                  <a:gd name="connsiteY6" fmla="*/ 250149 h 480945"/>
                  <a:gd name="connsiteX7" fmla="*/ 232079 w 268745"/>
                  <a:gd name="connsiteY7" fmla="*/ 305232 h 480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8745" h="480945">
                    <a:moveTo>
                      <a:pt x="232079" y="305232"/>
                    </a:moveTo>
                    <a:cubicBezTo>
                      <a:pt x="214036" y="312354"/>
                      <a:pt x="204142" y="408131"/>
                      <a:pt x="197885" y="480945"/>
                    </a:cubicBezTo>
                    <a:lnTo>
                      <a:pt x="0" y="478184"/>
                    </a:lnTo>
                    <a:cubicBezTo>
                      <a:pt x="30701" y="349705"/>
                      <a:pt x="-10913" y="207420"/>
                      <a:pt x="10622" y="92458"/>
                    </a:cubicBezTo>
                    <a:cubicBezTo>
                      <a:pt x="15132" y="64263"/>
                      <a:pt x="48598" y="-26864"/>
                      <a:pt x="106072" y="7726"/>
                    </a:cubicBezTo>
                    <a:cubicBezTo>
                      <a:pt x="142885" y="29963"/>
                      <a:pt x="151179" y="57722"/>
                      <a:pt x="162528" y="27492"/>
                    </a:cubicBezTo>
                    <a:cubicBezTo>
                      <a:pt x="166747" y="16446"/>
                      <a:pt x="191629" y="121235"/>
                      <a:pt x="268746" y="250149"/>
                    </a:cubicBezTo>
                    <a:cubicBezTo>
                      <a:pt x="268746" y="250149"/>
                      <a:pt x="260598" y="293750"/>
                      <a:pt x="232079" y="305232"/>
                    </a:cubicBezTo>
                  </a:path>
                </a:pathLst>
              </a:custGeom>
              <a:solidFill>
                <a:srgbClr val="FFFFFF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2" name="Freeform 621">
                <a:extLst>
                  <a:ext uri="{FF2B5EF4-FFF2-40B4-BE49-F238E27FC236}">
                    <a16:creationId xmlns:a16="http://schemas.microsoft.com/office/drawing/2014/main" id="{1A03A016-E1B2-3645-870C-EB651C89658B}"/>
                  </a:ext>
                </a:extLst>
              </p:cNvPr>
              <p:cNvSpPr/>
              <p:nvPr/>
            </p:nvSpPr>
            <p:spPr>
              <a:xfrm>
                <a:off x="3715700" y="4919033"/>
                <a:ext cx="211924" cy="585152"/>
              </a:xfrm>
              <a:custGeom>
                <a:avLst/>
                <a:gdLst>
                  <a:gd name="connsiteX0" fmla="*/ 35600 w 211924"/>
                  <a:gd name="connsiteY0" fmla="*/ 92458 h 585152"/>
                  <a:gd name="connsiteX1" fmla="*/ 131051 w 211924"/>
                  <a:gd name="connsiteY1" fmla="*/ 7726 h 585152"/>
                  <a:gd name="connsiteX2" fmla="*/ 209041 w 211924"/>
                  <a:gd name="connsiteY2" fmla="*/ 203060 h 585152"/>
                  <a:gd name="connsiteX3" fmla="*/ 167718 w 211924"/>
                  <a:gd name="connsiteY3" fmla="*/ 583845 h 585152"/>
                  <a:gd name="connsiteX4" fmla="*/ 388 w 211924"/>
                  <a:gd name="connsiteY4" fmla="*/ 492427 h 585152"/>
                  <a:gd name="connsiteX5" fmla="*/ 35600 w 211924"/>
                  <a:gd name="connsiteY5" fmla="*/ 92458 h 58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1924" h="585152">
                    <a:moveTo>
                      <a:pt x="35600" y="92458"/>
                    </a:moveTo>
                    <a:cubicBezTo>
                      <a:pt x="40111" y="64263"/>
                      <a:pt x="73577" y="-26864"/>
                      <a:pt x="131051" y="7726"/>
                    </a:cubicBezTo>
                    <a:cubicBezTo>
                      <a:pt x="167863" y="29963"/>
                      <a:pt x="225483" y="120218"/>
                      <a:pt x="209041" y="203060"/>
                    </a:cubicBezTo>
                    <a:cubicBezTo>
                      <a:pt x="209041" y="203060"/>
                      <a:pt x="174120" y="456819"/>
                      <a:pt x="167718" y="583845"/>
                    </a:cubicBezTo>
                    <a:cubicBezTo>
                      <a:pt x="167718" y="595762"/>
                      <a:pt x="-9360" y="523094"/>
                      <a:pt x="388" y="492427"/>
                    </a:cubicBezTo>
                    <a:cubicBezTo>
                      <a:pt x="44039" y="357699"/>
                      <a:pt x="12756" y="214832"/>
                      <a:pt x="35600" y="92458"/>
                    </a:cubicBezTo>
                  </a:path>
                </a:pathLst>
              </a:custGeom>
              <a:solidFill>
                <a:srgbClr val="FBAB1C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3" name="Freeform 622">
                <a:extLst>
                  <a:ext uri="{FF2B5EF4-FFF2-40B4-BE49-F238E27FC236}">
                    <a16:creationId xmlns:a16="http://schemas.microsoft.com/office/drawing/2014/main" id="{3CAAFE9C-C54E-B849-950D-669DE422DB73}"/>
                  </a:ext>
                </a:extLst>
              </p:cNvPr>
              <p:cNvSpPr/>
              <p:nvPr/>
            </p:nvSpPr>
            <p:spPr>
              <a:xfrm>
                <a:off x="3898841" y="5331379"/>
                <a:ext cx="14550" cy="1744"/>
              </a:xfrm>
              <a:custGeom>
                <a:avLst/>
                <a:gdLst>
                  <a:gd name="connsiteX0" fmla="*/ 0 w 14550"/>
                  <a:gd name="connsiteY0" fmla="*/ 0 h 1744"/>
                  <a:gd name="connsiteX1" fmla="*/ 0 w 14550"/>
                  <a:gd name="connsiteY1" fmla="*/ 872 h 1744"/>
                  <a:gd name="connsiteX2" fmla="*/ 0 w 14550"/>
                  <a:gd name="connsiteY2" fmla="*/ 1744 h 1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0" h="1744">
                    <a:moveTo>
                      <a:pt x="0" y="0"/>
                    </a:moveTo>
                    <a:lnTo>
                      <a:pt x="0" y="872"/>
                    </a:lnTo>
                    <a:lnTo>
                      <a:pt x="0" y="1744"/>
                    </a:lnTo>
                    <a:close/>
                  </a:path>
                </a:pathLst>
              </a:custGeom>
              <a:solidFill>
                <a:srgbClr val="F1A11F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4" name="Freeform 623">
                <a:extLst>
                  <a:ext uri="{FF2B5EF4-FFF2-40B4-BE49-F238E27FC236}">
                    <a16:creationId xmlns:a16="http://schemas.microsoft.com/office/drawing/2014/main" id="{A2C2E633-8ECC-DF4D-8026-159E3B5632C3}"/>
                  </a:ext>
                </a:extLst>
              </p:cNvPr>
              <p:cNvSpPr/>
              <p:nvPr/>
            </p:nvSpPr>
            <p:spPr>
              <a:xfrm>
                <a:off x="3842677" y="5229643"/>
                <a:ext cx="56019" cy="102608"/>
              </a:xfrm>
              <a:custGeom>
                <a:avLst/>
                <a:gdLst>
                  <a:gd name="connsiteX0" fmla="*/ 0 w 56019"/>
                  <a:gd name="connsiteY0" fmla="*/ 0 h 102608"/>
                  <a:gd name="connsiteX1" fmla="*/ 56019 w 56019"/>
                  <a:gd name="connsiteY1" fmla="*/ 102608 h 102608"/>
                  <a:gd name="connsiteX2" fmla="*/ 56019 w 56019"/>
                  <a:gd name="connsiteY2" fmla="*/ 101736 h 102608"/>
                  <a:gd name="connsiteX3" fmla="*/ 56019 w 56019"/>
                  <a:gd name="connsiteY3" fmla="*/ 101736 h 102608"/>
                  <a:gd name="connsiteX4" fmla="*/ 5093 w 56019"/>
                  <a:gd name="connsiteY4" fmla="*/ 1744 h 102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19" h="102608">
                    <a:moveTo>
                      <a:pt x="0" y="0"/>
                    </a:moveTo>
                    <a:cubicBezTo>
                      <a:pt x="16369" y="35404"/>
                      <a:pt x="35081" y="69690"/>
                      <a:pt x="56019" y="102608"/>
                    </a:cubicBezTo>
                    <a:cubicBezTo>
                      <a:pt x="55946" y="102318"/>
                      <a:pt x="55946" y="102027"/>
                      <a:pt x="56019" y="101736"/>
                    </a:cubicBezTo>
                    <a:lnTo>
                      <a:pt x="56019" y="101736"/>
                    </a:lnTo>
                    <a:cubicBezTo>
                      <a:pt x="44233" y="75285"/>
                      <a:pt x="21971" y="41276"/>
                      <a:pt x="5093" y="1744"/>
                    </a:cubicBezTo>
                    <a:close/>
                  </a:path>
                </a:pathLst>
              </a:custGeom>
              <a:solidFill>
                <a:srgbClr val="EE6C23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5" name="Freeform 624">
                <a:extLst>
                  <a:ext uri="{FF2B5EF4-FFF2-40B4-BE49-F238E27FC236}">
                    <a16:creationId xmlns:a16="http://schemas.microsoft.com/office/drawing/2014/main" id="{FC15911C-BD18-3644-96A4-11C6B002B9FE}"/>
                  </a:ext>
                </a:extLst>
              </p:cNvPr>
              <p:cNvSpPr/>
              <p:nvPr/>
            </p:nvSpPr>
            <p:spPr>
              <a:xfrm>
                <a:off x="4326769" y="5253478"/>
                <a:ext cx="163588" cy="255648"/>
              </a:xfrm>
              <a:custGeom>
                <a:avLst/>
                <a:gdLst>
                  <a:gd name="connsiteX0" fmla="*/ 159181 w 163588"/>
                  <a:gd name="connsiteY0" fmla="*/ 35171 h 255648"/>
                  <a:gd name="connsiteX1" fmla="*/ 123242 w 163588"/>
                  <a:gd name="connsiteY1" fmla="*/ 0 h 255648"/>
                  <a:gd name="connsiteX2" fmla="*/ 0 w 163588"/>
                  <a:gd name="connsiteY2" fmla="*/ 193880 h 255648"/>
                  <a:gd name="connsiteX3" fmla="*/ 18188 w 163588"/>
                  <a:gd name="connsiteY3" fmla="*/ 255649 h 255648"/>
                  <a:gd name="connsiteX4" fmla="*/ 36812 w 163588"/>
                  <a:gd name="connsiteY4" fmla="*/ 241115 h 255648"/>
                  <a:gd name="connsiteX5" fmla="*/ 161218 w 163588"/>
                  <a:gd name="connsiteY5" fmla="*/ 50723 h 255648"/>
                  <a:gd name="connsiteX6" fmla="*/ 160113 w 163588"/>
                  <a:gd name="connsiteY6" fmla="*/ 36785 h 255648"/>
                  <a:gd name="connsiteX7" fmla="*/ 159327 w 163588"/>
                  <a:gd name="connsiteY7" fmla="*/ 36189 h 25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588" h="255648">
                    <a:moveTo>
                      <a:pt x="159181" y="35171"/>
                    </a:moveTo>
                    <a:cubicBezTo>
                      <a:pt x="145999" y="24751"/>
                      <a:pt x="133951" y="12964"/>
                      <a:pt x="123242" y="0"/>
                    </a:cubicBezTo>
                    <a:lnTo>
                      <a:pt x="0" y="193880"/>
                    </a:lnTo>
                    <a:lnTo>
                      <a:pt x="18188" y="255649"/>
                    </a:lnTo>
                    <a:cubicBezTo>
                      <a:pt x="19934" y="253759"/>
                      <a:pt x="35503" y="243150"/>
                      <a:pt x="36812" y="241115"/>
                    </a:cubicBezTo>
                    <a:lnTo>
                      <a:pt x="161218" y="50723"/>
                    </a:lnTo>
                    <a:cubicBezTo>
                      <a:pt x="164769" y="46566"/>
                      <a:pt x="164274" y="40331"/>
                      <a:pt x="160113" y="36785"/>
                    </a:cubicBezTo>
                    <a:cubicBezTo>
                      <a:pt x="159865" y="36581"/>
                      <a:pt x="159603" y="36378"/>
                      <a:pt x="159327" y="36189"/>
                    </a:cubicBezTo>
                  </a:path>
                </a:pathLst>
              </a:custGeom>
              <a:solidFill>
                <a:srgbClr val="FFFFFF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6" name="Freeform 625">
                <a:extLst>
                  <a:ext uri="{FF2B5EF4-FFF2-40B4-BE49-F238E27FC236}">
                    <a16:creationId xmlns:a16="http://schemas.microsoft.com/office/drawing/2014/main" id="{D4C36EF2-7AC8-C541-BFB1-3E3F79B0AE72}"/>
                  </a:ext>
                </a:extLst>
              </p:cNvPr>
              <p:cNvSpPr/>
              <p:nvPr/>
            </p:nvSpPr>
            <p:spPr>
              <a:xfrm>
                <a:off x="4067139" y="5254060"/>
                <a:ext cx="438086" cy="272378"/>
              </a:xfrm>
              <a:custGeom>
                <a:avLst/>
                <a:gdLst>
                  <a:gd name="connsiteX0" fmla="*/ 7763 w 438086"/>
                  <a:gd name="connsiteY0" fmla="*/ 157400 h 272378"/>
                  <a:gd name="connsiteX1" fmla="*/ 260503 w 438086"/>
                  <a:gd name="connsiteY1" fmla="*/ 191991 h 272378"/>
                  <a:gd name="connsiteX2" fmla="*/ 277527 w 438086"/>
                  <a:gd name="connsiteY2" fmla="*/ 250126 h 272378"/>
                  <a:gd name="connsiteX3" fmla="*/ 418811 w 438086"/>
                  <a:gd name="connsiteY3" fmla="*/ 35171 h 272378"/>
                  <a:gd name="connsiteX4" fmla="*/ 382872 w 438086"/>
                  <a:gd name="connsiteY4" fmla="*/ 0 h 272378"/>
                  <a:gd name="connsiteX5" fmla="*/ 392766 w 438086"/>
                  <a:gd name="connsiteY5" fmla="*/ 0 h 272378"/>
                  <a:gd name="connsiteX6" fmla="*/ 436417 w 438086"/>
                  <a:gd name="connsiteY6" fmla="*/ 36625 h 272378"/>
                  <a:gd name="connsiteX7" fmla="*/ 430452 w 438086"/>
                  <a:gd name="connsiteY7" fmla="*/ 59443 h 272378"/>
                  <a:gd name="connsiteX8" fmla="*/ 290477 w 438086"/>
                  <a:gd name="connsiteY8" fmla="*/ 264660 h 272378"/>
                  <a:gd name="connsiteX9" fmla="*/ 276770 w 438086"/>
                  <a:gd name="connsiteY9" fmla="*/ 269063 h 272378"/>
                  <a:gd name="connsiteX10" fmla="*/ 275926 w 438086"/>
                  <a:gd name="connsiteY10" fmla="*/ 268584 h 272378"/>
                  <a:gd name="connsiteX11" fmla="*/ 275926 w 438086"/>
                  <a:gd name="connsiteY11" fmla="*/ 267566 h 272378"/>
                  <a:gd name="connsiteX12" fmla="*/ 265450 w 438086"/>
                  <a:gd name="connsiteY12" fmla="*/ 272217 h 272378"/>
                  <a:gd name="connsiteX13" fmla="*/ 633 w 438086"/>
                  <a:gd name="connsiteY13" fmla="*/ 248236 h 272378"/>
                  <a:gd name="connsiteX14" fmla="*/ 8199 w 438086"/>
                  <a:gd name="connsiteY14" fmla="*/ 157982 h 272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38086" h="272378">
                    <a:moveTo>
                      <a:pt x="7763" y="157400"/>
                    </a:moveTo>
                    <a:lnTo>
                      <a:pt x="260503" y="191991"/>
                    </a:lnTo>
                    <a:cubicBezTo>
                      <a:pt x="277236" y="250126"/>
                      <a:pt x="277672" y="250126"/>
                      <a:pt x="277527" y="250126"/>
                    </a:cubicBezTo>
                    <a:lnTo>
                      <a:pt x="418811" y="35171"/>
                    </a:lnTo>
                    <a:cubicBezTo>
                      <a:pt x="405774" y="24576"/>
                      <a:pt x="393755" y="12789"/>
                      <a:pt x="382872" y="0"/>
                    </a:cubicBezTo>
                    <a:cubicBezTo>
                      <a:pt x="386509" y="0"/>
                      <a:pt x="389128" y="0"/>
                      <a:pt x="392766" y="0"/>
                    </a:cubicBezTo>
                    <a:cubicBezTo>
                      <a:pt x="396403" y="0"/>
                      <a:pt x="428415" y="32701"/>
                      <a:pt x="436417" y="36625"/>
                    </a:cubicBezTo>
                    <a:cubicBezTo>
                      <a:pt x="441364" y="39096"/>
                      <a:pt x="434089" y="54211"/>
                      <a:pt x="430452" y="59443"/>
                    </a:cubicBezTo>
                    <a:lnTo>
                      <a:pt x="290477" y="264660"/>
                    </a:lnTo>
                    <a:cubicBezTo>
                      <a:pt x="287901" y="269659"/>
                      <a:pt x="281776" y="271636"/>
                      <a:pt x="276770" y="269063"/>
                    </a:cubicBezTo>
                    <a:cubicBezTo>
                      <a:pt x="276479" y="268918"/>
                      <a:pt x="276203" y="268758"/>
                      <a:pt x="275926" y="268584"/>
                    </a:cubicBezTo>
                    <a:lnTo>
                      <a:pt x="275926" y="267566"/>
                    </a:lnTo>
                    <a:cubicBezTo>
                      <a:pt x="273729" y="271113"/>
                      <a:pt x="269568" y="272958"/>
                      <a:pt x="265450" y="272217"/>
                    </a:cubicBezTo>
                    <a:lnTo>
                      <a:pt x="633" y="248236"/>
                    </a:lnTo>
                    <a:cubicBezTo>
                      <a:pt x="-3150" y="217861"/>
                      <a:pt x="11400" y="188503"/>
                      <a:pt x="8199" y="157982"/>
                    </a:cubicBezTo>
                  </a:path>
                </a:pathLst>
              </a:custGeom>
              <a:solidFill>
                <a:srgbClr val="231F20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7" name="Freeform 626">
                <a:extLst>
                  <a:ext uri="{FF2B5EF4-FFF2-40B4-BE49-F238E27FC236}">
                    <a16:creationId xmlns:a16="http://schemas.microsoft.com/office/drawing/2014/main" id="{988AD927-B31C-1547-B55D-BB84FC97A049}"/>
                  </a:ext>
                </a:extLst>
              </p:cNvPr>
              <p:cNvSpPr/>
              <p:nvPr/>
            </p:nvSpPr>
            <p:spPr>
              <a:xfrm>
                <a:off x="3966139" y="5332393"/>
                <a:ext cx="321235" cy="136783"/>
              </a:xfrm>
              <a:custGeom>
                <a:avLst/>
                <a:gdLst>
                  <a:gd name="connsiteX0" fmla="*/ 9529 w 321235"/>
                  <a:gd name="connsiteY0" fmla="*/ 29362 h 136783"/>
                  <a:gd name="connsiteX1" fmla="*/ 59873 w 321235"/>
                  <a:gd name="connsiteY1" fmla="*/ 10178 h 136783"/>
                  <a:gd name="connsiteX2" fmla="*/ 157943 w 321235"/>
                  <a:gd name="connsiteY2" fmla="*/ 63952 h 136783"/>
                  <a:gd name="connsiteX3" fmla="*/ 157943 w 321235"/>
                  <a:gd name="connsiteY3" fmla="*/ 63952 h 136783"/>
                  <a:gd name="connsiteX4" fmla="*/ 196793 w 321235"/>
                  <a:gd name="connsiteY4" fmla="*/ 78486 h 136783"/>
                  <a:gd name="connsiteX5" fmla="*/ 259796 w 321235"/>
                  <a:gd name="connsiteY5" fmla="*/ 87497 h 136783"/>
                  <a:gd name="connsiteX6" fmla="*/ 269108 w 321235"/>
                  <a:gd name="connsiteY6" fmla="*/ 86480 h 136783"/>
                  <a:gd name="connsiteX7" fmla="*/ 320617 w 321235"/>
                  <a:gd name="connsiteY7" fmla="*/ 136621 h 136783"/>
                  <a:gd name="connsiteX8" fmla="*/ 202031 w 321235"/>
                  <a:gd name="connsiteY8" fmla="*/ 110751 h 136783"/>
                  <a:gd name="connsiteX9" fmla="*/ 7347 w 321235"/>
                  <a:gd name="connsiteY9" fmla="*/ 52616 h 136783"/>
                  <a:gd name="connsiteX10" fmla="*/ 9675 w 321235"/>
                  <a:gd name="connsiteY10" fmla="*/ 30089 h 136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1235" h="136783">
                    <a:moveTo>
                      <a:pt x="9529" y="29362"/>
                    </a:moveTo>
                    <a:cubicBezTo>
                      <a:pt x="16222" y="17154"/>
                      <a:pt x="16513" y="-16855"/>
                      <a:pt x="59873" y="10178"/>
                    </a:cubicBezTo>
                    <a:cubicBezTo>
                      <a:pt x="59873" y="10178"/>
                      <a:pt x="105707" y="37210"/>
                      <a:pt x="157943" y="63952"/>
                    </a:cubicBezTo>
                    <a:lnTo>
                      <a:pt x="157943" y="63952"/>
                    </a:lnTo>
                    <a:cubicBezTo>
                      <a:pt x="169874" y="68167"/>
                      <a:pt x="194028" y="77324"/>
                      <a:pt x="196793" y="78486"/>
                    </a:cubicBezTo>
                    <a:cubicBezTo>
                      <a:pt x="217090" y="85201"/>
                      <a:pt x="238421" y="88253"/>
                      <a:pt x="259796" y="87497"/>
                    </a:cubicBezTo>
                    <a:cubicBezTo>
                      <a:pt x="262706" y="87497"/>
                      <a:pt x="265907" y="87497"/>
                      <a:pt x="269108" y="86480"/>
                    </a:cubicBezTo>
                    <a:cubicBezTo>
                      <a:pt x="277693" y="94909"/>
                      <a:pt x="327310" y="139819"/>
                      <a:pt x="320617" y="136621"/>
                    </a:cubicBezTo>
                    <a:cubicBezTo>
                      <a:pt x="317270" y="136621"/>
                      <a:pt x="227058" y="119326"/>
                      <a:pt x="202031" y="110751"/>
                    </a:cubicBezTo>
                    <a:cubicBezTo>
                      <a:pt x="156488" y="101014"/>
                      <a:pt x="39503" y="70929"/>
                      <a:pt x="7347" y="52616"/>
                    </a:cubicBezTo>
                    <a:cubicBezTo>
                      <a:pt x="-7204" y="44041"/>
                      <a:pt x="3272" y="42007"/>
                      <a:pt x="9675" y="30089"/>
                    </a:cubicBezTo>
                  </a:path>
                </a:pathLst>
              </a:custGeom>
              <a:solidFill>
                <a:srgbClr val="884B36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9" name="Freeform 628">
                <a:extLst>
                  <a:ext uri="{FF2B5EF4-FFF2-40B4-BE49-F238E27FC236}">
                    <a16:creationId xmlns:a16="http://schemas.microsoft.com/office/drawing/2014/main" id="{73CD1DBB-DD29-4A4D-A892-79EB1DE89D9C}"/>
                  </a:ext>
                </a:extLst>
              </p:cNvPr>
              <p:cNvSpPr/>
              <p:nvPr/>
            </p:nvSpPr>
            <p:spPr>
              <a:xfrm>
                <a:off x="3787846" y="4972448"/>
                <a:ext cx="230454" cy="410090"/>
              </a:xfrm>
              <a:custGeom>
                <a:avLst/>
                <a:gdLst>
                  <a:gd name="connsiteX0" fmla="*/ 95136 w 230454"/>
                  <a:gd name="connsiteY0" fmla="*/ 40642 h 410090"/>
                  <a:gd name="connsiteX1" fmla="*/ 230455 w 230454"/>
                  <a:gd name="connsiteY1" fmla="*/ 365326 h 410090"/>
                  <a:gd name="connsiteX2" fmla="*/ 173999 w 230454"/>
                  <a:gd name="connsiteY2" fmla="*/ 410090 h 410090"/>
                  <a:gd name="connsiteX3" fmla="*/ 24276 w 230454"/>
                  <a:gd name="connsiteY3" fmla="*/ 129298 h 410090"/>
                  <a:gd name="connsiteX4" fmla="*/ 45955 w 230454"/>
                  <a:gd name="connsiteY4" fmla="*/ 4743 h 410090"/>
                  <a:gd name="connsiteX5" fmla="*/ 95136 w 230454"/>
                  <a:gd name="connsiteY5" fmla="*/ 40642 h 41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0454" h="410090">
                    <a:moveTo>
                      <a:pt x="95136" y="40642"/>
                    </a:moveTo>
                    <a:cubicBezTo>
                      <a:pt x="127147" y="84243"/>
                      <a:pt x="148099" y="299052"/>
                      <a:pt x="230455" y="365326"/>
                    </a:cubicBezTo>
                    <a:cubicBezTo>
                      <a:pt x="230455" y="377389"/>
                      <a:pt x="210811" y="396283"/>
                      <a:pt x="173999" y="410090"/>
                    </a:cubicBezTo>
                    <a:cubicBezTo>
                      <a:pt x="84805" y="397010"/>
                      <a:pt x="39262" y="163016"/>
                      <a:pt x="24276" y="129298"/>
                    </a:cubicBezTo>
                    <a:cubicBezTo>
                      <a:pt x="-10355" y="51397"/>
                      <a:pt x="-11955" y="35700"/>
                      <a:pt x="45955" y="4743"/>
                    </a:cubicBezTo>
                    <a:cubicBezTo>
                      <a:pt x="45955" y="4743"/>
                      <a:pt x="51630" y="-19237"/>
                      <a:pt x="95136" y="40642"/>
                    </a:cubicBezTo>
                  </a:path>
                </a:pathLst>
              </a:custGeom>
              <a:solidFill>
                <a:srgbClr val="FBAB1C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0" name="Freeform 629">
                <a:extLst>
                  <a:ext uri="{FF2B5EF4-FFF2-40B4-BE49-F238E27FC236}">
                    <a16:creationId xmlns:a16="http://schemas.microsoft.com/office/drawing/2014/main" id="{79A37D98-47DA-E04E-B75D-7E642A1B564B}"/>
                  </a:ext>
                </a:extLst>
              </p:cNvPr>
              <p:cNvSpPr/>
              <p:nvPr/>
            </p:nvSpPr>
            <p:spPr>
              <a:xfrm>
                <a:off x="3135005" y="5145555"/>
                <a:ext cx="336536" cy="278777"/>
              </a:xfrm>
              <a:custGeom>
                <a:avLst/>
                <a:gdLst>
                  <a:gd name="connsiteX0" fmla="*/ 71529 w 336536"/>
                  <a:gd name="connsiteY0" fmla="*/ 4443 h 278777"/>
                  <a:gd name="connsiteX1" fmla="*/ 334891 w 336536"/>
                  <a:gd name="connsiteY1" fmla="*/ 215328 h 278777"/>
                  <a:gd name="connsiteX2" fmla="*/ 308264 w 336536"/>
                  <a:gd name="connsiteY2" fmla="*/ 275788 h 278777"/>
                  <a:gd name="connsiteX3" fmla="*/ 66727 w 336536"/>
                  <a:gd name="connsiteY3" fmla="*/ 111993 h 278777"/>
                  <a:gd name="connsiteX4" fmla="*/ 31079 w 336536"/>
                  <a:gd name="connsiteY4" fmla="*/ 1682 h 278777"/>
                  <a:gd name="connsiteX5" fmla="*/ 71529 w 336536"/>
                  <a:gd name="connsiteY5" fmla="*/ 4443 h 27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6536" h="278777">
                    <a:moveTo>
                      <a:pt x="71529" y="4443"/>
                    </a:moveTo>
                    <a:cubicBezTo>
                      <a:pt x="100630" y="11419"/>
                      <a:pt x="239732" y="196580"/>
                      <a:pt x="334891" y="215328"/>
                    </a:cubicBezTo>
                    <a:cubicBezTo>
                      <a:pt x="340421" y="224920"/>
                      <a:pt x="332127" y="248901"/>
                      <a:pt x="308264" y="275788"/>
                    </a:cubicBezTo>
                    <a:cubicBezTo>
                      <a:pt x="230419" y="303257"/>
                      <a:pt x="93355" y="132922"/>
                      <a:pt x="66727" y="111993"/>
                    </a:cubicBezTo>
                    <a:cubicBezTo>
                      <a:pt x="5325" y="63450"/>
                      <a:pt x="-28432" y="30168"/>
                      <a:pt x="31079" y="1682"/>
                    </a:cubicBezTo>
                    <a:cubicBezTo>
                      <a:pt x="31079" y="1682"/>
                      <a:pt x="39082" y="-3551"/>
                      <a:pt x="71529" y="4443"/>
                    </a:cubicBezTo>
                  </a:path>
                </a:pathLst>
              </a:custGeom>
              <a:solidFill>
                <a:srgbClr val="F36E33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1" name="Freeform 630">
                <a:extLst>
                  <a:ext uri="{FF2B5EF4-FFF2-40B4-BE49-F238E27FC236}">
                    <a16:creationId xmlns:a16="http://schemas.microsoft.com/office/drawing/2014/main" id="{BAB89DAA-6755-D043-ABB4-DC886C555973}"/>
                  </a:ext>
                </a:extLst>
              </p:cNvPr>
              <p:cNvSpPr/>
              <p:nvPr/>
            </p:nvSpPr>
            <p:spPr>
              <a:xfrm>
                <a:off x="3417892" y="5666665"/>
                <a:ext cx="58987" cy="202463"/>
              </a:xfrm>
              <a:custGeom>
                <a:avLst/>
                <a:gdLst>
                  <a:gd name="connsiteX0" fmla="*/ 54041 w 58987"/>
                  <a:gd name="connsiteY0" fmla="*/ 23989 h 202463"/>
                  <a:gd name="connsiteX1" fmla="*/ 41382 w 58987"/>
                  <a:gd name="connsiteY1" fmla="*/ 9455 h 202463"/>
                  <a:gd name="connsiteX2" fmla="*/ 3696 w 58987"/>
                  <a:gd name="connsiteY2" fmla="*/ 10909 h 202463"/>
                  <a:gd name="connsiteX3" fmla="*/ 12572 w 58987"/>
                  <a:gd name="connsiteY3" fmla="*/ 169036 h 202463"/>
                  <a:gd name="connsiteX4" fmla="*/ 58988 w 58987"/>
                  <a:gd name="connsiteY4" fmla="*/ 202463 h 202463"/>
                  <a:gd name="connsiteX5" fmla="*/ 54041 w 58987"/>
                  <a:gd name="connsiteY5" fmla="*/ 23553 h 202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987" h="202463">
                    <a:moveTo>
                      <a:pt x="54041" y="23989"/>
                    </a:moveTo>
                    <a:lnTo>
                      <a:pt x="41382" y="9455"/>
                    </a:lnTo>
                    <a:cubicBezTo>
                      <a:pt x="7334" y="-12636"/>
                      <a:pt x="3696" y="10909"/>
                      <a:pt x="3696" y="10909"/>
                    </a:cubicBezTo>
                    <a:cubicBezTo>
                      <a:pt x="3696" y="10909"/>
                      <a:pt x="-8962" y="124999"/>
                      <a:pt x="12572" y="169036"/>
                    </a:cubicBezTo>
                    <a:cubicBezTo>
                      <a:pt x="22277" y="186549"/>
                      <a:pt x="39301" y="198801"/>
                      <a:pt x="58988" y="202463"/>
                    </a:cubicBezTo>
                    <a:cubicBezTo>
                      <a:pt x="58988" y="202463"/>
                      <a:pt x="48948" y="57126"/>
                      <a:pt x="54041" y="23553"/>
                    </a:cubicBezTo>
                  </a:path>
                </a:pathLst>
              </a:custGeom>
              <a:solidFill>
                <a:srgbClr val="FCD4CA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2" name="Freeform 631">
                <a:extLst>
                  <a:ext uri="{FF2B5EF4-FFF2-40B4-BE49-F238E27FC236}">
                    <a16:creationId xmlns:a16="http://schemas.microsoft.com/office/drawing/2014/main" id="{965D5827-977B-7C48-8917-6801CDAE9F9E}"/>
                  </a:ext>
                </a:extLst>
              </p:cNvPr>
              <p:cNvSpPr/>
              <p:nvPr/>
            </p:nvSpPr>
            <p:spPr>
              <a:xfrm>
                <a:off x="3217710" y="5270074"/>
                <a:ext cx="281597" cy="458112"/>
              </a:xfrm>
              <a:custGeom>
                <a:avLst/>
                <a:gdLst>
                  <a:gd name="connsiteX0" fmla="*/ 140438 w 281597"/>
                  <a:gd name="connsiteY0" fmla="*/ 35580 h 458112"/>
                  <a:gd name="connsiteX1" fmla="*/ 6429 w 281597"/>
                  <a:gd name="connsiteY1" fmla="*/ 233966 h 458112"/>
                  <a:gd name="connsiteX2" fmla="*/ 2209 w 281597"/>
                  <a:gd name="connsiteY2" fmla="*/ 421597 h 458112"/>
                  <a:gd name="connsiteX3" fmla="*/ 170703 w 281597"/>
                  <a:gd name="connsiteY3" fmla="*/ 388460 h 458112"/>
                  <a:gd name="connsiteX4" fmla="*/ 223958 w 281597"/>
                  <a:gd name="connsiteY4" fmla="*/ 171762 h 458112"/>
                  <a:gd name="connsiteX5" fmla="*/ 197767 w 281597"/>
                  <a:gd name="connsiteY5" fmla="*/ 436857 h 458112"/>
                  <a:gd name="connsiteX6" fmla="*/ 259170 w 281597"/>
                  <a:gd name="connsiteY6" fmla="*/ 431189 h 458112"/>
                  <a:gd name="connsiteX7" fmla="*/ 140438 w 281597"/>
                  <a:gd name="connsiteY7" fmla="*/ 35580 h 45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1597" h="458112">
                    <a:moveTo>
                      <a:pt x="140438" y="35580"/>
                    </a:moveTo>
                    <a:cubicBezTo>
                      <a:pt x="126761" y="48079"/>
                      <a:pt x="6429" y="218415"/>
                      <a:pt x="6429" y="233966"/>
                    </a:cubicBezTo>
                    <a:cubicBezTo>
                      <a:pt x="5702" y="310704"/>
                      <a:pt x="6429" y="405610"/>
                      <a:pt x="2209" y="421597"/>
                    </a:cubicBezTo>
                    <a:cubicBezTo>
                      <a:pt x="-19034" y="483511"/>
                      <a:pt x="118613" y="462873"/>
                      <a:pt x="170703" y="388460"/>
                    </a:cubicBezTo>
                    <a:cubicBezTo>
                      <a:pt x="214354" y="326401"/>
                      <a:pt x="224685" y="180482"/>
                      <a:pt x="223958" y="171762"/>
                    </a:cubicBezTo>
                    <a:cubicBezTo>
                      <a:pt x="220175" y="126707"/>
                      <a:pt x="183508" y="371165"/>
                      <a:pt x="197767" y="436857"/>
                    </a:cubicBezTo>
                    <a:cubicBezTo>
                      <a:pt x="223230" y="433660"/>
                      <a:pt x="239817" y="433951"/>
                      <a:pt x="259170" y="431189"/>
                    </a:cubicBezTo>
                    <a:cubicBezTo>
                      <a:pt x="250730" y="429590"/>
                      <a:pt x="366988" y="-146528"/>
                      <a:pt x="140438" y="35580"/>
                    </a:cubicBezTo>
                  </a:path>
                </a:pathLst>
              </a:custGeom>
              <a:solidFill>
                <a:srgbClr val="0D1230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3" name="Freeform 632">
                <a:extLst>
                  <a:ext uri="{FF2B5EF4-FFF2-40B4-BE49-F238E27FC236}">
                    <a16:creationId xmlns:a16="http://schemas.microsoft.com/office/drawing/2014/main" id="{B727539B-C431-024C-B476-785CE878E77B}"/>
                  </a:ext>
                </a:extLst>
              </p:cNvPr>
              <p:cNvSpPr/>
              <p:nvPr/>
            </p:nvSpPr>
            <p:spPr>
              <a:xfrm>
                <a:off x="2972298" y="4832039"/>
                <a:ext cx="347626" cy="515389"/>
              </a:xfrm>
              <a:custGeom>
                <a:avLst/>
                <a:gdLst>
                  <a:gd name="connsiteX0" fmla="*/ 265083 w 347626"/>
                  <a:gd name="connsiteY0" fmla="*/ 9844 h 515389"/>
                  <a:gd name="connsiteX1" fmla="*/ 83785 w 347626"/>
                  <a:gd name="connsiteY1" fmla="*/ 98354 h 515389"/>
                  <a:gd name="connsiteX2" fmla="*/ 45081 w 347626"/>
                  <a:gd name="connsiteY2" fmla="*/ 211427 h 515389"/>
                  <a:gd name="connsiteX3" fmla="*/ 58613 w 347626"/>
                  <a:gd name="connsiteY3" fmla="*/ 415771 h 515389"/>
                  <a:gd name="connsiteX4" fmla="*/ 125836 w 347626"/>
                  <a:gd name="connsiteY4" fmla="*/ 431323 h 515389"/>
                  <a:gd name="connsiteX5" fmla="*/ 177344 w 347626"/>
                  <a:gd name="connsiteY5" fmla="*/ 491347 h 515389"/>
                  <a:gd name="connsiteX6" fmla="*/ 306843 w 347626"/>
                  <a:gd name="connsiteY6" fmla="*/ 343684 h 515389"/>
                  <a:gd name="connsiteX7" fmla="*/ 313681 w 347626"/>
                  <a:gd name="connsiteY7" fmla="*/ 205904 h 515389"/>
                  <a:gd name="connsiteX8" fmla="*/ 346129 w 347626"/>
                  <a:gd name="connsiteY8" fmla="*/ 105621 h 515389"/>
                  <a:gd name="connsiteX9" fmla="*/ 265083 w 347626"/>
                  <a:gd name="connsiteY9" fmla="*/ 9844 h 515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7626" h="515389">
                    <a:moveTo>
                      <a:pt x="265083" y="9844"/>
                    </a:moveTo>
                    <a:cubicBezTo>
                      <a:pt x="197860" y="-12248"/>
                      <a:pt x="106338" y="-2946"/>
                      <a:pt x="83785" y="98354"/>
                    </a:cubicBezTo>
                    <a:cubicBezTo>
                      <a:pt x="75200" y="136432"/>
                      <a:pt x="30240" y="174947"/>
                      <a:pt x="45081" y="211427"/>
                    </a:cubicBezTo>
                    <a:cubicBezTo>
                      <a:pt x="-38729" y="255900"/>
                      <a:pt x="11324" y="382344"/>
                      <a:pt x="58613" y="415771"/>
                    </a:cubicBezTo>
                    <a:cubicBezTo>
                      <a:pt x="69526" y="423474"/>
                      <a:pt x="113177" y="425509"/>
                      <a:pt x="125836" y="431323"/>
                    </a:cubicBezTo>
                    <a:cubicBezTo>
                      <a:pt x="115214" y="464459"/>
                      <a:pt x="142860" y="479865"/>
                      <a:pt x="177344" y="491347"/>
                    </a:cubicBezTo>
                    <a:cubicBezTo>
                      <a:pt x="193204" y="586252"/>
                      <a:pt x="352822" y="371444"/>
                      <a:pt x="306843" y="343684"/>
                    </a:cubicBezTo>
                    <a:cubicBezTo>
                      <a:pt x="358788" y="314616"/>
                      <a:pt x="343655" y="253865"/>
                      <a:pt x="313681" y="205904"/>
                    </a:cubicBezTo>
                    <a:cubicBezTo>
                      <a:pt x="338562" y="172331"/>
                      <a:pt x="352385" y="130474"/>
                      <a:pt x="346129" y="105621"/>
                    </a:cubicBezTo>
                    <a:cubicBezTo>
                      <a:pt x="341182" y="85855"/>
                      <a:pt x="308298" y="23941"/>
                      <a:pt x="265083" y="9844"/>
                    </a:cubicBezTo>
                  </a:path>
                </a:pathLst>
              </a:custGeom>
              <a:solidFill>
                <a:srgbClr val="000000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4" name="Freeform 633">
                <a:extLst>
                  <a:ext uri="{FF2B5EF4-FFF2-40B4-BE49-F238E27FC236}">
                    <a16:creationId xmlns:a16="http://schemas.microsoft.com/office/drawing/2014/main" id="{19C62A76-D95C-784E-8626-DE6DA34B4E85}"/>
                  </a:ext>
                </a:extLst>
              </p:cNvPr>
              <p:cNvSpPr/>
              <p:nvPr/>
            </p:nvSpPr>
            <p:spPr>
              <a:xfrm>
                <a:off x="3237381" y="5006218"/>
                <a:ext cx="19969" cy="5154"/>
              </a:xfrm>
              <a:custGeom>
                <a:avLst/>
                <a:gdLst>
                  <a:gd name="connsiteX0" fmla="*/ 19934 w 19969"/>
                  <a:gd name="connsiteY0" fmla="*/ 1785 h 5154"/>
                  <a:gd name="connsiteX1" fmla="*/ 0 w 19969"/>
                  <a:gd name="connsiteY1" fmla="*/ 1785 h 5154"/>
                  <a:gd name="connsiteX2" fmla="*/ 19789 w 19969"/>
                  <a:gd name="connsiteY2" fmla="*/ 4546 h 5154"/>
                  <a:gd name="connsiteX3" fmla="*/ 19789 w 19969"/>
                  <a:gd name="connsiteY3" fmla="*/ 1494 h 5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969" h="5154">
                    <a:moveTo>
                      <a:pt x="19934" y="1785"/>
                    </a:moveTo>
                    <a:cubicBezTo>
                      <a:pt x="20662" y="186"/>
                      <a:pt x="10185" y="-1267"/>
                      <a:pt x="0" y="1785"/>
                    </a:cubicBezTo>
                    <a:cubicBezTo>
                      <a:pt x="0" y="1785"/>
                      <a:pt x="20807" y="6872"/>
                      <a:pt x="19789" y="4546"/>
                    </a:cubicBezTo>
                    <a:cubicBezTo>
                      <a:pt x="18770" y="2221"/>
                      <a:pt x="18333" y="3093"/>
                      <a:pt x="19789" y="1494"/>
                    </a:cubicBezTo>
                  </a:path>
                </a:pathLst>
              </a:custGeom>
              <a:solidFill>
                <a:srgbClr val="FFFFFF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5" name="Freeform 634">
                <a:extLst>
                  <a:ext uri="{FF2B5EF4-FFF2-40B4-BE49-F238E27FC236}">
                    <a16:creationId xmlns:a16="http://schemas.microsoft.com/office/drawing/2014/main" id="{B13933A3-722B-7A4D-8872-73ECD1D975EB}"/>
                  </a:ext>
                </a:extLst>
              </p:cNvPr>
              <p:cNvSpPr/>
              <p:nvPr/>
            </p:nvSpPr>
            <p:spPr>
              <a:xfrm>
                <a:off x="3057829" y="4845043"/>
                <a:ext cx="199295" cy="481540"/>
              </a:xfrm>
              <a:custGeom>
                <a:avLst/>
                <a:gdLst>
                  <a:gd name="connsiteX0" fmla="*/ 87885 w 199295"/>
                  <a:gd name="connsiteY0" fmla="*/ 194789 h 481540"/>
                  <a:gd name="connsiteX1" fmla="*/ 67077 w 199295"/>
                  <a:gd name="connsiteY1" fmla="*/ 107587 h 481540"/>
                  <a:gd name="connsiteX2" fmla="*/ 161655 w 199295"/>
                  <a:gd name="connsiteY2" fmla="*/ 37 h 481540"/>
                  <a:gd name="connsiteX3" fmla="*/ 187118 w 199295"/>
                  <a:gd name="connsiteY3" fmla="*/ 211358 h 481540"/>
                  <a:gd name="connsiteX4" fmla="*/ 171695 w 199295"/>
                  <a:gd name="connsiteY4" fmla="*/ 205835 h 481540"/>
                  <a:gd name="connsiteX5" fmla="*/ 158891 w 199295"/>
                  <a:gd name="connsiteY5" fmla="*/ 311059 h 481540"/>
                  <a:gd name="connsiteX6" fmla="*/ 185227 w 199295"/>
                  <a:gd name="connsiteY6" fmla="*/ 449711 h 481540"/>
                  <a:gd name="connsiteX7" fmla="*/ 152343 w 199295"/>
                  <a:gd name="connsiteY7" fmla="*/ 458577 h 481540"/>
                  <a:gd name="connsiteX8" fmla="*/ 119604 w 199295"/>
                  <a:gd name="connsiteY8" fmla="*/ 467443 h 481540"/>
                  <a:gd name="connsiteX9" fmla="*/ 90503 w 199295"/>
                  <a:gd name="connsiteY9" fmla="*/ 476163 h 481540"/>
                  <a:gd name="connsiteX10" fmla="*/ 0 w 199295"/>
                  <a:gd name="connsiteY10" fmla="*/ 395936 h 481540"/>
                  <a:gd name="connsiteX11" fmla="*/ 87302 w 199295"/>
                  <a:gd name="connsiteY11" fmla="*/ 195080 h 481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9295" h="481540">
                    <a:moveTo>
                      <a:pt x="87885" y="194789"/>
                    </a:moveTo>
                    <a:cubicBezTo>
                      <a:pt x="93123" y="172407"/>
                      <a:pt x="66786" y="114563"/>
                      <a:pt x="67077" y="107587"/>
                    </a:cubicBezTo>
                    <a:cubicBezTo>
                      <a:pt x="67077" y="93053"/>
                      <a:pt x="142449" y="-2143"/>
                      <a:pt x="161655" y="37"/>
                    </a:cubicBezTo>
                    <a:cubicBezTo>
                      <a:pt x="174750" y="1490"/>
                      <a:pt x="221021" y="4688"/>
                      <a:pt x="187118" y="211358"/>
                    </a:cubicBezTo>
                    <a:cubicBezTo>
                      <a:pt x="181516" y="211227"/>
                      <a:pt x="176104" y="209279"/>
                      <a:pt x="171695" y="205835"/>
                    </a:cubicBezTo>
                    <a:cubicBezTo>
                      <a:pt x="154525" y="192319"/>
                      <a:pt x="148851" y="264696"/>
                      <a:pt x="158891" y="311059"/>
                    </a:cubicBezTo>
                    <a:cubicBezTo>
                      <a:pt x="165584" y="342452"/>
                      <a:pt x="167039" y="428637"/>
                      <a:pt x="185227" y="449711"/>
                    </a:cubicBezTo>
                    <a:cubicBezTo>
                      <a:pt x="177079" y="472239"/>
                      <a:pt x="164711" y="465408"/>
                      <a:pt x="152343" y="458577"/>
                    </a:cubicBezTo>
                    <a:cubicBezTo>
                      <a:pt x="139975" y="451746"/>
                      <a:pt x="127753" y="444915"/>
                      <a:pt x="119604" y="467443"/>
                    </a:cubicBezTo>
                    <a:cubicBezTo>
                      <a:pt x="86429" y="477325"/>
                      <a:pt x="101562" y="488371"/>
                      <a:pt x="90503" y="476163"/>
                    </a:cubicBezTo>
                    <a:cubicBezTo>
                      <a:pt x="89049" y="451455"/>
                      <a:pt x="0" y="420353"/>
                      <a:pt x="0" y="395936"/>
                    </a:cubicBezTo>
                    <a:cubicBezTo>
                      <a:pt x="99379" y="345650"/>
                      <a:pt x="87302" y="190575"/>
                      <a:pt x="87302" y="195080"/>
                    </a:cubicBezTo>
                  </a:path>
                </a:pathLst>
              </a:custGeom>
              <a:solidFill>
                <a:srgbClr val="FCD4CA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6" name="Freeform 635">
                <a:extLst>
                  <a:ext uri="{FF2B5EF4-FFF2-40B4-BE49-F238E27FC236}">
                    <a16:creationId xmlns:a16="http://schemas.microsoft.com/office/drawing/2014/main" id="{EA1A9BDB-BD13-E34E-812E-74A5AAE73E8B}"/>
                  </a:ext>
                </a:extLst>
              </p:cNvPr>
              <p:cNvSpPr/>
              <p:nvPr/>
            </p:nvSpPr>
            <p:spPr>
              <a:xfrm>
                <a:off x="3187385" y="4866310"/>
                <a:ext cx="103763" cy="196411"/>
              </a:xfrm>
              <a:custGeom>
                <a:avLst/>
                <a:gdLst>
                  <a:gd name="connsiteX0" fmla="*/ 87099 w 103763"/>
                  <a:gd name="connsiteY0" fmla="*/ 88063 h 196411"/>
                  <a:gd name="connsiteX1" fmla="*/ 65565 w 103763"/>
                  <a:gd name="connsiteY1" fmla="*/ 2023 h 196411"/>
                  <a:gd name="connsiteX2" fmla="*/ 17548 w 103763"/>
                  <a:gd name="connsiteY2" fmla="*/ 47659 h 196411"/>
                  <a:gd name="connsiteX3" fmla="*/ 88 w 103763"/>
                  <a:gd name="connsiteY3" fmla="*/ 175847 h 196411"/>
                  <a:gd name="connsiteX4" fmla="*/ 75459 w 103763"/>
                  <a:gd name="connsiteY4" fmla="*/ 193869 h 196411"/>
                  <a:gd name="connsiteX5" fmla="*/ 80261 w 103763"/>
                  <a:gd name="connsiteY5" fmla="*/ 161168 h 196411"/>
                  <a:gd name="connsiteX6" fmla="*/ 84771 w 103763"/>
                  <a:gd name="connsiteY6" fmla="*/ 150994 h 196411"/>
                  <a:gd name="connsiteX7" fmla="*/ 86954 w 103763"/>
                  <a:gd name="connsiteY7" fmla="*/ 145326 h 196411"/>
                  <a:gd name="connsiteX8" fmla="*/ 86954 w 103763"/>
                  <a:gd name="connsiteY8" fmla="*/ 136024 h 196411"/>
                  <a:gd name="connsiteX9" fmla="*/ 101504 w 103763"/>
                  <a:gd name="connsiteY9" fmla="*/ 120037 h 196411"/>
                  <a:gd name="connsiteX10" fmla="*/ 86954 w 103763"/>
                  <a:gd name="connsiteY10" fmla="*/ 88063 h 196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3763" h="196411">
                    <a:moveTo>
                      <a:pt x="87099" y="88063"/>
                    </a:moveTo>
                    <a:cubicBezTo>
                      <a:pt x="84480" y="77308"/>
                      <a:pt x="79097" y="6674"/>
                      <a:pt x="65565" y="2023"/>
                    </a:cubicBezTo>
                    <a:cubicBezTo>
                      <a:pt x="18422" y="-5680"/>
                      <a:pt x="27297" y="8418"/>
                      <a:pt x="17548" y="47659"/>
                    </a:cubicBezTo>
                    <a:cubicBezTo>
                      <a:pt x="12456" y="68152"/>
                      <a:pt x="-1222" y="175265"/>
                      <a:pt x="88" y="175847"/>
                    </a:cubicBezTo>
                    <a:cubicBezTo>
                      <a:pt x="1397" y="176428"/>
                      <a:pt x="60618" y="204914"/>
                      <a:pt x="75459" y="193869"/>
                    </a:cubicBezTo>
                    <a:cubicBezTo>
                      <a:pt x="77350" y="192416"/>
                      <a:pt x="74440" y="163493"/>
                      <a:pt x="80261" y="161168"/>
                    </a:cubicBezTo>
                    <a:cubicBezTo>
                      <a:pt x="86081" y="158843"/>
                      <a:pt x="86081" y="155500"/>
                      <a:pt x="84771" y="150994"/>
                    </a:cubicBezTo>
                    <a:cubicBezTo>
                      <a:pt x="83462" y="146489"/>
                      <a:pt x="82589" y="147506"/>
                      <a:pt x="86954" y="145326"/>
                    </a:cubicBezTo>
                    <a:cubicBezTo>
                      <a:pt x="91319" y="143146"/>
                      <a:pt x="91028" y="138350"/>
                      <a:pt x="86954" y="136024"/>
                    </a:cubicBezTo>
                    <a:cubicBezTo>
                      <a:pt x="79679" y="132537"/>
                      <a:pt x="93356" y="126432"/>
                      <a:pt x="101504" y="120037"/>
                    </a:cubicBezTo>
                    <a:cubicBezTo>
                      <a:pt x="109652" y="113642"/>
                      <a:pt x="93647" y="112189"/>
                      <a:pt x="86954" y="88063"/>
                    </a:cubicBezTo>
                  </a:path>
                </a:pathLst>
              </a:custGeom>
              <a:solidFill>
                <a:srgbClr val="FCD4CA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7" name="Freeform 636">
                <a:extLst>
                  <a:ext uri="{FF2B5EF4-FFF2-40B4-BE49-F238E27FC236}">
                    <a16:creationId xmlns:a16="http://schemas.microsoft.com/office/drawing/2014/main" id="{576D027F-2EB6-734A-A3A4-5E78B7005F8B}"/>
                  </a:ext>
                </a:extLst>
              </p:cNvPr>
              <p:cNvSpPr/>
              <p:nvPr/>
            </p:nvSpPr>
            <p:spPr>
              <a:xfrm>
                <a:off x="2792033" y="5767296"/>
                <a:ext cx="192171" cy="82929"/>
              </a:xfrm>
              <a:custGeom>
                <a:avLst/>
                <a:gdLst>
                  <a:gd name="connsiteX0" fmla="*/ 104141 w 192171"/>
                  <a:gd name="connsiteY0" fmla="*/ 18990 h 82929"/>
                  <a:gd name="connsiteX1" fmla="*/ 39974 w 192171"/>
                  <a:gd name="connsiteY1" fmla="*/ 47185 h 82929"/>
                  <a:gd name="connsiteX2" fmla="*/ 42447 w 192171"/>
                  <a:gd name="connsiteY2" fmla="*/ 76253 h 82929"/>
                  <a:gd name="connsiteX3" fmla="*/ 191443 w 192171"/>
                  <a:gd name="connsiteY3" fmla="*/ 47185 h 82929"/>
                  <a:gd name="connsiteX4" fmla="*/ 104141 w 192171"/>
                  <a:gd name="connsiteY4" fmla="*/ 18118 h 82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171" h="82929">
                    <a:moveTo>
                      <a:pt x="104141" y="18990"/>
                    </a:moveTo>
                    <a:cubicBezTo>
                      <a:pt x="89590" y="31780"/>
                      <a:pt x="63690" y="34832"/>
                      <a:pt x="39974" y="47185"/>
                    </a:cubicBezTo>
                    <a:cubicBezTo>
                      <a:pt x="-31032" y="85264"/>
                      <a:pt x="7235" y="89188"/>
                      <a:pt x="42447" y="76253"/>
                    </a:cubicBezTo>
                    <a:cubicBezTo>
                      <a:pt x="89590" y="47185"/>
                      <a:pt x="140953" y="56196"/>
                      <a:pt x="191443" y="47185"/>
                    </a:cubicBezTo>
                    <a:cubicBezTo>
                      <a:pt x="202356" y="-26501"/>
                      <a:pt x="86826" y="4747"/>
                      <a:pt x="104141" y="18118"/>
                    </a:cubicBezTo>
                  </a:path>
                </a:pathLst>
              </a:custGeom>
              <a:solidFill>
                <a:srgbClr val="231F20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8" name="Freeform 637">
                <a:extLst>
                  <a:ext uri="{FF2B5EF4-FFF2-40B4-BE49-F238E27FC236}">
                    <a16:creationId xmlns:a16="http://schemas.microsoft.com/office/drawing/2014/main" id="{C838ECBD-4499-4547-99C6-71860992D7B2}"/>
                  </a:ext>
                </a:extLst>
              </p:cNvPr>
              <p:cNvSpPr/>
              <p:nvPr/>
            </p:nvSpPr>
            <p:spPr>
              <a:xfrm>
                <a:off x="2817311" y="5815789"/>
                <a:ext cx="190933" cy="54792"/>
              </a:xfrm>
              <a:custGeom>
                <a:avLst/>
                <a:gdLst>
                  <a:gd name="connsiteX0" fmla="*/ 187846 w 190933"/>
                  <a:gd name="connsiteY0" fmla="*/ 54356 h 54792"/>
                  <a:gd name="connsiteX1" fmla="*/ 181298 w 190933"/>
                  <a:gd name="connsiteY1" fmla="*/ 29068 h 54792"/>
                  <a:gd name="connsiteX2" fmla="*/ 166748 w 190933"/>
                  <a:gd name="connsiteY2" fmla="*/ 0 h 54792"/>
                  <a:gd name="connsiteX3" fmla="*/ 35794 w 190933"/>
                  <a:gd name="connsiteY3" fmla="*/ 15842 h 54792"/>
                  <a:gd name="connsiteX4" fmla="*/ 0 w 190933"/>
                  <a:gd name="connsiteY4" fmla="*/ 31974 h 54792"/>
                  <a:gd name="connsiteX5" fmla="*/ 189155 w 190933"/>
                  <a:gd name="connsiteY5" fmla="*/ 54792 h 54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933" h="54792">
                    <a:moveTo>
                      <a:pt x="187846" y="54356"/>
                    </a:moveTo>
                    <a:lnTo>
                      <a:pt x="181298" y="29068"/>
                    </a:lnTo>
                    <a:cubicBezTo>
                      <a:pt x="209526" y="0"/>
                      <a:pt x="166748" y="0"/>
                      <a:pt x="166748" y="0"/>
                    </a:cubicBezTo>
                    <a:cubicBezTo>
                      <a:pt x="122718" y="1424"/>
                      <a:pt x="78892" y="6729"/>
                      <a:pt x="35794" y="15842"/>
                    </a:cubicBezTo>
                    <a:cubicBezTo>
                      <a:pt x="5093" y="24417"/>
                      <a:pt x="0" y="31974"/>
                      <a:pt x="0" y="31974"/>
                    </a:cubicBezTo>
                    <a:cubicBezTo>
                      <a:pt x="0" y="31974"/>
                      <a:pt x="156999" y="43746"/>
                      <a:pt x="189155" y="54792"/>
                    </a:cubicBezTo>
                  </a:path>
                </a:pathLst>
              </a:custGeom>
              <a:solidFill>
                <a:srgbClr val="FCD4CA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9" name="Freeform 638">
                <a:extLst>
                  <a:ext uri="{FF2B5EF4-FFF2-40B4-BE49-F238E27FC236}">
                    <a16:creationId xmlns:a16="http://schemas.microsoft.com/office/drawing/2014/main" id="{93AF09D1-FDA5-9E46-9E00-E62B9C1A25A2}"/>
                  </a:ext>
                </a:extLst>
              </p:cNvPr>
              <p:cNvSpPr/>
              <p:nvPr/>
            </p:nvSpPr>
            <p:spPr>
              <a:xfrm>
                <a:off x="2996786" y="5606161"/>
                <a:ext cx="582461" cy="305075"/>
              </a:xfrm>
              <a:custGeom>
                <a:avLst/>
                <a:gdLst>
                  <a:gd name="connsiteX0" fmla="*/ 552846 w 582461"/>
                  <a:gd name="connsiteY0" fmla="*/ 173148 h 305075"/>
                  <a:gd name="connsiteX1" fmla="*/ 421892 w 582461"/>
                  <a:gd name="connsiteY1" fmla="*/ 134488 h 305075"/>
                  <a:gd name="connsiteX2" fmla="*/ 234483 w 582461"/>
                  <a:gd name="connsiteY2" fmla="*/ 2522 h 305075"/>
                  <a:gd name="connsiteX3" fmla="*/ 208874 w 582461"/>
                  <a:gd name="connsiteY3" fmla="*/ 18073 h 305075"/>
                  <a:gd name="connsiteX4" fmla="*/ 71810 w 582461"/>
                  <a:gd name="connsiteY4" fmla="*/ 7899 h 305075"/>
                  <a:gd name="connsiteX5" fmla="*/ 81122 w 582461"/>
                  <a:gd name="connsiteY5" fmla="*/ 194513 h 305075"/>
                  <a:gd name="connsiteX6" fmla="*/ 416800 w 582461"/>
                  <a:gd name="connsiteY6" fmla="*/ 256572 h 305075"/>
                  <a:gd name="connsiteX7" fmla="*/ 2841 w 582461"/>
                  <a:gd name="connsiteY7" fmla="*/ 206721 h 305075"/>
                  <a:gd name="connsiteX8" fmla="*/ 513 w 582461"/>
                  <a:gd name="connsiteY8" fmla="*/ 272559 h 305075"/>
                  <a:gd name="connsiteX9" fmla="*/ 553428 w 582461"/>
                  <a:gd name="connsiteY9" fmla="*/ 173148 h 305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2461" h="305075">
                    <a:moveTo>
                      <a:pt x="552846" y="173148"/>
                    </a:moveTo>
                    <a:cubicBezTo>
                      <a:pt x="540187" y="159632"/>
                      <a:pt x="519671" y="151057"/>
                      <a:pt x="421892" y="134488"/>
                    </a:cubicBezTo>
                    <a:cubicBezTo>
                      <a:pt x="179628" y="90887"/>
                      <a:pt x="268095" y="29555"/>
                      <a:pt x="234483" y="2522"/>
                    </a:cubicBezTo>
                    <a:cubicBezTo>
                      <a:pt x="223425" y="-8088"/>
                      <a:pt x="224444" y="18218"/>
                      <a:pt x="208874" y="18073"/>
                    </a:cubicBezTo>
                    <a:cubicBezTo>
                      <a:pt x="132048" y="18073"/>
                      <a:pt x="88543" y="8045"/>
                      <a:pt x="71810" y="7899"/>
                    </a:cubicBezTo>
                    <a:cubicBezTo>
                      <a:pt x="38344" y="7899"/>
                      <a:pt x="6624" y="142773"/>
                      <a:pt x="81122" y="194513"/>
                    </a:cubicBezTo>
                    <a:cubicBezTo>
                      <a:pt x="143398" y="238114"/>
                      <a:pt x="407924" y="257299"/>
                      <a:pt x="416800" y="256572"/>
                    </a:cubicBezTo>
                    <a:cubicBezTo>
                      <a:pt x="461906" y="252793"/>
                      <a:pt x="60606" y="185502"/>
                      <a:pt x="2841" y="206721"/>
                    </a:cubicBezTo>
                    <a:cubicBezTo>
                      <a:pt x="149" y="228551"/>
                      <a:pt x="-637" y="250584"/>
                      <a:pt x="513" y="272559"/>
                    </a:cubicBezTo>
                    <a:cubicBezTo>
                      <a:pt x="2113" y="264130"/>
                      <a:pt x="735453" y="399439"/>
                      <a:pt x="553428" y="173148"/>
                    </a:cubicBezTo>
                  </a:path>
                </a:pathLst>
              </a:custGeom>
              <a:solidFill>
                <a:srgbClr val="0D1230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D45C4E1F-7747-334C-9C48-B25D7C8DB355}"/>
                  </a:ext>
                </a:extLst>
              </p:cNvPr>
              <p:cNvSpPr/>
              <p:nvPr/>
            </p:nvSpPr>
            <p:spPr>
              <a:xfrm>
                <a:off x="3044689" y="5114425"/>
                <a:ext cx="275337" cy="535005"/>
              </a:xfrm>
              <a:custGeom>
                <a:avLst/>
                <a:gdLst>
                  <a:gd name="connsiteX0" fmla="*/ 17796 w 275337"/>
                  <a:gd name="connsiteY0" fmla="*/ 87168 h 535005"/>
                  <a:gd name="connsiteX1" fmla="*/ 113683 w 275337"/>
                  <a:gd name="connsiteY1" fmla="*/ 8104 h 535005"/>
                  <a:gd name="connsiteX2" fmla="*/ 167665 w 275337"/>
                  <a:gd name="connsiteY2" fmla="*/ 22638 h 535005"/>
                  <a:gd name="connsiteX3" fmla="*/ 275338 w 275337"/>
                  <a:gd name="connsiteY3" fmla="*/ 244714 h 535005"/>
                  <a:gd name="connsiteX4" fmla="*/ 238670 w 275337"/>
                  <a:gd name="connsiteY4" fmla="*/ 299797 h 535005"/>
                  <a:gd name="connsiteX5" fmla="*/ 196765 w 275337"/>
                  <a:gd name="connsiteY5" fmla="*/ 531029 h 535005"/>
                  <a:gd name="connsiteX6" fmla="*/ 335 w 275337"/>
                  <a:gd name="connsiteY6" fmla="*/ 497020 h 535005"/>
                  <a:gd name="connsiteX7" fmla="*/ 17796 w 275337"/>
                  <a:gd name="connsiteY7" fmla="*/ 87313 h 535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5337" h="535005">
                    <a:moveTo>
                      <a:pt x="17796" y="87168"/>
                    </a:moveTo>
                    <a:cubicBezTo>
                      <a:pt x="22306" y="59118"/>
                      <a:pt x="56354" y="-26486"/>
                      <a:pt x="113683" y="8104"/>
                    </a:cubicBezTo>
                    <a:cubicBezTo>
                      <a:pt x="150495" y="30196"/>
                      <a:pt x="156315" y="52578"/>
                      <a:pt x="167665" y="22638"/>
                    </a:cubicBezTo>
                    <a:cubicBezTo>
                      <a:pt x="171739" y="11593"/>
                      <a:pt x="197930" y="116235"/>
                      <a:pt x="275338" y="244714"/>
                    </a:cubicBezTo>
                    <a:cubicBezTo>
                      <a:pt x="275338" y="244714"/>
                      <a:pt x="267189" y="288315"/>
                      <a:pt x="238670" y="299797"/>
                    </a:cubicBezTo>
                    <a:cubicBezTo>
                      <a:pt x="203313" y="313459"/>
                      <a:pt x="203022" y="404295"/>
                      <a:pt x="196765" y="531029"/>
                    </a:cubicBezTo>
                    <a:cubicBezTo>
                      <a:pt x="196765" y="542801"/>
                      <a:pt x="-9414" y="527541"/>
                      <a:pt x="335" y="497020"/>
                    </a:cubicBezTo>
                    <a:cubicBezTo>
                      <a:pt x="43986" y="362583"/>
                      <a:pt x="-5049" y="209542"/>
                      <a:pt x="17796" y="87313"/>
                    </a:cubicBezTo>
                  </a:path>
                </a:pathLst>
              </a:custGeom>
              <a:solidFill>
                <a:srgbClr val="F36E33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A17D4202-0BEC-2A48-9899-5732D2996B9C}"/>
                  </a:ext>
                </a:extLst>
              </p:cNvPr>
              <p:cNvSpPr/>
              <p:nvPr/>
            </p:nvSpPr>
            <p:spPr>
              <a:xfrm>
                <a:off x="3060373" y="4840130"/>
                <a:ext cx="196371" cy="293449"/>
              </a:xfrm>
              <a:custGeom>
                <a:avLst/>
                <a:gdLst>
                  <a:gd name="connsiteX0" fmla="*/ 14480 w 196371"/>
                  <a:gd name="connsiteY0" fmla="*/ 70351 h 293449"/>
                  <a:gd name="connsiteX1" fmla="*/ 81848 w 196371"/>
                  <a:gd name="connsiteY1" fmla="*/ 289811 h 293449"/>
                  <a:gd name="connsiteX2" fmla="*/ 125499 w 196371"/>
                  <a:gd name="connsiteY2" fmla="*/ 167000 h 293449"/>
                  <a:gd name="connsiteX3" fmla="*/ 106875 w 196371"/>
                  <a:gd name="connsiteY3" fmla="*/ 150577 h 293449"/>
                  <a:gd name="connsiteX4" fmla="*/ 128264 w 196371"/>
                  <a:gd name="connsiteY4" fmla="*/ 130230 h 293449"/>
                  <a:gd name="connsiteX5" fmla="*/ 194759 w 196371"/>
                  <a:gd name="connsiteY5" fmla="*/ 21518 h 293449"/>
                  <a:gd name="connsiteX6" fmla="*/ 132629 w 196371"/>
                  <a:gd name="connsiteY6" fmla="*/ 8146 h 293449"/>
                  <a:gd name="connsiteX7" fmla="*/ 14334 w 196371"/>
                  <a:gd name="connsiteY7" fmla="*/ 70351 h 293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6371" h="293449">
                    <a:moveTo>
                      <a:pt x="14480" y="70351"/>
                    </a:moveTo>
                    <a:cubicBezTo>
                      <a:pt x="-41248" y="339661"/>
                      <a:pt x="81848" y="289811"/>
                      <a:pt x="81848" y="289811"/>
                    </a:cubicBezTo>
                    <a:cubicBezTo>
                      <a:pt x="154600" y="280945"/>
                      <a:pt x="130156" y="161041"/>
                      <a:pt x="125499" y="167000"/>
                    </a:cubicBezTo>
                    <a:cubicBezTo>
                      <a:pt x="116042" y="179064"/>
                      <a:pt x="108912" y="163367"/>
                      <a:pt x="106875" y="150577"/>
                    </a:cubicBezTo>
                    <a:cubicBezTo>
                      <a:pt x="95089" y="80815"/>
                      <a:pt x="128264" y="130230"/>
                      <a:pt x="128264" y="130230"/>
                    </a:cubicBezTo>
                    <a:cubicBezTo>
                      <a:pt x="123899" y="113371"/>
                      <a:pt x="209019" y="36487"/>
                      <a:pt x="194759" y="21518"/>
                    </a:cubicBezTo>
                    <a:cubicBezTo>
                      <a:pt x="158820" y="-15689"/>
                      <a:pt x="132629" y="8146"/>
                      <a:pt x="132629" y="8146"/>
                    </a:cubicBezTo>
                    <a:cubicBezTo>
                      <a:pt x="105711" y="-14236"/>
                      <a:pt x="26702" y="10472"/>
                      <a:pt x="14334" y="70351"/>
                    </a:cubicBezTo>
                  </a:path>
                </a:pathLst>
              </a:custGeom>
              <a:solidFill>
                <a:srgbClr val="000000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302B6310-D05D-174C-9566-AB85B142D7E7}"/>
                  </a:ext>
                </a:extLst>
              </p:cNvPr>
              <p:cNvSpPr/>
              <p:nvPr/>
            </p:nvSpPr>
            <p:spPr>
              <a:xfrm>
                <a:off x="3249457" y="5455207"/>
                <a:ext cx="9021" cy="50141"/>
              </a:xfrm>
              <a:custGeom>
                <a:avLst/>
                <a:gdLst>
                  <a:gd name="connsiteX0" fmla="*/ 7857 w 9021"/>
                  <a:gd name="connsiteY0" fmla="*/ 0 h 50141"/>
                  <a:gd name="connsiteX1" fmla="*/ 0 w 9021"/>
                  <a:gd name="connsiteY1" fmla="*/ 50141 h 50141"/>
                  <a:gd name="connsiteX2" fmla="*/ 9021 w 9021"/>
                  <a:gd name="connsiteY2" fmla="*/ 1599 h 50141"/>
                  <a:gd name="connsiteX3" fmla="*/ 7857 w 9021"/>
                  <a:gd name="connsiteY3" fmla="*/ 0 h 50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21" h="50141">
                    <a:moveTo>
                      <a:pt x="7857" y="0"/>
                    </a:moveTo>
                    <a:cubicBezTo>
                      <a:pt x="4016" y="16496"/>
                      <a:pt x="1397" y="33253"/>
                      <a:pt x="0" y="50141"/>
                    </a:cubicBezTo>
                    <a:cubicBezTo>
                      <a:pt x="1208" y="33675"/>
                      <a:pt x="4220" y="17397"/>
                      <a:pt x="9021" y="1599"/>
                    </a:cubicBezTo>
                    <a:lnTo>
                      <a:pt x="7857" y="0"/>
                    </a:lnTo>
                  </a:path>
                </a:pathLst>
              </a:custGeom>
              <a:solidFill>
                <a:srgbClr val="0A0A0F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F1B7C70A-584A-5E47-A95F-AC8E68FFBE25}"/>
                  </a:ext>
                </a:extLst>
              </p:cNvPr>
              <p:cNvSpPr/>
              <p:nvPr/>
            </p:nvSpPr>
            <p:spPr>
              <a:xfrm>
                <a:off x="3070197" y="5237491"/>
                <a:ext cx="213745" cy="271781"/>
              </a:xfrm>
              <a:custGeom>
                <a:avLst/>
                <a:gdLst>
                  <a:gd name="connsiteX0" fmla="*/ 0 w 213745"/>
                  <a:gd name="connsiteY0" fmla="*/ 0 h 271781"/>
                  <a:gd name="connsiteX1" fmla="*/ 0 w 213745"/>
                  <a:gd name="connsiteY1" fmla="*/ 872 h 271781"/>
                  <a:gd name="connsiteX2" fmla="*/ 178970 w 213745"/>
                  <a:gd name="connsiteY2" fmla="*/ 271781 h 271781"/>
                  <a:gd name="connsiteX3" fmla="*/ 179697 w 213745"/>
                  <a:gd name="connsiteY3" fmla="*/ 267712 h 271781"/>
                  <a:gd name="connsiteX4" fmla="*/ 187555 w 213745"/>
                  <a:gd name="connsiteY4" fmla="*/ 217716 h 271781"/>
                  <a:gd name="connsiteX5" fmla="*/ 213745 w 213745"/>
                  <a:gd name="connsiteY5" fmla="*/ 170772 h 271781"/>
                  <a:gd name="connsiteX6" fmla="*/ 436 w 213745"/>
                  <a:gd name="connsiteY6" fmla="*/ 0 h 27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3745" h="271781">
                    <a:moveTo>
                      <a:pt x="0" y="0"/>
                    </a:moveTo>
                    <a:cubicBezTo>
                      <a:pt x="0" y="0"/>
                      <a:pt x="0" y="0"/>
                      <a:pt x="0" y="872"/>
                    </a:cubicBezTo>
                    <a:cubicBezTo>
                      <a:pt x="29101" y="90836"/>
                      <a:pt x="89485" y="172807"/>
                      <a:pt x="178970" y="271781"/>
                    </a:cubicBezTo>
                    <a:cubicBezTo>
                      <a:pt x="179290" y="270444"/>
                      <a:pt x="179537" y="269078"/>
                      <a:pt x="179697" y="267712"/>
                    </a:cubicBezTo>
                    <a:cubicBezTo>
                      <a:pt x="181094" y="250882"/>
                      <a:pt x="183728" y="234168"/>
                      <a:pt x="187555" y="217716"/>
                    </a:cubicBezTo>
                    <a:cubicBezTo>
                      <a:pt x="177515" y="201438"/>
                      <a:pt x="195994" y="185596"/>
                      <a:pt x="213745" y="170772"/>
                    </a:cubicBezTo>
                    <a:cubicBezTo>
                      <a:pt x="201523" y="165104"/>
                      <a:pt x="11204" y="0"/>
                      <a:pt x="436" y="0"/>
                    </a:cubicBezTo>
                  </a:path>
                </a:pathLst>
              </a:custGeom>
              <a:solidFill>
                <a:srgbClr val="EE3624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15170C2D-B762-BE47-870E-EE3C26222AB3}"/>
                  </a:ext>
                </a:extLst>
              </p:cNvPr>
              <p:cNvSpPr/>
              <p:nvPr/>
            </p:nvSpPr>
            <p:spPr>
              <a:xfrm>
                <a:off x="3459937" y="5209092"/>
                <a:ext cx="117564" cy="123885"/>
              </a:xfrm>
              <a:custGeom>
                <a:avLst/>
                <a:gdLst>
                  <a:gd name="connsiteX0" fmla="*/ 4139 w 117564"/>
                  <a:gd name="connsiteY0" fmla="*/ 100922 h 123885"/>
                  <a:gd name="connsiteX1" fmla="*/ 61613 w 117564"/>
                  <a:gd name="connsiteY1" fmla="*/ 28253 h 123885"/>
                  <a:gd name="connsiteX2" fmla="*/ 74708 w 117564"/>
                  <a:gd name="connsiteY2" fmla="*/ 11249 h 123885"/>
                  <a:gd name="connsiteX3" fmla="*/ 68888 w 117564"/>
                  <a:gd name="connsiteY3" fmla="*/ 30434 h 123885"/>
                  <a:gd name="connsiteX4" fmla="*/ 96388 w 117564"/>
                  <a:gd name="connsiteY4" fmla="*/ 15900 h 123885"/>
                  <a:gd name="connsiteX5" fmla="*/ 117341 w 117564"/>
                  <a:gd name="connsiteY5" fmla="*/ 1366 h 123885"/>
                  <a:gd name="connsiteX6" fmla="*/ 94351 w 117564"/>
                  <a:gd name="connsiteY6" fmla="*/ 27672 h 123885"/>
                  <a:gd name="connsiteX7" fmla="*/ 103227 w 117564"/>
                  <a:gd name="connsiteY7" fmla="*/ 36101 h 123885"/>
                  <a:gd name="connsiteX8" fmla="*/ 108756 w 117564"/>
                  <a:gd name="connsiteY8" fmla="*/ 40171 h 123885"/>
                  <a:gd name="connsiteX9" fmla="*/ 41824 w 117564"/>
                  <a:gd name="connsiteY9" fmla="*/ 93946 h 123885"/>
                  <a:gd name="connsiteX10" fmla="*/ 1519 w 117564"/>
                  <a:gd name="connsiteY10" fmla="*/ 123885 h 123885"/>
                  <a:gd name="connsiteX11" fmla="*/ 4139 w 117564"/>
                  <a:gd name="connsiteY11" fmla="*/ 100341 h 12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7564" h="123885">
                    <a:moveTo>
                      <a:pt x="4139" y="100922"/>
                    </a:moveTo>
                    <a:cubicBezTo>
                      <a:pt x="20144" y="78104"/>
                      <a:pt x="38623" y="69674"/>
                      <a:pt x="61613" y="28253"/>
                    </a:cubicBezTo>
                    <a:cubicBezTo>
                      <a:pt x="71943" y="9795"/>
                      <a:pt x="74708" y="11249"/>
                      <a:pt x="74708" y="11249"/>
                    </a:cubicBezTo>
                    <a:cubicBezTo>
                      <a:pt x="78200" y="16045"/>
                      <a:pt x="68597" y="24475"/>
                      <a:pt x="68888" y="30434"/>
                    </a:cubicBezTo>
                    <a:cubicBezTo>
                      <a:pt x="68888" y="44967"/>
                      <a:pt x="91732" y="20696"/>
                      <a:pt x="96388" y="15900"/>
                    </a:cubicBezTo>
                    <a:cubicBezTo>
                      <a:pt x="107737" y="5726"/>
                      <a:pt x="114140" y="-3576"/>
                      <a:pt x="117341" y="1366"/>
                    </a:cubicBezTo>
                    <a:cubicBezTo>
                      <a:pt x="120542" y="6307"/>
                      <a:pt x="88240" y="27381"/>
                      <a:pt x="94351" y="27672"/>
                    </a:cubicBezTo>
                    <a:cubicBezTo>
                      <a:pt x="100462" y="27963"/>
                      <a:pt x="101481" y="29416"/>
                      <a:pt x="103227" y="36101"/>
                    </a:cubicBezTo>
                    <a:cubicBezTo>
                      <a:pt x="103227" y="37409"/>
                      <a:pt x="106864" y="38281"/>
                      <a:pt x="108756" y="40171"/>
                    </a:cubicBezTo>
                    <a:cubicBezTo>
                      <a:pt x="120542" y="52961"/>
                      <a:pt x="56956" y="78395"/>
                      <a:pt x="41824" y="93946"/>
                    </a:cubicBezTo>
                    <a:cubicBezTo>
                      <a:pt x="39060" y="96562"/>
                      <a:pt x="3848" y="121415"/>
                      <a:pt x="1519" y="123885"/>
                    </a:cubicBezTo>
                    <a:cubicBezTo>
                      <a:pt x="-4592" y="116473"/>
                      <a:pt x="10104" y="107608"/>
                      <a:pt x="4139" y="100341"/>
                    </a:cubicBezTo>
                  </a:path>
                </a:pathLst>
              </a:custGeom>
              <a:solidFill>
                <a:srgbClr val="FCD4CA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865DA61C-6797-6845-A62D-3E8B1D0C99E7}"/>
                  </a:ext>
                </a:extLst>
              </p:cNvPr>
              <p:cNvSpPr/>
              <p:nvPr/>
            </p:nvSpPr>
            <p:spPr>
              <a:xfrm>
                <a:off x="3298752" y="5277852"/>
                <a:ext cx="214294" cy="202936"/>
              </a:xfrm>
              <a:custGeom>
                <a:avLst/>
                <a:gdLst>
                  <a:gd name="connsiteX0" fmla="*/ 211739 w 214294"/>
                  <a:gd name="connsiteY0" fmla="*/ 18501 h 202936"/>
                  <a:gd name="connsiteX1" fmla="*/ 42664 w 214294"/>
                  <a:gd name="connsiteY1" fmla="*/ 196539 h 202936"/>
                  <a:gd name="connsiteX2" fmla="*/ 27240 w 214294"/>
                  <a:gd name="connsiteY2" fmla="*/ 135643 h 202936"/>
                  <a:gd name="connsiteX3" fmla="*/ 194133 w 214294"/>
                  <a:gd name="connsiteY3" fmla="*/ 2368 h 202936"/>
                  <a:gd name="connsiteX4" fmla="*/ 211739 w 214294"/>
                  <a:gd name="connsiteY4" fmla="*/ 18501 h 202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294" h="202936">
                    <a:moveTo>
                      <a:pt x="211739" y="18501"/>
                    </a:moveTo>
                    <a:cubicBezTo>
                      <a:pt x="157175" y="46696"/>
                      <a:pt x="92426" y="161658"/>
                      <a:pt x="42664" y="196539"/>
                    </a:cubicBezTo>
                    <a:cubicBezTo>
                      <a:pt x="16909" y="214852"/>
                      <a:pt x="-30088" y="193633"/>
                      <a:pt x="27240" y="135643"/>
                    </a:cubicBezTo>
                    <a:cubicBezTo>
                      <a:pt x="27240" y="135643"/>
                      <a:pt x="140442" y="51928"/>
                      <a:pt x="194133" y="2368"/>
                    </a:cubicBezTo>
                    <a:cubicBezTo>
                      <a:pt x="204318" y="-6934"/>
                      <a:pt x="220615" y="13850"/>
                      <a:pt x="211739" y="18501"/>
                    </a:cubicBezTo>
                  </a:path>
                </a:pathLst>
              </a:custGeom>
              <a:solidFill>
                <a:srgbClr val="FCD4CA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FC31420A-F590-B141-8019-76A0AB67F0C3}"/>
                  </a:ext>
                </a:extLst>
              </p:cNvPr>
              <p:cNvSpPr/>
              <p:nvPr/>
            </p:nvSpPr>
            <p:spPr>
              <a:xfrm>
                <a:off x="3071215" y="5203664"/>
                <a:ext cx="269334" cy="282414"/>
              </a:xfrm>
              <a:custGeom>
                <a:avLst/>
                <a:gdLst>
                  <a:gd name="connsiteX0" fmla="*/ 92977 w 269334"/>
                  <a:gd name="connsiteY0" fmla="*/ 32809 h 282414"/>
                  <a:gd name="connsiteX1" fmla="*/ 251722 w 269334"/>
                  <a:gd name="connsiteY1" fmla="*/ 197913 h 282414"/>
                  <a:gd name="connsiteX2" fmla="*/ 263362 w 269334"/>
                  <a:gd name="connsiteY2" fmla="*/ 273488 h 282414"/>
                  <a:gd name="connsiteX3" fmla="*/ 106364 w 269334"/>
                  <a:gd name="connsiteY3" fmla="*/ 193117 h 282414"/>
                  <a:gd name="connsiteX4" fmla="*/ 87594 w 269334"/>
                  <a:gd name="connsiteY4" fmla="*/ 25107 h 282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334" h="282414">
                    <a:moveTo>
                      <a:pt x="92977" y="32809"/>
                    </a:moveTo>
                    <a:cubicBezTo>
                      <a:pt x="133282" y="76411"/>
                      <a:pt x="170240" y="146173"/>
                      <a:pt x="251722" y="197913"/>
                    </a:cubicBezTo>
                    <a:cubicBezTo>
                      <a:pt x="267728" y="222620"/>
                      <a:pt x="275585" y="265350"/>
                      <a:pt x="263362" y="273488"/>
                    </a:cubicBezTo>
                    <a:cubicBezTo>
                      <a:pt x="207052" y="311712"/>
                      <a:pt x="137065" y="216225"/>
                      <a:pt x="106364" y="193117"/>
                    </a:cubicBezTo>
                    <a:cubicBezTo>
                      <a:pt x="-72752" y="58389"/>
                      <a:pt x="12223" y="-51196"/>
                      <a:pt x="87594" y="25107"/>
                    </a:cubicBezTo>
                    <a:close/>
                  </a:path>
                </a:pathLst>
              </a:custGeom>
              <a:solidFill>
                <a:srgbClr val="F36E33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 134">
                <a:extLst>
                  <a:ext uri="{FF2B5EF4-FFF2-40B4-BE49-F238E27FC236}">
                    <a16:creationId xmlns:a16="http://schemas.microsoft.com/office/drawing/2014/main" id="{6DB22FB9-5330-6848-A5FB-43AA6B2A0CF2}"/>
                  </a:ext>
                </a:extLst>
              </p:cNvPr>
              <p:cNvSpPr/>
              <p:nvPr/>
            </p:nvSpPr>
            <p:spPr>
              <a:xfrm>
                <a:off x="3477317" y="5471103"/>
                <a:ext cx="34048" cy="40984"/>
              </a:xfrm>
              <a:custGeom>
                <a:avLst/>
                <a:gdLst>
                  <a:gd name="connsiteX0" fmla="*/ 18624 w 34048"/>
                  <a:gd name="connsiteY0" fmla="*/ 40204 h 40984"/>
                  <a:gd name="connsiteX1" fmla="*/ 31865 w 34048"/>
                  <a:gd name="connsiteY1" fmla="*/ 34827 h 40984"/>
                  <a:gd name="connsiteX2" fmla="*/ 34048 w 34048"/>
                  <a:gd name="connsiteY2" fmla="*/ 25670 h 40984"/>
                  <a:gd name="connsiteX3" fmla="*/ 31138 w 34048"/>
                  <a:gd name="connsiteY3" fmla="*/ 20002 h 40984"/>
                  <a:gd name="connsiteX4" fmla="*/ 31138 w 34048"/>
                  <a:gd name="connsiteY4" fmla="*/ 12008 h 40984"/>
                  <a:gd name="connsiteX5" fmla="*/ 29974 w 34048"/>
                  <a:gd name="connsiteY5" fmla="*/ 8521 h 40984"/>
                  <a:gd name="connsiteX6" fmla="*/ 28228 w 34048"/>
                  <a:gd name="connsiteY6" fmla="*/ 818 h 40984"/>
                  <a:gd name="connsiteX7" fmla="*/ 18916 w 34048"/>
                  <a:gd name="connsiteY7" fmla="*/ 818 h 40984"/>
                  <a:gd name="connsiteX8" fmla="*/ 6111 w 34048"/>
                  <a:gd name="connsiteY8" fmla="*/ 818 h 40984"/>
                  <a:gd name="connsiteX9" fmla="*/ 3143 w 34048"/>
                  <a:gd name="connsiteY9" fmla="*/ 6922 h 40984"/>
                  <a:gd name="connsiteX10" fmla="*/ 4074 w 34048"/>
                  <a:gd name="connsiteY10" fmla="*/ 8521 h 40984"/>
                  <a:gd name="connsiteX11" fmla="*/ 2765 w 34048"/>
                  <a:gd name="connsiteY11" fmla="*/ 12008 h 40984"/>
                  <a:gd name="connsiteX12" fmla="*/ 2765 w 34048"/>
                  <a:gd name="connsiteY12" fmla="*/ 20002 h 40984"/>
                  <a:gd name="connsiteX13" fmla="*/ 0 w 34048"/>
                  <a:gd name="connsiteY13" fmla="*/ 24217 h 40984"/>
                  <a:gd name="connsiteX14" fmla="*/ 1455 w 34048"/>
                  <a:gd name="connsiteY14" fmla="*/ 33664 h 40984"/>
                  <a:gd name="connsiteX15" fmla="*/ 19498 w 34048"/>
                  <a:gd name="connsiteY15" fmla="*/ 40785 h 40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048" h="40984">
                    <a:moveTo>
                      <a:pt x="18624" y="40204"/>
                    </a:moveTo>
                    <a:cubicBezTo>
                      <a:pt x="28373" y="41221"/>
                      <a:pt x="33175" y="40204"/>
                      <a:pt x="31865" y="34827"/>
                    </a:cubicBezTo>
                    <a:cubicBezTo>
                      <a:pt x="30556" y="29449"/>
                      <a:pt x="34048" y="30757"/>
                      <a:pt x="34048" y="25670"/>
                    </a:cubicBezTo>
                    <a:cubicBezTo>
                      <a:pt x="34048" y="23054"/>
                      <a:pt x="30701" y="20438"/>
                      <a:pt x="31138" y="20002"/>
                    </a:cubicBezTo>
                    <a:cubicBezTo>
                      <a:pt x="33190" y="17735"/>
                      <a:pt x="33190" y="14276"/>
                      <a:pt x="31138" y="12008"/>
                    </a:cubicBezTo>
                    <a:cubicBezTo>
                      <a:pt x="28373" y="10991"/>
                      <a:pt x="28810" y="10265"/>
                      <a:pt x="29974" y="8521"/>
                    </a:cubicBezTo>
                    <a:cubicBezTo>
                      <a:pt x="31138" y="6777"/>
                      <a:pt x="32011" y="2416"/>
                      <a:pt x="28228" y="818"/>
                    </a:cubicBezTo>
                    <a:cubicBezTo>
                      <a:pt x="25172" y="33"/>
                      <a:pt x="21971" y="33"/>
                      <a:pt x="18916" y="818"/>
                    </a:cubicBezTo>
                    <a:cubicBezTo>
                      <a:pt x="14725" y="-273"/>
                      <a:pt x="10302" y="-273"/>
                      <a:pt x="6111" y="818"/>
                    </a:cubicBezTo>
                    <a:cubicBezTo>
                      <a:pt x="3609" y="1675"/>
                      <a:pt x="2270" y="4408"/>
                      <a:pt x="3143" y="6922"/>
                    </a:cubicBezTo>
                    <a:cubicBezTo>
                      <a:pt x="3347" y="7503"/>
                      <a:pt x="3667" y="8055"/>
                      <a:pt x="4074" y="8521"/>
                    </a:cubicBezTo>
                    <a:cubicBezTo>
                      <a:pt x="5238" y="10265"/>
                      <a:pt x="5529" y="10991"/>
                      <a:pt x="2765" y="12008"/>
                    </a:cubicBezTo>
                    <a:cubicBezTo>
                      <a:pt x="713" y="14276"/>
                      <a:pt x="713" y="17735"/>
                      <a:pt x="2765" y="20002"/>
                    </a:cubicBezTo>
                    <a:cubicBezTo>
                      <a:pt x="2765" y="20002"/>
                      <a:pt x="146" y="21601"/>
                      <a:pt x="0" y="24217"/>
                    </a:cubicBezTo>
                    <a:cubicBezTo>
                      <a:pt x="0" y="29159"/>
                      <a:pt x="2328" y="30321"/>
                      <a:pt x="1455" y="33664"/>
                    </a:cubicBezTo>
                    <a:cubicBezTo>
                      <a:pt x="-145" y="40495"/>
                      <a:pt x="8148" y="41512"/>
                      <a:pt x="19498" y="40785"/>
                    </a:cubicBezTo>
                  </a:path>
                </a:pathLst>
              </a:custGeom>
              <a:solidFill>
                <a:srgbClr val="FCD4CA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569ED480-854A-FB4D-8B38-340C44F5F9D0}"/>
                  </a:ext>
                </a:extLst>
              </p:cNvPr>
              <p:cNvSpPr/>
              <p:nvPr/>
            </p:nvSpPr>
            <p:spPr>
              <a:xfrm>
                <a:off x="3481973" y="5480194"/>
                <a:ext cx="22989" cy="1609"/>
              </a:xfrm>
              <a:custGeom>
                <a:avLst/>
                <a:gdLst>
                  <a:gd name="connsiteX0" fmla="*/ 0 w 22989"/>
                  <a:gd name="connsiteY0" fmla="*/ 1609 h 1609"/>
                  <a:gd name="connsiteX1" fmla="*/ 0 w 22989"/>
                  <a:gd name="connsiteY1" fmla="*/ 1609 h 1609"/>
                  <a:gd name="connsiteX2" fmla="*/ 17169 w 22989"/>
                  <a:gd name="connsiteY2" fmla="*/ 883 h 1609"/>
                  <a:gd name="connsiteX3" fmla="*/ 22990 w 22989"/>
                  <a:gd name="connsiteY3" fmla="*/ 883 h 1609"/>
                  <a:gd name="connsiteX4" fmla="*/ 22990 w 22989"/>
                  <a:gd name="connsiteY4" fmla="*/ 883 h 1609"/>
                  <a:gd name="connsiteX5" fmla="*/ 22990 w 22989"/>
                  <a:gd name="connsiteY5" fmla="*/ 883 h 1609"/>
                  <a:gd name="connsiteX6" fmla="*/ 17169 w 22989"/>
                  <a:gd name="connsiteY6" fmla="*/ 883 h 1609"/>
                  <a:gd name="connsiteX7" fmla="*/ 145 w 22989"/>
                  <a:gd name="connsiteY7" fmla="*/ 883 h 1609"/>
                  <a:gd name="connsiteX8" fmla="*/ 145 w 22989"/>
                  <a:gd name="connsiteY8" fmla="*/ 883 h 1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989" h="1609">
                    <a:moveTo>
                      <a:pt x="0" y="1609"/>
                    </a:moveTo>
                    <a:lnTo>
                      <a:pt x="0" y="1609"/>
                    </a:lnTo>
                    <a:cubicBezTo>
                      <a:pt x="5616" y="273"/>
                      <a:pt x="11451" y="25"/>
                      <a:pt x="17169" y="883"/>
                    </a:cubicBezTo>
                    <a:lnTo>
                      <a:pt x="22990" y="883"/>
                    </a:lnTo>
                    <a:lnTo>
                      <a:pt x="22990" y="883"/>
                    </a:lnTo>
                    <a:lnTo>
                      <a:pt x="22990" y="883"/>
                    </a:lnTo>
                    <a:lnTo>
                      <a:pt x="17169" y="883"/>
                    </a:lnTo>
                    <a:cubicBezTo>
                      <a:pt x="11553" y="-294"/>
                      <a:pt x="5762" y="-294"/>
                      <a:pt x="145" y="883"/>
                    </a:cubicBezTo>
                    <a:lnTo>
                      <a:pt x="145" y="883"/>
                    </a:lnTo>
                    <a:close/>
                  </a:path>
                </a:pathLst>
              </a:custGeom>
              <a:solidFill>
                <a:srgbClr val="EBC7C2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 136">
                <a:extLst>
                  <a:ext uri="{FF2B5EF4-FFF2-40B4-BE49-F238E27FC236}">
                    <a16:creationId xmlns:a16="http://schemas.microsoft.com/office/drawing/2014/main" id="{132C2253-46B9-6D46-A09F-BD1F275CB667}"/>
                  </a:ext>
                </a:extLst>
              </p:cNvPr>
              <p:cNvSpPr/>
              <p:nvPr/>
            </p:nvSpPr>
            <p:spPr>
              <a:xfrm>
                <a:off x="3478772" y="5490705"/>
                <a:ext cx="28373" cy="980"/>
              </a:xfrm>
              <a:custGeom>
                <a:avLst/>
                <a:gdLst>
                  <a:gd name="connsiteX0" fmla="*/ 0 w 28373"/>
                  <a:gd name="connsiteY0" fmla="*/ 981 h 980"/>
                  <a:gd name="connsiteX1" fmla="*/ 0 w 28373"/>
                  <a:gd name="connsiteY1" fmla="*/ 981 h 980"/>
                  <a:gd name="connsiteX2" fmla="*/ 28373 w 28373"/>
                  <a:gd name="connsiteY2" fmla="*/ 981 h 980"/>
                  <a:gd name="connsiteX3" fmla="*/ 28373 w 28373"/>
                  <a:gd name="connsiteY3" fmla="*/ 981 h 980"/>
                  <a:gd name="connsiteX4" fmla="*/ 28373 w 28373"/>
                  <a:gd name="connsiteY4" fmla="*/ 981 h 980"/>
                  <a:gd name="connsiteX5" fmla="*/ 0 w 28373"/>
                  <a:gd name="connsiteY5" fmla="*/ 981 h 980"/>
                  <a:gd name="connsiteX6" fmla="*/ 0 w 28373"/>
                  <a:gd name="connsiteY6" fmla="*/ 981 h 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373" h="980">
                    <a:moveTo>
                      <a:pt x="0" y="981"/>
                    </a:moveTo>
                    <a:lnTo>
                      <a:pt x="0" y="981"/>
                    </a:lnTo>
                    <a:cubicBezTo>
                      <a:pt x="9414" y="-327"/>
                      <a:pt x="18959" y="-327"/>
                      <a:pt x="28373" y="981"/>
                    </a:cubicBezTo>
                    <a:lnTo>
                      <a:pt x="28373" y="981"/>
                    </a:lnTo>
                    <a:lnTo>
                      <a:pt x="28373" y="981"/>
                    </a:lnTo>
                    <a:cubicBezTo>
                      <a:pt x="18959" y="-254"/>
                      <a:pt x="9414" y="-254"/>
                      <a:pt x="0" y="981"/>
                    </a:cubicBezTo>
                    <a:lnTo>
                      <a:pt x="0" y="981"/>
                    </a:lnTo>
                    <a:close/>
                  </a:path>
                </a:pathLst>
              </a:custGeom>
              <a:solidFill>
                <a:srgbClr val="EBC7C2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 137">
                <a:extLst>
                  <a:ext uri="{FF2B5EF4-FFF2-40B4-BE49-F238E27FC236}">
                    <a16:creationId xmlns:a16="http://schemas.microsoft.com/office/drawing/2014/main" id="{8269BACE-C550-C54A-A385-6D4FE64D2AAC}"/>
                  </a:ext>
                </a:extLst>
              </p:cNvPr>
              <p:cNvSpPr/>
              <p:nvPr/>
            </p:nvSpPr>
            <p:spPr>
              <a:xfrm>
                <a:off x="3478335" y="5500360"/>
                <a:ext cx="29100" cy="1645"/>
              </a:xfrm>
              <a:custGeom>
                <a:avLst/>
                <a:gdLst>
                  <a:gd name="connsiteX0" fmla="*/ 0 w 29100"/>
                  <a:gd name="connsiteY0" fmla="*/ 1646 h 1645"/>
                  <a:gd name="connsiteX1" fmla="*/ 0 w 29100"/>
                  <a:gd name="connsiteY1" fmla="*/ 1646 h 1645"/>
                  <a:gd name="connsiteX2" fmla="*/ 29101 w 29100"/>
                  <a:gd name="connsiteY2" fmla="*/ 1646 h 1645"/>
                  <a:gd name="connsiteX3" fmla="*/ 29101 w 29100"/>
                  <a:gd name="connsiteY3" fmla="*/ 1646 h 1645"/>
                  <a:gd name="connsiteX4" fmla="*/ 29101 w 29100"/>
                  <a:gd name="connsiteY4" fmla="*/ 1646 h 1645"/>
                  <a:gd name="connsiteX5" fmla="*/ 29101 w 29100"/>
                  <a:gd name="connsiteY5" fmla="*/ 1646 h 1645"/>
                  <a:gd name="connsiteX6" fmla="*/ 0 w 29100"/>
                  <a:gd name="connsiteY6" fmla="*/ 1646 h 1645"/>
                  <a:gd name="connsiteX7" fmla="*/ 0 w 29100"/>
                  <a:gd name="connsiteY7" fmla="*/ 1646 h 1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100" h="1645">
                    <a:moveTo>
                      <a:pt x="0" y="1646"/>
                    </a:moveTo>
                    <a:lnTo>
                      <a:pt x="0" y="1646"/>
                    </a:lnTo>
                    <a:cubicBezTo>
                      <a:pt x="9574" y="-549"/>
                      <a:pt x="19527" y="-549"/>
                      <a:pt x="29101" y="1646"/>
                    </a:cubicBezTo>
                    <a:lnTo>
                      <a:pt x="29101" y="1646"/>
                    </a:lnTo>
                    <a:lnTo>
                      <a:pt x="29101" y="1646"/>
                    </a:lnTo>
                    <a:lnTo>
                      <a:pt x="29101" y="1646"/>
                    </a:lnTo>
                    <a:cubicBezTo>
                      <a:pt x="19512" y="-491"/>
                      <a:pt x="9589" y="-491"/>
                      <a:pt x="0" y="1646"/>
                    </a:cubicBezTo>
                    <a:lnTo>
                      <a:pt x="0" y="1646"/>
                    </a:lnTo>
                    <a:close/>
                  </a:path>
                </a:pathLst>
              </a:custGeom>
              <a:solidFill>
                <a:srgbClr val="EBC7C2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DC0F7DD4-7F32-6643-B8C2-804E34D68A5B}"/>
                  </a:ext>
                </a:extLst>
              </p:cNvPr>
              <p:cNvSpPr/>
              <p:nvPr/>
            </p:nvSpPr>
            <p:spPr>
              <a:xfrm>
                <a:off x="3649880" y="5838743"/>
                <a:ext cx="11353" cy="30530"/>
              </a:xfrm>
              <a:custGeom>
                <a:avLst/>
                <a:gdLst>
                  <a:gd name="connsiteX0" fmla="*/ 9316 w 11353"/>
                  <a:gd name="connsiteY0" fmla="*/ 30531 h 30530"/>
                  <a:gd name="connsiteX1" fmla="*/ 4 w 11353"/>
                  <a:gd name="connsiteY1" fmla="*/ 25880 h 30530"/>
                  <a:gd name="connsiteX2" fmla="*/ 1459 w 11353"/>
                  <a:gd name="connsiteY2" fmla="*/ 3353 h 30530"/>
                  <a:gd name="connsiteX3" fmla="*/ 11353 w 11353"/>
                  <a:gd name="connsiteY3" fmla="*/ 10 h 3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53" h="30530">
                    <a:moveTo>
                      <a:pt x="9316" y="30531"/>
                    </a:moveTo>
                    <a:cubicBezTo>
                      <a:pt x="3932" y="30531"/>
                      <a:pt x="-142" y="27915"/>
                      <a:pt x="4" y="25880"/>
                    </a:cubicBezTo>
                    <a:lnTo>
                      <a:pt x="1459" y="3353"/>
                    </a:lnTo>
                    <a:cubicBezTo>
                      <a:pt x="1459" y="1318"/>
                      <a:pt x="5969" y="-135"/>
                      <a:pt x="11353" y="10"/>
                    </a:cubicBezTo>
                    <a:close/>
                  </a:path>
                </a:pathLst>
              </a:custGeom>
              <a:solidFill>
                <a:srgbClr val="F2F3F3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B738CA40-807A-DF45-818D-B8D9B0C71196}"/>
                  </a:ext>
                </a:extLst>
              </p:cNvPr>
              <p:cNvSpPr/>
              <p:nvPr/>
            </p:nvSpPr>
            <p:spPr>
              <a:xfrm>
                <a:off x="5371487" y="5422942"/>
                <a:ext cx="582743" cy="172661"/>
              </a:xfrm>
              <a:custGeom>
                <a:avLst/>
                <a:gdLst>
                  <a:gd name="connsiteX0" fmla="*/ 582744 w 582743"/>
                  <a:gd name="connsiteY0" fmla="*/ 86185 h 172661"/>
                  <a:gd name="connsiteX1" fmla="*/ 496460 w 582743"/>
                  <a:gd name="connsiteY1" fmla="*/ 172661 h 172661"/>
                  <a:gd name="connsiteX2" fmla="*/ 496314 w 582743"/>
                  <a:gd name="connsiteY2" fmla="*/ 172661 h 172661"/>
                  <a:gd name="connsiteX3" fmla="*/ 86429 w 582743"/>
                  <a:gd name="connsiteY3" fmla="*/ 172661 h 172661"/>
                  <a:gd name="connsiteX4" fmla="*/ 0 w 582743"/>
                  <a:gd name="connsiteY4" fmla="*/ 86331 h 172661"/>
                  <a:gd name="connsiteX5" fmla="*/ 86429 w 582743"/>
                  <a:gd name="connsiteY5" fmla="*/ 0 h 172661"/>
                  <a:gd name="connsiteX6" fmla="*/ 496314 w 582743"/>
                  <a:gd name="connsiteY6" fmla="*/ 0 h 172661"/>
                  <a:gd name="connsiteX7" fmla="*/ 582744 w 582743"/>
                  <a:gd name="connsiteY7" fmla="*/ 86185 h 172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2743" h="172661">
                    <a:moveTo>
                      <a:pt x="582744" y="86185"/>
                    </a:moveTo>
                    <a:cubicBezTo>
                      <a:pt x="582831" y="133870"/>
                      <a:pt x="544199" y="172574"/>
                      <a:pt x="496460" y="172661"/>
                    </a:cubicBezTo>
                    <a:cubicBezTo>
                      <a:pt x="496416" y="172661"/>
                      <a:pt x="496358" y="172661"/>
                      <a:pt x="496314" y="172661"/>
                    </a:cubicBezTo>
                    <a:lnTo>
                      <a:pt x="86429" y="172661"/>
                    </a:lnTo>
                    <a:cubicBezTo>
                      <a:pt x="38690" y="172661"/>
                      <a:pt x="0" y="134015"/>
                      <a:pt x="0" y="86331"/>
                    </a:cubicBezTo>
                    <a:cubicBezTo>
                      <a:pt x="0" y="38645"/>
                      <a:pt x="38690" y="0"/>
                      <a:pt x="86429" y="0"/>
                    </a:cubicBezTo>
                    <a:lnTo>
                      <a:pt x="496314" y="0"/>
                    </a:lnTo>
                    <a:cubicBezTo>
                      <a:pt x="543996" y="0"/>
                      <a:pt x="582656" y="38558"/>
                      <a:pt x="582744" y="86185"/>
                    </a:cubicBezTo>
                  </a:path>
                </a:pathLst>
              </a:custGeom>
              <a:solidFill>
                <a:srgbClr val="808285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D10C60E3-5E88-E04E-A69C-685ADF1C61AC}"/>
                  </a:ext>
                </a:extLst>
              </p:cNvPr>
              <p:cNvSpPr/>
              <p:nvPr/>
            </p:nvSpPr>
            <p:spPr>
              <a:xfrm>
                <a:off x="5671807" y="5625818"/>
                <a:ext cx="204432" cy="80511"/>
              </a:xfrm>
              <a:custGeom>
                <a:avLst/>
                <a:gdLst>
                  <a:gd name="connsiteX0" fmla="*/ 2619 w 204432"/>
                  <a:gd name="connsiteY0" fmla="*/ 25740 h 80511"/>
                  <a:gd name="connsiteX1" fmla="*/ 44815 w 204432"/>
                  <a:gd name="connsiteY1" fmla="*/ 16148 h 80511"/>
                  <a:gd name="connsiteX2" fmla="*/ 70715 w 204432"/>
                  <a:gd name="connsiteY2" fmla="*/ 10625 h 80511"/>
                  <a:gd name="connsiteX3" fmla="*/ 145940 w 204432"/>
                  <a:gd name="connsiteY3" fmla="*/ 5102 h 80511"/>
                  <a:gd name="connsiteX4" fmla="*/ 185518 w 204432"/>
                  <a:gd name="connsiteY4" fmla="*/ 161 h 80511"/>
                  <a:gd name="connsiteX5" fmla="*/ 204433 w 204432"/>
                  <a:gd name="connsiteY5" fmla="*/ 29228 h 80511"/>
                  <a:gd name="connsiteX6" fmla="*/ 157290 w 204432"/>
                  <a:gd name="connsiteY6" fmla="*/ 56406 h 80511"/>
                  <a:gd name="connsiteX7" fmla="*/ 95014 w 204432"/>
                  <a:gd name="connsiteY7" fmla="*/ 65708 h 80511"/>
                  <a:gd name="connsiteX8" fmla="*/ 38558 w 204432"/>
                  <a:gd name="connsiteY8" fmla="*/ 74864 h 80511"/>
                  <a:gd name="connsiteX9" fmla="*/ 0 w 204432"/>
                  <a:gd name="connsiteY9" fmla="*/ 74864 h 80511"/>
                  <a:gd name="connsiteX10" fmla="*/ 2619 w 204432"/>
                  <a:gd name="connsiteY10" fmla="*/ 25304 h 8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4432" h="80511">
                    <a:moveTo>
                      <a:pt x="2619" y="25740"/>
                    </a:moveTo>
                    <a:lnTo>
                      <a:pt x="44815" y="16148"/>
                    </a:lnTo>
                    <a:lnTo>
                      <a:pt x="70715" y="10625"/>
                    </a:lnTo>
                    <a:cubicBezTo>
                      <a:pt x="91667" y="20944"/>
                      <a:pt x="123533" y="4230"/>
                      <a:pt x="145940" y="5102"/>
                    </a:cubicBezTo>
                    <a:cubicBezTo>
                      <a:pt x="168348" y="5974"/>
                      <a:pt x="160491" y="-1147"/>
                      <a:pt x="185518" y="161"/>
                    </a:cubicBezTo>
                    <a:cubicBezTo>
                      <a:pt x="194888" y="7471"/>
                      <a:pt x="201537" y="17703"/>
                      <a:pt x="204433" y="29228"/>
                    </a:cubicBezTo>
                    <a:cubicBezTo>
                      <a:pt x="197885" y="47686"/>
                      <a:pt x="172567" y="52773"/>
                      <a:pt x="157290" y="56406"/>
                    </a:cubicBezTo>
                    <a:cubicBezTo>
                      <a:pt x="142012" y="60040"/>
                      <a:pt x="110437" y="63383"/>
                      <a:pt x="95014" y="65708"/>
                    </a:cubicBezTo>
                    <a:cubicBezTo>
                      <a:pt x="60384" y="70795"/>
                      <a:pt x="41323" y="66580"/>
                      <a:pt x="38558" y="74864"/>
                    </a:cubicBezTo>
                    <a:cubicBezTo>
                      <a:pt x="36522" y="80387"/>
                      <a:pt x="146" y="84166"/>
                      <a:pt x="0" y="74864"/>
                    </a:cubicBezTo>
                    <a:cubicBezTo>
                      <a:pt x="0" y="51320"/>
                      <a:pt x="3638" y="37076"/>
                      <a:pt x="2619" y="25304"/>
                    </a:cubicBezTo>
                  </a:path>
                </a:pathLst>
              </a:custGeom>
              <a:solidFill>
                <a:srgbClr val="0D1230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3818AD3C-0E86-ED4A-A66E-64D561B93034}"/>
                  </a:ext>
                </a:extLst>
              </p:cNvPr>
              <p:cNvSpPr/>
              <p:nvPr/>
            </p:nvSpPr>
            <p:spPr>
              <a:xfrm>
                <a:off x="5168868" y="5400438"/>
                <a:ext cx="626445" cy="316110"/>
              </a:xfrm>
              <a:custGeom>
                <a:avLst/>
                <a:gdLst>
                  <a:gd name="connsiteX0" fmla="*/ 605229 w 626445"/>
                  <a:gd name="connsiteY0" fmla="*/ 307510 h 316110"/>
                  <a:gd name="connsiteX1" fmla="*/ 500902 w 626445"/>
                  <a:gd name="connsiteY1" fmla="*/ 313324 h 316110"/>
                  <a:gd name="connsiteX2" fmla="*/ 159696 w 626445"/>
                  <a:gd name="connsiteY2" fmla="*/ 211587 h 316110"/>
                  <a:gd name="connsiteX3" fmla="*/ 41401 w 626445"/>
                  <a:gd name="connsiteY3" fmla="*/ 133251 h 316110"/>
                  <a:gd name="connsiteX4" fmla="*/ 6029 w 626445"/>
                  <a:gd name="connsiteY4" fmla="*/ 41354 h 316110"/>
                  <a:gd name="connsiteX5" fmla="*/ 98016 w 626445"/>
                  <a:gd name="connsiteY5" fmla="*/ 6022 h 316110"/>
                  <a:gd name="connsiteX6" fmla="*/ 101494 w 626445"/>
                  <a:gd name="connsiteY6" fmla="*/ 7679 h 316110"/>
                  <a:gd name="connsiteX7" fmla="*/ 614541 w 626445"/>
                  <a:gd name="connsiteY7" fmla="*/ 200251 h 316110"/>
                  <a:gd name="connsiteX8" fmla="*/ 605229 w 626445"/>
                  <a:gd name="connsiteY8" fmla="*/ 306929 h 316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445" h="316110">
                    <a:moveTo>
                      <a:pt x="605229" y="307510"/>
                    </a:moveTo>
                    <a:cubicBezTo>
                      <a:pt x="605229" y="307510"/>
                      <a:pt x="533786" y="322044"/>
                      <a:pt x="500902" y="313324"/>
                    </a:cubicBezTo>
                    <a:cubicBezTo>
                      <a:pt x="420730" y="293122"/>
                      <a:pt x="267223" y="252573"/>
                      <a:pt x="159696" y="211587"/>
                    </a:cubicBezTo>
                    <a:cubicBezTo>
                      <a:pt x="77195" y="180631"/>
                      <a:pt x="41401" y="133251"/>
                      <a:pt x="41401" y="133251"/>
                    </a:cubicBezTo>
                    <a:cubicBezTo>
                      <a:pt x="6233" y="117627"/>
                      <a:pt x="-9613" y="76496"/>
                      <a:pt x="6029" y="41354"/>
                    </a:cubicBezTo>
                    <a:cubicBezTo>
                      <a:pt x="21656" y="6226"/>
                      <a:pt x="62848" y="-9602"/>
                      <a:pt x="98016" y="6022"/>
                    </a:cubicBezTo>
                    <a:cubicBezTo>
                      <a:pt x="99195" y="6545"/>
                      <a:pt x="100359" y="7098"/>
                      <a:pt x="101494" y="7679"/>
                    </a:cubicBezTo>
                    <a:cubicBezTo>
                      <a:pt x="101494" y="7679"/>
                      <a:pt x="467873" y="131507"/>
                      <a:pt x="614541" y="200251"/>
                    </a:cubicBezTo>
                    <a:cubicBezTo>
                      <a:pt x="645970" y="214785"/>
                      <a:pt x="605229" y="306929"/>
                      <a:pt x="605229" y="306929"/>
                    </a:cubicBezTo>
                  </a:path>
                </a:pathLst>
              </a:custGeom>
              <a:solidFill>
                <a:srgbClr val="58595B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9721954A-EED6-1F41-8018-8D0B569A89E6}"/>
                  </a:ext>
                </a:extLst>
              </p:cNvPr>
              <p:cNvSpPr/>
              <p:nvPr/>
            </p:nvSpPr>
            <p:spPr>
              <a:xfrm>
                <a:off x="5407484" y="5631136"/>
                <a:ext cx="204520" cy="75047"/>
              </a:xfrm>
              <a:custGeom>
                <a:avLst/>
                <a:gdLst>
                  <a:gd name="connsiteX0" fmla="*/ 201901 w 204520"/>
                  <a:gd name="connsiteY0" fmla="*/ 20131 h 75047"/>
                  <a:gd name="connsiteX1" fmla="*/ 159851 w 204520"/>
                  <a:gd name="connsiteY1" fmla="*/ 10394 h 75047"/>
                  <a:gd name="connsiteX2" fmla="*/ 133806 w 204520"/>
                  <a:gd name="connsiteY2" fmla="*/ 5016 h 75047"/>
                  <a:gd name="connsiteX3" fmla="*/ 24241 w 204520"/>
                  <a:gd name="connsiteY3" fmla="*/ 75 h 75047"/>
                  <a:gd name="connsiteX4" fmla="*/ 88 w 204520"/>
                  <a:gd name="connsiteY4" fmla="*/ 23765 h 75047"/>
                  <a:gd name="connsiteX5" fmla="*/ 47231 w 204520"/>
                  <a:gd name="connsiteY5" fmla="*/ 50943 h 75047"/>
                  <a:gd name="connsiteX6" fmla="*/ 109506 w 204520"/>
                  <a:gd name="connsiteY6" fmla="*/ 60245 h 75047"/>
                  <a:gd name="connsiteX7" fmla="*/ 166108 w 204520"/>
                  <a:gd name="connsiteY7" fmla="*/ 69401 h 75047"/>
                  <a:gd name="connsiteX8" fmla="*/ 204520 w 204520"/>
                  <a:gd name="connsiteY8" fmla="*/ 69401 h 75047"/>
                  <a:gd name="connsiteX9" fmla="*/ 201901 w 204520"/>
                  <a:gd name="connsiteY9" fmla="*/ 19986 h 75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4520" h="75047">
                    <a:moveTo>
                      <a:pt x="201901" y="20131"/>
                    </a:moveTo>
                    <a:lnTo>
                      <a:pt x="159851" y="10394"/>
                    </a:lnTo>
                    <a:lnTo>
                      <a:pt x="133806" y="5016"/>
                    </a:lnTo>
                    <a:cubicBezTo>
                      <a:pt x="112853" y="15190"/>
                      <a:pt x="49704" y="-1233"/>
                      <a:pt x="24241" y="75"/>
                    </a:cubicBezTo>
                    <a:cubicBezTo>
                      <a:pt x="19294" y="75"/>
                      <a:pt x="-1513" y="19259"/>
                      <a:pt x="88" y="23765"/>
                    </a:cubicBezTo>
                    <a:cubicBezTo>
                      <a:pt x="6635" y="42223"/>
                      <a:pt x="31953" y="47164"/>
                      <a:pt x="47231" y="50943"/>
                    </a:cubicBezTo>
                    <a:cubicBezTo>
                      <a:pt x="62509" y="54722"/>
                      <a:pt x="94083" y="57919"/>
                      <a:pt x="109506" y="60245"/>
                    </a:cubicBezTo>
                    <a:cubicBezTo>
                      <a:pt x="144136" y="65332"/>
                      <a:pt x="163052" y="61117"/>
                      <a:pt x="166108" y="69401"/>
                    </a:cubicBezTo>
                    <a:cubicBezTo>
                      <a:pt x="167999" y="74924"/>
                      <a:pt x="204375" y="78702"/>
                      <a:pt x="204520" y="69401"/>
                    </a:cubicBezTo>
                    <a:cubicBezTo>
                      <a:pt x="204520" y="46001"/>
                      <a:pt x="200883" y="31758"/>
                      <a:pt x="201901" y="19986"/>
                    </a:cubicBezTo>
                  </a:path>
                </a:pathLst>
              </a:custGeom>
              <a:solidFill>
                <a:srgbClr val="0D1230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1BD66411-314A-9541-8BD1-7E68DFEE471C}"/>
                  </a:ext>
                </a:extLst>
              </p:cNvPr>
              <p:cNvSpPr/>
              <p:nvPr/>
            </p:nvSpPr>
            <p:spPr>
              <a:xfrm>
                <a:off x="5528631" y="5403842"/>
                <a:ext cx="590880" cy="306769"/>
              </a:xfrm>
              <a:custGeom>
                <a:avLst/>
                <a:gdLst>
                  <a:gd name="connsiteX0" fmla="*/ 0 w 590880"/>
                  <a:gd name="connsiteY0" fmla="*/ 304107 h 306769"/>
                  <a:gd name="connsiteX1" fmla="*/ 197594 w 590880"/>
                  <a:gd name="connsiteY1" fmla="*/ 295677 h 306769"/>
                  <a:gd name="connsiteX2" fmla="*/ 517703 w 590880"/>
                  <a:gd name="connsiteY2" fmla="*/ 162402 h 306769"/>
                  <a:gd name="connsiteX3" fmla="*/ 587690 w 590880"/>
                  <a:gd name="connsiteY3" fmla="*/ 48022 h 306769"/>
                  <a:gd name="connsiteX4" fmla="*/ 468668 w 590880"/>
                  <a:gd name="connsiteY4" fmla="*/ 5293 h 306769"/>
                  <a:gd name="connsiteX5" fmla="*/ 234843 w 590880"/>
                  <a:gd name="connsiteY5" fmla="*/ 107029 h 306769"/>
                  <a:gd name="connsiteX6" fmla="*/ 11495 w 590880"/>
                  <a:gd name="connsiteY6" fmla="*/ 224607 h 30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0880" h="306769">
                    <a:moveTo>
                      <a:pt x="0" y="304107"/>
                    </a:moveTo>
                    <a:cubicBezTo>
                      <a:pt x="0" y="304107"/>
                      <a:pt x="146668" y="313989"/>
                      <a:pt x="197594" y="295677"/>
                    </a:cubicBezTo>
                    <a:cubicBezTo>
                      <a:pt x="334659" y="246408"/>
                      <a:pt x="517703" y="162402"/>
                      <a:pt x="517703" y="162402"/>
                    </a:cubicBezTo>
                    <a:cubicBezTo>
                      <a:pt x="552479" y="145834"/>
                      <a:pt x="604278" y="82758"/>
                      <a:pt x="587690" y="48022"/>
                    </a:cubicBezTo>
                    <a:cubicBezTo>
                      <a:pt x="571103" y="13286"/>
                      <a:pt x="503444" y="-11276"/>
                      <a:pt x="468668" y="5293"/>
                    </a:cubicBezTo>
                    <a:cubicBezTo>
                      <a:pt x="468668" y="5293"/>
                      <a:pt x="359831" y="54126"/>
                      <a:pt x="234843" y="107029"/>
                    </a:cubicBezTo>
                    <a:cubicBezTo>
                      <a:pt x="129935" y="159787"/>
                      <a:pt x="126152" y="156153"/>
                      <a:pt x="11495" y="224607"/>
                    </a:cubicBezTo>
                    <a:close/>
                  </a:path>
                </a:pathLst>
              </a:custGeom>
              <a:solidFill>
                <a:srgbClr val="58595B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id="{7579EDF7-5140-A04F-84F9-D297B72CAD37}"/>
                  </a:ext>
                </a:extLst>
              </p:cNvPr>
              <p:cNvSpPr/>
              <p:nvPr/>
            </p:nvSpPr>
            <p:spPr>
              <a:xfrm>
                <a:off x="5526424" y="4666042"/>
                <a:ext cx="185462" cy="123623"/>
              </a:xfrm>
              <a:custGeom>
                <a:avLst/>
                <a:gdLst>
                  <a:gd name="connsiteX0" fmla="*/ 182778 w 185462"/>
                  <a:gd name="connsiteY0" fmla="*/ 69599 h 123623"/>
                  <a:gd name="connsiteX1" fmla="*/ 156834 w 185462"/>
                  <a:gd name="connsiteY1" fmla="*/ 13644 h 123623"/>
                  <a:gd name="connsiteX2" fmla="*/ 148294 w 185462"/>
                  <a:gd name="connsiteY2" fmla="*/ 11464 h 123623"/>
                  <a:gd name="connsiteX3" fmla="*/ 111044 w 185462"/>
                  <a:gd name="connsiteY3" fmla="*/ 8702 h 123623"/>
                  <a:gd name="connsiteX4" fmla="*/ 35965 w 185462"/>
                  <a:gd name="connsiteY4" fmla="*/ 27305 h 123623"/>
                  <a:gd name="connsiteX5" fmla="*/ 13266 w 185462"/>
                  <a:gd name="connsiteY5" fmla="*/ 116543 h 123623"/>
                  <a:gd name="connsiteX6" fmla="*/ 34946 w 185462"/>
                  <a:gd name="connsiteY6" fmla="*/ 96777 h 123623"/>
                  <a:gd name="connsiteX7" fmla="*/ 37128 w 185462"/>
                  <a:gd name="connsiteY7" fmla="*/ 82243 h 123623"/>
                  <a:gd name="connsiteX8" fmla="*/ 60846 w 185462"/>
                  <a:gd name="connsiteY8" fmla="*/ 94742 h 123623"/>
                  <a:gd name="connsiteX9" fmla="*/ 94457 w 185462"/>
                  <a:gd name="connsiteY9" fmla="*/ 49106 h 123623"/>
                  <a:gd name="connsiteX10" fmla="*/ 96203 w 185462"/>
                  <a:gd name="connsiteY10" fmla="*/ 47362 h 123623"/>
                  <a:gd name="connsiteX11" fmla="*/ 97949 w 185462"/>
                  <a:gd name="connsiteY11" fmla="*/ 46054 h 123623"/>
                  <a:gd name="connsiteX12" fmla="*/ 162407 w 185462"/>
                  <a:gd name="connsiteY12" fmla="*/ 89655 h 123623"/>
                  <a:gd name="connsiteX13" fmla="*/ 182778 w 185462"/>
                  <a:gd name="connsiteY13" fmla="*/ 70616 h 123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5462" h="123623">
                    <a:moveTo>
                      <a:pt x="182778" y="69599"/>
                    </a:moveTo>
                    <a:cubicBezTo>
                      <a:pt x="191086" y="46999"/>
                      <a:pt x="179461" y="21943"/>
                      <a:pt x="156834" y="13644"/>
                    </a:cubicBezTo>
                    <a:cubicBezTo>
                      <a:pt x="154070" y="12626"/>
                      <a:pt x="151204" y="11900"/>
                      <a:pt x="148294" y="11464"/>
                    </a:cubicBezTo>
                    <a:cubicBezTo>
                      <a:pt x="136420" y="6915"/>
                      <a:pt x="123456" y="5941"/>
                      <a:pt x="111044" y="8702"/>
                    </a:cubicBezTo>
                    <a:cubicBezTo>
                      <a:pt x="93730" y="-18330"/>
                      <a:pt x="38292" y="26143"/>
                      <a:pt x="35965" y="27305"/>
                    </a:cubicBezTo>
                    <a:cubicBezTo>
                      <a:pt x="-29512" y="57972"/>
                      <a:pt x="14721" y="94306"/>
                      <a:pt x="13266" y="116543"/>
                    </a:cubicBezTo>
                    <a:cubicBezTo>
                      <a:pt x="11811" y="138780"/>
                      <a:pt x="29708" y="102009"/>
                      <a:pt x="34946" y="96777"/>
                    </a:cubicBezTo>
                    <a:cubicBezTo>
                      <a:pt x="34946" y="96777"/>
                      <a:pt x="30290" y="91399"/>
                      <a:pt x="37128" y="82243"/>
                    </a:cubicBezTo>
                    <a:cubicBezTo>
                      <a:pt x="43967" y="73087"/>
                      <a:pt x="63901" y="66401"/>
                      <a:pt x="60846" y="94742"/>
                    </a:cubicBezTo>
                    <a:cubicBezTo>
                      <a:pt x="59827" y="101718"/>
                      <a:pt x="88346" y="53321"/>
                      <a:pt x="94457" y="49106"/>
                    </a:cubicBezTo>
                    <a:lnTo>
                      <a:pt x="96203" y="47362"/>
                    </a:lnTo>
                    <a:lnTo>
                      <a:pt x="97949" y="46054"/>
                    </a:lnTo>
                    <a:cubicBezTo>
                      <a:pt x="120648" y="29485"/>
                      <a:pt x="141600" y="92853"/>
                      <a:pt x="162407" y="89655"/>
                    </a:cubicBezTo>
                    <a:cubicBezTo>
                      <a:pt x="172331" y="87809"/>
                      <a:pt x="180275" y="80383"/>
                      <a:pt x="182778" y="70616"/>
                    </a:cubicBezTo>
                  </a:path>
                </a:pathLst>
              </a:custGeom>
              <a:solidFill>
                <a:srgbClr val="000000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 145">
                <a:extLst>
                  <a:ext uri="{FF2B5EF4-FFF2-40B4-BE49-F238E27FC236}">
                    <a16:creationId xmlns:a16="http://schemas.microsoft.com/office/drawing/2014/main" id="{21A78E0F-31F2-BB48-8754-47A6AC853F8A}"/>
                  </a:ext>
                </a:extLst>
              </p:cNvPr>
              <p:cNvSpPr/>
              <p:nvPr/>
            </p:nvSpPr>
            <p:spPr>
              <a:xfrm>
                <a:off x="5266322" y="4924142"/>
                <a:ext cx="714441" cy="530124"/>
              </a:xfrm>
              <a:custGeom>
                <a:avLst/>
                <a:gdLst>
                  <a:gd name="connsiteX0" fmla="*/ 620977 w 714441"/>
                  <a:gd name="connsiteY0" fmla="*/ 526850 h 530124"/>
                  <a:gd name="connsiteX1" fmla="*/ 642657 w 714441"/>
                  <a:gd name="connsiteY1" fmla="*/ 526850 h 530124"/>
                  <a:gd name="connsiteX2" fmla="*/ 713517 w 714441"/>
                  <a:gd name="connsiteY2" fmla="*/ 419882 h 530124"/>
                  <a:gd name="connsiteX3" fmla="*/ 551135 w 714441"/>
                  <a:gd name="connsiteY3" fmla="*/ 31540 h 530124"/>
                  <a:gd name="connsiteX4" fmla="*/ 445208 w 714441"/>
                  <a:gd name="connsiteY4" fmla="*/ 873 h 530124"/>
                  <a:gd name="connsiteX5" fmla="*/ 374493 w 714441"/>
                  <a:gd name="connsiteY5" fmla="*/ 1891 h 530124"/>
                  <a:gd name="connsiteX6" fmla="*/ 297958 w 714441"/>
                  <a:gd name="connsiteY6" fmla="*/ 2617 h 530124"/>
                  <a:gd name="connsiteX7" fmla="*/ 118406 w 714441"/>
                  <a:gd name="connsiteY7" fmla="*/ 82117 h 530124"/>
                  <a:gd name="connsiteX8" fmla="*/ 6805 w 714441"/>
                  <a:gd name="connsiteY8" fmla="*/ 440229 h 530124"/>
                  <a:gd name="connsiteX9" fmla="*/ 146489 w 714441"/>
                  <a:gd name="connsiteY9" fmla="*/ 513915 h 530124"/>
                  <a:gd name="connsiteX10" fmla="*/ 267839 w 714441"/>
                  <a:gd name="connsiteY10" fmla="*/ 522054 h 530124"/>
                  <a:gd name="connsiteX11" fmla="*/ 620977 w 714441"/>
                  <a:gd name="connsiteY11" fmla="*/ 526850 h 53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14441" h="530124">
                    <a:moveTo>
                      <a:pt x="620977" y="526850"/>
                    </a:moveTo>
                    <a:cubicBezTo>
                      <a:pt x="628179" y="525905"/>
                      <a:pt x="635454" y="525905"/>
                      <a:pt x="642657" y="526850"/>
                    </a:cubicBezTo>
                    <a:cubicBezTo>
                      <a:pt x="675832" y="529321"/>
                      <a:pt x="721520" y="531792"/>
                      <a:pt x="713517" y="419882"/>
                    </a:cubicBezTo>
                    <a:cubicBezTo>
                      <a:pt x="695620" y="169465"/>
                      <a:pt x="660117" y="82263"/>
                      <a:pt x="551135" y="31540"/>
                    </a:cubicBezTo>
                    <a:cubicBezTo>
                      <a:pt x="526545" y="20058"/>
                      <a:pt x="451610" y="3635"/>
                      <a:pt x="445208" y="873"/>
                    </a:cubicBezTo>
                    <a:cubicBezTo>
                      <a:pt x="421636" y="-246"/>
                      <a:pt x="398021" y="89"/>
                      <a:pt x="374493" y="1891"/>
                    </a:cubicBezTo>
                    <a:cubicBezTo>
                      <a:pt x="349030" y="3983"/>
                      <a:pt x="323450" y="4216"/>
                      <a:pt x="297958" y="2617"/>
                    </a:cubicBezTo>
                    <a:cubicBezTo>
                      <a:pt x="272640" y="-11916"/>
                      <a:pt x="150563" y="36772"/>
                      <a:pt x="118406" y="82117"/>
                    </a:cubicBezTo>
                    <a:cubicBezTo>
                      <a:pt x="118406" y="82117"/>
                      <a:pt x="-33500" y="359566"/>
                      <a:pt x="6805" y="440229"/>
                    </a:cubicBezTo>
                    <a:cubicBezTo>
                      <a:pt x="27175" y="480633"/>
                      <a:pt x="-19677" y="541965"/>
                      <a:pt x="146489" y="513915"/>
                    </a:cubicBezTo>
                    <a:cubicBezTo>
                      <a:pt x="152017" y="512898"/>
                      <a:pt x="199015" y="517548"/>
                      <a:pt x="267839" y="522054"/>
                    </a:cubicBezTo>
                    <a:cubicBezTo>
                      <a:pt x="385348" y="530862"/>
                      <a:pt x="503279" y="532460"/>
                      <a:pt x="620977" y="526850"/>
                    </a:cubicBezTo>
                  </a:path>
                </a:pathLst>
              </a:custGeom>
              <a:solidFill>
                <a:srgbClr val="F26B42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5E84846F-D969-C243-B93F-5B742C132DD6}"/>
                  </a:ext>
                </a:extLst>
              </p:cNvPr>
              <p:cNvSpPr/>
              <p:nvPr/>
            </p:nvSpPr>
            <p:spPr>
              <a:xfrm>
                <a:off x="5564430" y="4876593"/>
                <a:ext cx="143462" cy="125638"/>
              </a:xfrm>
              <a:custGeom>
                <a:avLst/>
                <a:gdLst>
                  <a:gd name="connsiteX0" fmla="*/ 286 w 143462"/>
                  <a:gd name="connsiteY0" fmla="*/ 24442 h 125638"/>
                  <a:gd name="connsiteX1" fmla="*/ 286 w 143462"/>
                  <a:gd name="connsiteY1" fmla="*/ 49440 h 125638"/>
                  <a:gd name="connsiteX2" fmla="*/ 68819 w 143462"/>
                  <a:gd name="connsiteY2" fmla="*/ 125597 h 125638"/>
                  <a:gd name="connsiteX3" fmla="*/ 140843 w 143462"/>
                  <a:gd name="connsiteY3" fmla="*/ 62956 h 125638"/>
                  <a:gd name="connsiteX4" fmla="*/ 143462 w 143462"/>
                  <a:gd name="connsiteY4" fmla="*/ 170 h 125638"/>
                  <a:gd name="connsiteX5" fmla="*/ 286 w 143462"/>
                  <a:gd name="connsiteY5" fmla="*/ 24442 h 125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62" h="125638">
                    <a:moveTo>
                      <a:pt x="286" y="24442"/>
                    </a:moveTo>
                    <a:cubicBezTo>
                      <a:pt x="2105" y="32682"/>
                      <a:pt x="2105" y="41199"/>
                      <a:pt x="286" y="49440"/>
                    </a:cubicBezTo>
                    <a:cubicBezTo>
                      <a:pt x="-442" y="98128"/>
                      <a:pt x="31570" y="125597"/>
                      <a:pt x="68819" y="125597"/>
                    </a:cubicBezTo>
                    <a:cubicBezTo>
                      <a:pt x="105573" y="126861"/>
                      <a:pt x="137045" y="99494"/>
                      <a:pt x="140843" y="62956"/>
                    </a:cubicBezTo>
                    <a:lnTo>
                      <a:pt x="143462" y="170"/>
                    </a:lnTo>
                    <a:cubicBezTo>
                      <a:pt x="143462" y="170"/>
                      <a:pt x="-7426" y="-3608"/>
                      <a:pt x="286" y="24442"/>
                    </a:cubicBezTo>
                  </a:path>
                </a:pathLst>
              </a:custGeom>
              <a:solidFill>
                <a:srgbClr val="FCD4CA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0" name="Graphic 7">
              <a:extLst>
                <a:ext uri="{FF2B5EF4-FFF2-40B4-BE49-F238E27FC236}">
                  <a16:creationId xmlns:a16="http://schemas.microsoft.com/office/drawing/2014/main" id="{F111848B-1EAE-D249-8A1C-0BD815D39680}"/>
                </a:ext>
              </a:extLst>
            </p:cNvPr>
            <p:cNvGrpSpPr/>
            <p:nvPr/>
          </p:nvGrpSpPr>
          <p:grpSpPr>
            <a:xfrm>
              <a:off x="5526447" y="4688198"/>
              <a:ext cx="200908" cy="272715"/>
              <a:chOff x="5526447" y="4688198"/>
              <a:chExt cx="200908" cy="272715"/>
            </a:xfrm>
            <a:solidFill>
              <a:schemeClr val="accent1"/>
            </a:solidFill>
          </p:grpSpPr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4D20BECA-59F4-BA43-88C9-A212E918F432}"/>
                  </a:ext>
                </a:extLst>
              </p:cNvPr>
              <p:cNvSpPr/>
              <p:nvPr/>
            </p:nvSpPr>
            <p:spPr>
              <a:xfrm>
                <a:off x="5531524" y="4750320"/>
                <a:ext cx="193314" cy="210594"/>
              </a:xfrm>
              <a:custGeom>
                <a:avLst/>
                <a:gdLst>
                  <a:gd name="connsiteX0" fmla="*/ 176660 w 193314"/>
                  <a:gd name="connsiteY0" fmla="*/ 73831 h 210594"/>
                  <a:gd name="connsiteX1" fmla="*/ 177533 w 193314"/>
                  <a:gd name="connsiteY1" fmla="*/ 0 h 210594"/>
                  <a:gd name="connsiteX2" fmla="*/ 18933 w 193314"/>
                  <a:gd name="connsiteY2" fmla="*/ 0 h 210594"/>
                  <a:gd name="connsiteX3" fmla="*/ 12968 w 193314"/>
                  <a:gd name="connsiteY3" fmla="*/ 71215 h 210594"/>
                  <a:gd name="connsiteX4" fmla="*/ 12968 w 193314"/>
                  <a:gd name="connsiteY4" fmla="*/ 71215 h 210594"/>
                  <a:gd name="connsiteX5" fmla="*/ 309 w 193314"/>
                  <a:gd name="connsiteY5" fmla="*/ 70343 h 210594"/>
                  <a:gd name="connsiteX6" fmla="*/ 12677 w 193314"/>
                  <a:gd name="connsiteY6" fmla="*/ 116125 h 210594"/>
                  <a:gd name="connsiteX7" fmla="*/ 16605 w 193314"/>
                  <a:gd name="connsiteY7" fmla="*/ 115398 h 210594"/>
                  <a:gd name="connsiteX8" fmla="*/ 97796 w 193314"/>
                  <a:gd name="connsiteY8" fmla="*/ 210594 h 210594"/>
                  <a:gd name="connsiteX9" fmla="*/ 97796 w 193314"/>
                  <a:gd name="connsiteY9" fmla="*/ 210594 h 210594"/>
                  <a:gd name="connsiteX10" fmla="*/ 179715 w 193314"/>
                  <a:gd name="connsiteY10" fmla="*/ 116125 h 210594"/>
                  <a:gd name="connsiteX11" fmla="*/ 193102 w 193314"/>
                  <a:gd name="connsiteY11" fmla="*/ 79064 h 210594"/>
                  <a:gd name="connsiteX12" fmla="*/ 176369 w 193314"/>
                  <a:gd name="connsiteY12" fmla="*/ 73541 h 210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3314" h="210594">
                    <a:moveTo>
                      <a:pt x="176660" y="73831"/>
                    </a:moveTo>
                    <a:cubicBezTo>
                      <a:pt x="176660" y="55374"/>
                      <a:pt x="181170" y="15696"/>
                      <a:pt x="177533" y="0"/>
                    </a:cubicBezTo>
                    <a:lnTo>
                      <a:pt x="18933" y="0"/>
                    </a:lnTo>
                    <a:cubicBezTo>
                      <a:pt x="14976" y="23530"/>
                      <a:pt x="12982" y="47351"/>
                      <a:pt x="12968" y="71215"/>
                    </a:cubicBezTo>
                    <a:lnTo>
                      <a:pt x="12968" y="71215"/>
                    </a:lnTo>
                    <a:cubicBezTo>
                      <a:pt x="6129" y="69035"/>
                      <a:pt x="890" y="59152"/>
                      <a:pt x="309" y="70343"/>
                    </a:cubicBezTo>
                    <a:cubicBezTo>
                      <a:pt x="-1583" y="103335"/>
                      <a:pt x="5547" y="116125"/>
                      <a:pt x="12677" y="116125"/>
                    </a:cubicBezTo>
                    <a:cubicBezTo>
                      <a:pt x="14015" y="116125"/>
                      <a:pt x="15354" y="115878"/>
                      <a:pt x="16605" y="115398"/>
                    </a:cubicBezTo>
                    <a:cubicBezTo>
                      <a:pt x="26063" y="170626"/>
                      <a:pt x="53709" y="210304"/>
                      <a:pt x="97796" y="210594"/>
                    </a:cubicBezTo>
                    <a:lnTo>
                      <a:pt x="97796" y="210594"/>
                    </a:lnTo>
                    <a:cubicBezTo>
                      <a:pt x="144503" y="210594"/>
                      <a:pt x="170548" y="171062"/>
                      <a:pt x="179715" y="116125"/>
                    </a:cubicBezTo>
                    <a:cubicBezTo>
                      <a:pt x="186408" y="116125"/>
                      <a:pt x="190337" y="116125"/>
                      <a:pt x="193102" y="79064"/>
                    </a:cubicBezTo>
                    <a:cubicBezTo>
                      <a:pt x="195138" y="53630"/>
                      <a:pt x="182043" y="69907"/>
                      <a:pt x="176369" y="73541"/>
                    </a:cubicBezTo>
                  </a:path>
                </a:pathLst>
              </a:custGeom>
              <a:solidFill>
                <a:srgbClr val="FCD4CA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BEF289BA-4A27-6547-9E47-A91F8F9D13F0}"/>
                  </a:ext>
                </a:extLst>
              </p:cNvPr>
              <p:cNvSpPr/>
              <p:nvPr/>
            </p:nvSpPr>
            <p:spPr>
              <a:xfrm>
                <a:off x="5526447" y="4688198"/>
                <a:ext cx="200908" cy="158336"/>
              </a:xfrm>
              <a:custGeom>
                <a:avLst/>
                <a:gdLst>
                  <a:gd name="connsiteX0" fmla="*/ 1457 w 200908"/>
                  <a:gd name="connsiteY0" fmla="*/ 69679 h 158336"/>
                  <a:gd name="connsiteX1" fmla="*/ 14698 w 200908"/>
                  <a:gd name="connsiteY1" fmla="*/ 129849 h 158336"/>
                  <a:gd name="connsiteX2" fmla="*/ 21391 w 200908"/>
                  <a:gd name="connsiteY2" fmla="*/ 147289 h 158336"/>
                  <a:gd name="connsiteX3" fmla="*/ 26047 w 200908"/>
                  <a:gd name="connsiteY3" fmla="*/ 104415 h 158336"/>
                  <a:gd name="connsiteX4" fmla="*/ 51510 w 200908"/>
                  <a:gd name="connsiteY4" fmla="*/ 70696 h 158336"/>
                  <a:gd name="connsiteX5" fmla="*/ 110876 w 200908"/>
                  <a:gd name="connsiteY5" fmla="*/ 80143 h 158336"/>
                  <a:gd name="connsiteX6" fmla="*/ 156564 w 200908"/>
                  <a:gd name="connsiteY6" fmla="*/ 71714 h 158336"/>
                  <a:gd name="connsiteX7" fmla="*/ 177080 w 200908"/>
                  <a:gd name="connsiteY7" fmla="*/ 109937 h 158336"/>
                  <a:gd name="connsiteX8" fmla="*/ 177808 w 200908"/>
                  <a:gd name="connsiteY8" fmla="*/ 150777 h 158336"/>
                  <a:gd name="connsiteX9" fmla="*/ 181737 w 200908"/>
                  <a:gd name="connsiteY9" fmla="*/ 136244 h 158336"/>
                  <a:gd name="connsiteX10" fmla="*/ 188430 w 200908"/>
                  <a:gd name="connsiteY10" fmla="*/ 131738 h 158336"/>
                  <a:gd name="connsiteX11" fmla="*/ 187411 w 200908"/>
                  <a:gd name="connsiteY11" fmla="*/ 30001 h 158336"/>
                  <a:gd name="connsiteX12" fmla="*/ 49474 w 200908"/>
                  <a:gd name="connsiteY12" fmla="*/ 15468 h 158336"/>
                  <a:gd name="connsiteX13" fmla="*/ 1457 w 200908"/>
                  <a:gd name="connsiteY13" fmla="*/ 70115 h 158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908" h="158336">
                    <a:moveTo>
                      <a:pt x="1457" y="69679"/>
                    </a:moveTo>
                    <a:cubicBezTo>
                      <a:pt x="-4945" y="77527"/>
                      <a:pt x="11643" y="102380"/>
                      <a:pt x="14698" y="129849"/>
                    </a:cubicBezTo>
                    <a:cubicBezTo>
                      <a:pt x="15644" y="136084"/>
                      <a:pt x="17928" y="142028"/>
                      <a:pt x="21391" y="147289"/>
                    </a:cubicBezTo>
                    <a:cubicBezTo>
                      <a:pt x="20518" y="139150"/>
                      <a:pt x="23283" y="198448"/>
                      <a:pt x="26047" y="104415"/>
                    </a:cubicBezTo>
                    <a:cubicBezTo>
                      <a:pt x="26498" y="88907"/>
                      <a:pt x="36713" y="75391"/>
                      <a:pt x="51510" y="70696"/>
                    </a:cubicBezTo>
                    <a:cubicBezTo>
                      <a:pt x="60823" y="68807"/>
                      <a:pt x="101419" y="80143"/>
                      <a:pt x="110876" y="80143"/>
                    </a:cubicBezTo>
                    <a:cubicBezTo>
                      <a:pt x="127173" y="80143"/>
                      <a:pt x="141577" y="65609"/>
                      <a:pt x="156564" y="71714"/>
                    </a:cubicBezTo>
                    <a:cubicBezTo>
                      <a:pt x="161657" y="73748"/>
                      <a:pt x="178972" y="77382"/>
                      <a:pt x="177080" y="109937"/>
                    </a:cubicBezTo>
                    <a:cubicBezTo>
                      <a:pt x="178230" y="123512"/>
                      <a:pt x="178477" y="137159"/>
                      <a:pt x="177808" y="150777"/>
                    </a:cubicBezTo>
                    <a:cubicBezTo>
                      <a:pt x="178725" y="145836"/>
                      <a:pt x="180034" y="140981"/>
                      <a:pt x="181737" y="136244"/>
                    </a:cubicBezTo>
                    <a:cubicBezTo>
                      <a:pt x="184501" y="132901"/>
                      <a:pt x="187848" y="134354"/>
                      <a:pt x="188430" y="131738"/>
                    </a:cubicBezTo>
                    <a:cubicBezTo>
                      <a:pt x="190758" y="122000"/>
                      <a:pt x="215930" y="43809"/>
                      <a:pt x="187411" y="30001"/>
                    </a:cubicBezTo>
                    <a:cubicBezTo>
                      <a:pt x="147252" y="-25808"/>
                      <a:pt x="59368" y="12852"/>
                      <a:pt x="49474" y="15468"/>
                    </a:cubicBezTo>
                    <a:cubicBezTo>
                      <a:pt x="13098" y="23898"/>
                      <a:pt x="22992" y="43809"/>
                      <a:pt x="1457" y="70115"/>
                    </a:cubicBezTo>
                  </a:path>
                </a:pathLst>
              </a:custGeom>
              <a:solidFill>
                <a:srgbClr val="000000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id="{F111848B-1EAE-D249-8A1C-0BD815D39680}"/>
                </a:ext>
              </a:extLst>
            </p:cNvPr>
            <p:cNvGrpSpPr/>
            <p:nvPr/>
          </p:nvGrpSpPr>
          <p:grpSpPr>
            <a:xfrm>
              <a:off x="5374688" y="4789919"/>
              <a:ext cx="1473082" cy="1003052"/>
              <a:chOff x="5374688" y="4789919"/>
              <a:chExt cx="1473082" cy="1003052"/>
            </a:xfrm>
            <a:solidFill>
              <a:schemeClr val="accent1"/>
            </a:solidFill>
          </p:grpSpPr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4878930B-FAA9-7E4F-BB4C-C59707B6641D}"/>
                  </a:ext>
                </a:extLst>
              </p:cNvPr>
              <p:cNvSpPr/>
              <p:nvPr/>
            </p:nvSpPr>
            <p:spPr>
              <a:xfrm>
                <a:off x="5820949" y="5330652"/>
                <a:ext cx="74788" cy="24562"/>
              </a:xfrm>
              <a:custGeom>
                <a:avLst/>
                <a:gdLst>
                  <a:gd name="connsiteX0" fmla="*/ 74789 w 74788"/>
                  <a:gd name="connsiteY0" fmla="*/ 0 h 24562"/>
                  <a:gd name="connsiteX1" fmla="*/ 0 w 74788"/>
                  <a:gd name="connsiteY1" fmla="*/ 24562 h 24562"/>
                  <a:gd name="connsiteX2" fmla="*/ 1892 w 74788"/>
                  <a:gd name="connsiteY2" fmla="*/ 24562 h 24562"/>
                  <a:gd name="connsiteX3" fmla="*/ 73771 w 74788"/>
                  <a:gd name="connsiteY3" fmla="*/ 3924 h 24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788" h="24562">
                    <a:moveTo>
                      <a:pt x="74789" y="0"/>
                    </a:moveTo>
                    <a:cubicBezTo>
                      <a:pt x="49180" y="5959"/>
                      <a:pt x="24154" y="14171"/>
                      <a:pt x="0" y="24562"/>
                    </a:cubicBezTo>
                    <a:lnTo>
                      <a:pt x="1892" y="24562"/>
                    </a:lnTo>
                    <a:cubicBezTo>
                      <a:pt x="27646" y="18458"/>
                      <a:pt x="35357" y="12354"/>
                      <a:pt x="73771" y="3924"/>
                    </a:cubicBezTo>
                    <a:close/>
                  </a:path>
                </a:pathLst>
              </a:custGeom>
              <a:solidFill>
                <a:srgbClr val="DA2626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0EA94767-B943-3442-81FA-FA141691E11D}"/>
                  </a:ext>
                </a:extLst>
              </p:cNvPr>
              <p:cNvSpPr/>
              <p:nvPr/>
            </p:nvSpPr>
            <p:spPr>
              <a:xfrm>
                <a:off x="5374688" y="5434714"/>
                <a:ext cx="515084" cy="22672"/>
              </a:xfrm>
              <a:custGeom>
                <a:avLst/>
                <a:gdLst>
                  <a:gd name="connsiteX0" fmla="*/ 873 w 515084"/>
                  <a:gd name="connsiteY0" fmla="*/ 0 h 22672"/>
                  <a:gd name="connsiteX1" fmla="*/ 0 w 515084"/>
                  <a:gd name="connsiteY1" fmla="*/ 5232 h 22672"/>
                  <a:gd name="connsiteX2" fmla="*/ 17461 w 515084"/>
                  <a:gd name="connsiteY2" fmla="*/ 22673 h 22672"/>
                  <a:gd name="connsiteX3" fmla="*/ 497624 w 515084"/>
                  <a:gd name="connsiteY3" fmla="*/ 22673 h 22672"/>
                  <a:gd name="connsiteX4" fmla="*/ 515084 w 515084"/>
                  <a:gd name="connsiteY4" fmla="*/ 5232 h 22672"/>
                  <a:gd name="connsiteX5" fmla="*/ 514211 w 515084"/>
                  <a:gd name="connsiteY5" fmla="*/ 0 h 2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5084" h="22672">
                    <a:moveTo>
                      <a:pt x="873" y="0"/>
                    </a:moveTo>
                    <a:cubicBezTo>
                      <a:pt x="306" y="1686"/>
                      <a:pt x="0" y="3459"/>
                      <a:pt x="0" y="5232"/>
                    </a:cubicBezTo>
                    <a:cubicBezTo>
                      <a:pt x="0" y="14868"/>
                      <a:pt x="7814" y="22673"/>
                      <a:pt x="17461" y="22673"/>
                    </a:cubicBezTo>
                    <a:lnTo>
                      <a:pt x="497624" y="22673"/>
                    </a:lnTo>
                    <a:cubicBezTo>
                      <a:pt x="507271" y="22673"/>
                      <a:pt x="515084" y="14868"/>
                      <a:pt x="515084" y="5232"/>
                    </a:cubicBezTo>
                    <a:cubicBezTo>
                      <a:pt x="515012" y="3459"/>
                      <a:pt x="514720" y="1701"/>
                      <a:pt x="5142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AA6B18FB-1B7A-174D-91B7-E154062DD07E}"/>
                  </a:ext>
                </a:extLst>
              </p:cNvPr>
              <p:cNvSpPr/>
              <p:nvPr/>
            </p:nvSpPr>
            <p:spPr>
              <a:xfrm>
                <a:off x="5389675" y="5149707"/>
                <a:ext cx="485110" cy="286024"/>
              </a:xfrm>
              <a:custGeom>
                <a:avLst/>
                <a:gdLst>
                  <a:gd name="connsiteX0" fmla="*/ 462703 w 485110"/>
                  <a:gd name="connsiteY0" fmla="*/ 0 h 286024"/>
                  <a:gd name="connsiteX1" fmla="*/ 22553 w 485110"/>
                  <a:gd name="connsiteY1" fmla="*/ 0 h 286024"/>
                  <a:gd name="connsiteX2" fmla="*/ 0 w 485110"/>
                  <a:gd name="connsiteY2" fmla="*/ 22528 h 286024"/>
                  <a:gd name="connsiteX3" fmla="*/ 0 w 485110"/>
                  <a:gd name="connsiteY3" fmla="*/ 263497 h 286024"/>
                  <a:gd name="connsiteX4" fmla="*/ 22553 w 485110"/>
                  <a:gd name="connsiteY4" fmla="*/ 286025 h 286024"/>
                  <a:gd name="connsiteX5" fmla="*/ 462703 w 485110"/>
                  <a:gd name="connsiteY5" fmla="*/ 286025 h 286024"/>
                  <a:gd name="connsiteX6" fmla="*/ 485111 w 485110"/>
                  <a:gd name="connsiteY6" fmla="*/ 263497 h 286024"/>
                  <a:gd name="connsiteX7" fmla="*/ 485111 w 485110"/>
                  <a:gd name="connsiteY7" fmla="*/ 22528 h 286024"/>
                  <a:gd name="connsiteX8" fmla="*/ 462703 w 485110"/>
                  <a:gd name="connsiteY8" fmla="*/ 0 h 286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5110" h="286024">
                    <a:moveTo>
                      <a:pt x="462703" y="0"/>
                    </a:moveTo>
                    <a:lnTo>
                      <a:pt x="22553" y="0"/>
                    </a:lnTo>
                    <a:cubicBezTo>
                      <a:pt x="10127" y="73"/>
                      <a:pt x="73" y="10116"/>
                      <a:pt x="0" y="22528"/>
                    </a:cubicBezTo>
                    <a:lnTo>
                      <a:pt x="0" y="263497"/>
                    </a:lnTo>
                    <a:cubicBezTo>
                      <a:pt x="73" y="275909"/>
                      <a:pt x="10127" y="285952"/>
                      <a:pt x="22553" y="286025"/>
                    </a:cubicBezTo>
                    <a:lnTo>
                      <a:pt x="462703" y="286025"/>
                    </a:lnTo>
                    <a:cubicBezTo>
                      <a:pt x="475100" y="285952"/>
                      <a:pt x="485111" y="275880"/>
                      <a:pt x="485111" y="263497"/>
                    </a:cubicBezTo>
                    <a:lnTo>
                      <a:pt x="485111" y="22528"/>
                    </a:lnTo>
                    <a:cubicBezTo>
                      <a:pt x="485111" y="10145"/>
                      <a:pt x="475100" y="87"/>
                      <a:pt x="462703" y="0"/>
                    </a:cubicBezTo>
                  </a:path>
                </a:pathLst>
              </a:custGeom>
              <a:solidFill>
                <a:srgbClr val="808285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17769B0E-C55D-554F-849E-28F94547A352}"/>
                  </a:ext>
                </a:extLst>
              </p:cNvPr>
              <p:cNvSpPr/>
              <p:nvPr/>
            </p:nvSpPr>
            <p:spPr>
              <a:xfrm>
                <a:off x="6106427" y="5515812"/>
                <a:ext cx="617373" cy="277158"/>
              </a:xfrm>
              <a:custGeom>
                <a:avLst/>
                <a:gdLst>
                  <a:gd name="connsiteX0" fmla="*/ 0 w 617373"/>
                  <a:gd name="connsiteY0" fmla="*/ 163650 h 277158"/>
                  <a:gd name="connsiteX1" fmla="*/ 367688 w 617373"/>
                  <a:gd name="connsiteY1" fmla="*/ 0 h 277158"/>
                  <a:gd name="connsiteX2" fmla="*/ 505044 w 617373"/>
                  <a:gd name="connsiteY2" fmla="*/ 76448 h 277158"/>
                  <a:gd name="connsiteX3" fmla="*/ 617373 w 617373"/>
                  <a:gd name="connsiteY3" fmla="*/ 237918 h 277158"/>
                  <a:gd name="connsiteX4" fmla="*/ 542875 w 617373"/>
                  <a:gd name="connsiteY4" fmla="*/ 257102 h 277158"/>
                  <a:gd name="connsiteX5" fmla="*/ 493840 w 617373"/>
                  <a:gd name="connsiteY5" fmla="*/ 277159 h 277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373" h="277158">
                    <a:moveTo>
                      <a:pt x="0" y="163650"/>
                    </a:moveTo>
                    <a:cubicBezTo>
                      <a:pt x="16733" y="156965"/>
                      <a:pt x="367688" y="0"/>
                      <a:pt x="367688" y="0"/>
                    </a:cubicBezTo>
                    <a:lnTo>
                      <a:pt x="505044" y="76448"/>
                    </a:lnTo>
                    <a:lnTo>
                      <a:pt x="617373" y="237918"/>
                    </a:lnTo>
                    <a:lnTo>
                      <a:pt x="542875" y="257102"/>
                    </a:lnTo>
                    <a:lnTo>
                      <a:pt x="493840" y="277159"/>
                    </a:lnTo>
                    <a:close/>
                  </a:path>
                </a:pathLst>
              </a:custGeom>
              <a:solidFill>
                <a:srgbClr val="58595B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1572D2AA-DAD3-F74A-B1A1-F898AF8DED1C}"/>
                  </a:ext>
                </a:extLst>
              </p:cNvPr>
              <p:cNvSpPr/>
              <p:nvPr/>
            </p:nvSpPr>
            <p:spPr>
              <a:xfrm>
                <a:off x="6223729" y="5095256"/>
                <a:ext cx="600615" cy="608030"/>
              </a:xfrm>
              <a:custGeom>
                <a:avLst/>
                <a:gdLst>
                  <a:gd name="connsiteX0" fmla="*/ 55121 w 600615"/>
                  <a:gd name="connsiteY0" fmla="*/ 151391 h 608030"/>
                  <a:gd name="connsiteX1" fmla="*/ 63269 w 600615"/>
                  <a:gd name="connsiteY1" fmla="*/ 107790 h 608030"/>
                  <a:gd name="connsiteX2" fmla="*/ 219977 w 600615"/>
                  <a:gd name="connsiteY2" fmla="*/ 7797 h 608030"/>
                  <a:gd name="connsiteX3" fmla="*/ 374211 w 600615"/>
                  <a:gd name="connsiteY3" fmla="*/ 94 h 608030"/>
                  <a:gd name="connsiteX4" fmla="*/ 557837 w 600615"/>
                  <a:gd name="connsiteY4" fmla="*/ 83082 h 608030"/>
                  <a:gd name="connsiteX5" fmla="*/ 600615 w 600615"/>
                  <a:gd name="connsiteY5" fmla="*/ 209962 h 608030"/>
                  <a:gd name="connsiteX6" fmla="*/ 547216 w 600615"/>
                  <a:gd name="connsiteY6" fmla="*/ 297164 h 608030"/>
                  <a:gd name="connsiteX7" fmla="*/ 520297 w 600615"/>
                  <a:gd name="connsiteY7" fmla="*/ 587840 h 608030"/>
                  <a:gd name="connsiteX8" fmla="*/ 446090 w 600615"/>
                  <a:gd name="connsiteY8" fmla="*/ 598013 h 608030"/>
                  <a:gd name="connsiteX9" fmla="*/ 404621 w 600615"/>
                  <a:gd name="connsiteY9" fmla="*/ 607169 h 608030"/>
                  <a:gd name="connsiteX10" fmla="*/ 404621 w 600615"/>
                  <a:gd name="connsiteY10" fmla="*/ 605571 h 608030"/>
                  <a:gd name="connsiteX11" fmla="*/ 243548 w 600615"/>
                  <a:gd name="connsiteY11" fmla="*/ 593798 h 608030"/>
                  <a:gd name="connsiteX12" fmla="*/ 149844 w 600615"/>
                  <a:gd name="connsiteY12" fmla="*/ 585950 h 608030"/>
                  <a:gd name="connsiteX13" fmla="*/ 130346 w 600615"/>
                  <a:gd name="connsiteY13" fmla="*/ 543366 h 608030"/>
                  <a:gd name="connsiteX14" fmla="*/ 4486 w 600615"/>
                  <a:gd name="connsiteY14" fmla="*/ 433636 h 608030"/>
                  <a:gd name="connsiteX15" fmla="*/ 54975 w 600615"/>
                  <a:gd name="connsiteY15" fmla="*/ 151391 h 60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00615" h="608030">
                    <a:moveTo>
                      <a:pt x="55121" y="151391"/>
                    </a:moveTo>
                    <a:cubicBezTo>
                      <a:pt x="55790" y="136552"/>
                      <a:pt x="58540" y="121873"/>
                      <a:pt x="63269" y="107790"/>
                    </a:cubicBezTo>
                    <a:cubicBezTo>
                      <a:pt x="85531" y="44568"/>
                      <a:pt x="213284" y="10995"/>
                      <a:pt x="219977" y="7797"/>
                    </a:cubicBezTo>
                    <a:cubicBezTo>
                      <a:pt x="226670" y="4600"/>
                      <a:pt x="365481" y="-778"/>
                      <a:pt x="374211" y="94"/>
                    </a:cubicBezTo>
                    <a:cubicBezTo>
                      <a:pt x="440124" y="6780"/>
                      <a:pt x="523207" y="54305"/>
                      <a:pt x="557837" y="83082"/>
                    </a:cubicBezTo>
                    <a:cubicBezTo>
                      <a:pt x="601488" y="119852"/>
                      <a:pt x="589702" y="143978"/>
                      <a:pt x="600615" y="209962"/>
                    </a:cubicBezTo>
                    <a:cubicBezTo>
                      <a:pt x="600615" y="209962"/>
                      <a:pt x="577480" y="244843"/>
                      <a:pt x="547216" y="297164"/>
                    </a:cubicBezTo>
                    <a:cubicBezTo>
                      <a:pt x="520152" y="411400"/>
                      <a:pt x="486249" y="559935"/>
                      <a:pt x="520297" y="587840"/>
                    </a:cubicBezTo>
                    <a:cubicBezTo>
                      <a:pt x="528155" y="594234"/>
                      <a:pt x="495125" y="597286"/>
                      <a:pt x="446090" y="598013"/>
                    </a:cubicBezTo>
                    <a:cubicBezTo>
                      <a:pt x="434042" y="606457"/>
                      <a:pt x="419114" y="609756"/>
                      <a:pt x="404621" y="607169"/>
                    </a:cubicBezTo>
                    <a:lnTo>
                      <a:pt x="404621" y="605571"/>
                    </a:lnTo>
                    <a:cubicBezTo>
                      <a:pt x="385852" y="610076"/>
                      <a:pt x="307861" y="606297"/>
                      <a:pt x="243548" y="593798"/>
                    </a:cubicBezTo>
                    <a:cubicBezTo>
                      <a:pt x="212149" y="593711"/>
                      <a:pt x="180822" y="591081"/>
                      <a:pt x="149844" y="585950"/>
                    </a:cubicBezTo>
                    <a:lnTo>
                      <a:pt x="130346" y="543366"/>
                    </a:lnTo>
                    <a:cubicBezTo>
                      <a:pt x="77674" y="510375"/>
                      <a:pt x="18163" y="467791"/>
                      <a:pt x="4486" y="433636"/>
                    </a:cubicBezTo>
                    <a:cubicBezTo>
                      <a:pt x="-13993" y="387710"/>
                      <a:pt x="28930" y="234960"/>
                      <a:pt x="54975" y="151391"/>
                    </a:cubicBezTo>
                  </a:path>
                </a:pathLst>
              </a:custGeom>
              <a:solidFill>
                <a:srgbClr val="0487C9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4CC9D6C3-F2F4-0E41-B750-A717D0ECFFBB}"/>
                  </a:ext>
                </a:extLst>
              </p:cNvPr>
              <p:cNvSpPr/>
              <p:nvPr/>
            </p:nvSpPr>
            <p:spPr>
              <a:xfrm>
                <a:off x="6366734" y="5299695"/>
                <a:ext cx="24590" cy="117723"/>
              </a:xfrm>
              <a:custGeom>
                <a:avLst/>
                <a:gdLst>
                  <a:gd name="connsiteX0" fmla="*/ 24590 w 24590"/>
                  <a:gd name="connsiteY0" fmla="*/ 0 h 117723"/>
                  <a:gd name="connsiteX1" fmla="*/ 23426 w 24590"/>
                  <a:gd name="connsiteY1" fmla="*/ 2471 h 117723"/>
                  <a:gd name="connsiteX2" fmla="*/ 0 w 24590"/>
                  <a:gd name="connsiteY2" fmla="*/ 111765 h 117723"/>
                  <a:gd name="connsiteX3" fmla="*/ 4656 w 24590"/>
                  <a:gd name="connsiteY3" fmla="*/ 117724 h 117723"/>
                  <a:gd name="connsiteX4" fmla="*/ 24590 w 24590"/>
                  <a:gd name="connsiteY4" fmla="*/ 0 h 117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590" h="117723">
                    <a:moveTo>
                      <a:pt x="24590" y="0"/>
                    </a:moveTo>
                    <a:lnTo>
                      <a:pt x="23426" y="2471"/>
                    </a:lnTo>
                    <a:cubicBezTo>
                      <a:pt x="13240" y="39968"/>
                      <a:pt x="16587" y="56973"/>
                      <a:pt x="0" y="111765"/>
                    </a:cubicBezTo>
                    <a:lnTo>
                      <a:pt x="4656" y="117724"/>
                    </a:lnTo>
                    <a:cubicBezTo>
                      <a:pt x="15176" y="79238"/>
                      <a:pt x="21840" y="39808"/>
                      <a:pt x="24590" y="0"/>
                    </a:cubicBezTo>
                  </a:path>
                </a:pathLst>
              </a:custGeom>
              <a:solidFill>
                <a:srgbClr val="213267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8CB1FF03-E5E7-6644-BA8F-A291AD0E522D}"/>
                  </a:ext>
                </a:extLst>
              </p:cNvPr>
              <p:cNvSpPr/>
              <p:nvPr/>
            </p:nvSpPr>
            <p:spPr>
              <a:xfrm>
                <a:off x="6609143" y="5230810"/>
                <a:ext cx="238626" cy="539702"/>
              </a:xfrm>
              <a:custGeom>
                <a:avLst/>
                <a:gdLst>
                  <a:gd name="connsiteX0" fmla="*/ 0 w 238626"/>
                  <a:gd name="connsiteY0" fmla="*/ 361450 h 539702"/>
                  <a:gd name="connsiteX1" fmla="*/ 98943 w 238626"/>
                  <a:gd name="connsiteY1" fmla="*/ 78042 h 539702"/>
                  <a:gd name="connsiteX2" fmla="*/ 238627 w 238626"/>
                  <a:gd name="connsiteY2" fmla="*/ 104058 h 539702"/>
                  <a:gd name="connsiteX3" fmla="*/ 182753 w 238626"/>
                  <a:gd name="connsiteY3" fmla="*/ 470018 h 539702"/>
                  <a:gd name="connsiteX4" fmla="*/ 0 w 238626"/>
                  <a:gd name="connsiteY4" fmla="*/ 361450 h 5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626" h="539702">
                    <a:moveTo>
                      <a:pt x="0" y="361450"/>
                    </a:moveTo>
                    <a:cubicBezTo>
                      <a:pt x="0" y="361450"/>
                      <a:pt x="63149" y="160158"/>
                      <a:pt x="98943" y="78042"/>
                    </a:cubicBezTo>
                    <a:cubicBezTo>
                      <a:pt x="181589" y="-111623"/>
                      <a:pt x="238627" y="104058"/>
                      <a:pt x="238627" y="104058"/>
                    </a:cubicBezTo>
                    <a:cubicBezTo>
                      <a:pt x="238627" y="104058"/>
                      <a:pt x="195703" y="378310"/>
                      <a:pt x="182753" y="470018"/>
                    </a:cubicBezTo>
                    <a:cubicBezTo>
                      <a:pt x="153653" y="675380"/>
                      <a:pt x="0" y="361450"/>
                      <a:pt x="0" y="361450"/>
                    </a:cubicBezTo>
                  </a:path>
                </a:pathLst>
              </a:custGeom>
              <a:solidFill>
                <a:srgbClr val="58595B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A4139DC4-5F76-3D4F-9B70-58303686441F}"/>
                  </a:ext>
                </a:extLst>
              </p:cNvPr>
              <p:cNvSpPr/>
              <p:nvPr/>
            </p:nvSpPr>
            <p:spPr>
              <a:xfrm>
                <a:off x="6536828" y="5189948"/>
                <a:ext cx="278734" cy="492712"/>
              </a:xfrm>
              <a:custGeom>
                <a:avLst/>
                <a:gdLst>
                  <a:gd name="connsiteX0" fmla="*/ 0 w 278734"/>
                  <a:gd name="connsiteY0" fmla="*/ 453180 h 492712"/>
                  <a:gd name="connsiteX1" fmla="*/ 84246 w 278734"/>
                  <a:gd name="connsiteY1" fmla="*/ 319179 h 492712"/>
                  <a:gd name="connsiteX2" fmla="*/ 149287 w 278734"/>
                  <a:gd name="connsiteY2" fmla="*/ 159308 h 492712"/>
                  <a:gd name="connsiteX3" fmla="*/ 264817 w 278734"/>
                  <a:gd name="connsiteY3" fmla="*/ 35335 h 492712"/>
                  <a:gd name="connsiteX4" fmla="*/ 181152 w 278734"/>
                  <a:gd name="connsiteY4" fmla="*/ 415829 h 492712"/>
                  <a:gd name="connsiteX5" fmla="*/ 100979 w 278734"/>
                  <a:gd name="connsiteY5" fmla="*/ 492712 h 492712"/>
                  <a:gd name="connsiteX6" fmla="*/ 0 w 278734"/>
                  <a:gd name="connsiteY6" fmla="*/ 453035 h 492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734" h="492712">
                    <a:moveTo>
                      <a:pt x="0" y="453180"/>
                    </a:moveTo>
                    <a:lnTo>
                      <a:pt x="84246" y="319179"/>
                    </a:lnTo>
                    <a:cubicBezTo>
                      <a:pt x="84246" y="319179"/>
                      <a:pt x="151615" y="190555"/>
                      <a:pt x="149287" y="159308"/>
                    </a:cubicBezTo>
                    <a:cubicBezTo>
                      <a:pt x="134736" y="-41403"/>
                      <a:pt x="248230" y="-13644"/>
                      <a:pt x="264817" y="35335"/>
                    </a:cubicBezTo>
                    <a:cubicBezTo>
                      <a:pt x="314725" y="182562"/>
                      <a:pt x="217092" y="350136"/>
                      <a:pt x="181152" y="415829"/>
                    </a:cubicBezTo>
                    <a:cubicBezTo>
                      <a:pt x="150451" y="472365"/>
                      <a:pt x="144194" y="472801"/>
                      <a:pt x="100979" y="492712"/>
                    </a:cubicBezTo>
                    <a:cubicBezTo>
                      <a:pt x="82500" y="477161"/>
                      <a:pt x="19352" y="467424"/>
                      <a:pt x="0" y="453035"/>
                    </a:cubicBezTo>
                  </a:path>
                </a:pathLst>
              </a:custGeom>
              <a:solidFill>
                <a:srgbClr val="0487C9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C5D2BA37-E155-AD48-BF55-E16BFF40E7A1}"/>
                  </a:ext>
                </a:extLst>
              </p:cNvPr>
              <p:cNvSpPr/>
              <p:nvPr/>
            </p:nvSpPr>
            <p:spPr>
              <a:xfrm>
                <a:off x="6685242" y="5311468"/>
                <a:ext cx="17460" cy="118014"/>
              </a:xfrm>
              <a:custGeom>
                <a:avLst/>
                <a:gdLst>
                  <a:gd name="connsiteX0" fmla="*/ 0 w 17460"/>
                  <a:gd name="connsiteY0" fmla="*/ 0 h 118014"/>
                  <a:gd name="connsiteX1" fmla="*/ 0 w 17460"/>
                  <a:gd name="connsiteY1" fmla="*/ 2616 h 118014"/>
                  <a:gd name="connsiteX2" fmla="*/ 11349 w 17460"/>
                  <a:gd name="connsiteY2" fmla="*/ 113800 h 118014"/>
                  <a:gd name="connsiteX3" fmla="*/ 17461 w 17460"/>
                  <a:gd name="connsiteY3" fmla="*/ 118014 h 118014"/>
                  <a:gd name="connsiteX4" fmla="*/ 436 w 17460"/>
                  <a:gd name="connsiteY4" fmla="*/ 0 h 118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60" h="118014">
                    <a:moveTo>
                      <a:pt x="0" y="0"/>
                    </a:moveTo>
                    <a:lnTo>
                      <a:pt x="0" y="2616"/>
                    </a:lnTo>
                    <a:cubicBezTo>
                      <a:pt x="1892" y="41421"/>
                      <a:pt x="10185" y="56682"/>
                      <a:pt x="11349" y="113800"/>
                    </a:cubicBezTo>
                    <a:lnTo>
                      <a:pt x="17461" y="118014"/>
                    </a:lnTo>
                    <a:cubicBezTo>
                      <a:pt x="15729" y="78206"/>
                      <a:pt x="10025" y="38674"/>
                      <a:pt x="436" y="0"/>
                    </a:cubicBezTo>
                  </a:path>
                </a:pathLst>
              </a:custGeom>
              <a:solidFill>
                <a:srgbClr val="213267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982F62A7-7D77-3C49-AA42-2AAC65511F1E}"/>
                  </a:ext>
                </a:extLst>
              </p:cNvPr>
              <p:cNvSpPr/>
              <p:nvPr/>
            </p:nvSpPr>
            <p:spPr>
              <a:xfrm>
                <a:off x="6467291" y="4842900"/>
                <a:ext cx="172318" cy="337555"/>
              </a:xfrm>
              <a:custGeom>
                <a:avLst/>
                <a:gdLst>
                  <a:gd name="connsiteX0" fmla="*/ 45675 w 172318"/>
                  <a:gd name="connsiteY0" fmla="*/ 0 h 337555"/>
                  <a:gd name="connsiteX1" fmla="*/ 160623 w 172318"/>
                  <a:gd name="connsiteY1" fmla="*/ 58135 h 337555"/>
                  <a:gd name="connsiteX2" fmla="*/ 140252 w 172318"/>
                  <a:gd name="connsiteY2" fmla="*/ 112927 h 337555"/>
                  <a:gd name="connsiteX3" fmla="*/ 135159 w 172318"/>
                  <a:gd name="connsiteY3" fmla="*/ 121502 h 337555"/>
                  <a:gd name="connsiteX4" fmla="*/ 168480 w 172318"/>
                  <a:gd name="connsiteY4" fmla="*/ 150570 h 337555"/>
                  <a:gd name="connsiteX5" fmla="*/ 135451 w 172318"/>
                  <a:gd name="connsiteY5" fmla="*/ 179637 h 337555"/>
                  <a:gd name="connsiteX6" fmla="*/ 158295 w 172318"/>
                  <a:gd name="connsiteY6" fmla="*/ 185305 h 337555"/>
                  <a:gd name="connsiteX7" fmla="*/ 151892 w 172318"/>
                  <a:gd name="connsiteY7" fmla="*/ 256957 h 337555"/>
                  <a:gd name="connsiteX8" fmla="*/ 68810 w 172318"/>
                  <a:gd name="connsiteY8" fmla="*/ 335148 h 337555"/>
                  <a:gd name="connsiteX9" fmla="*/ 17738 w 172318"/>
                  <a:gd name="connsiteY9" fmla="*/ 278321 h 337555"/>
                  <a:gd name="connsiteX10" fmla="*/ 29378 w 172318"/>
                  <a:gd name="connsiteY10" fmla="*/ 211030 h 337555"/>
                  <a:gd name="connsiteX11" fmla="*/ 12209 w 172318"/>
                  <a:gd name="connsiteY11" fmla="*/ 133274 h 337555"/>
                  <a:gd name="connsiteX12" fmla="*/ 26759 w 172318"/>
                  <a:gd name="connsiteY12" fmla="*/ 80372 h 337555"/>
                  <a:gd name="connsiteX13" fmla="*/ 46257 w 172318"/>
                  <a:gd name="connsiteY13" fmla="*/ 872 h 337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2318" h="337555">
                    <a:moveTo>
                      <a:pt x="45675" y="0"/>
                    </a:moveTo>
                    <a:cubicBezTo>
                      <a:pt x="67937" y="6104"/>
                      <a:pt x="105622" y="35753"/>
                      <a:pt x="160623" y="58135"/>
                    </a:cubicBezTo>
                    <a:cubicBezTo>
                      <a:pt x="164406" y="60024"/>
                      <a:pt x="149565" y="89528"/>
                      <a:pt x="140252" y="112927"/>
                    </a:cubicBezTo>
                    <a:cubicBezTo>
                      <a:pt x="140252" y="116125"/>
                      <a:pt x="127011" y="127461"/>
                      <a:pt x="135159" y="121502"/>
                    </a:cubicBezTo>
                    <a:cubicBezTo>
                      <a:pt x="168480" y="98393"/>
                      <a:pt x="178811" y="134728"/>
                      <a:pt x="168480" y="150570"/>
                    </a:cubicBezTo>
                    <a:cubicBezTo>
                      <a:pt x="160361" y="163112"/>
                      <a:pt x="148924" y="173170"/>
                      <a:pt x="135451" y="179637"/>
                    </a:cubicBezTo>
                    <a:cubicBezTo>
                      <a:pt x="131377" y="185741"/>
                      <a:pt x="152620" y="175568"/>
                      <a:pt x="158295" y="185305"/>
                    </a:cubicBezTo>
                    <a:cubicBezTo>
                      <a:pt x="158295" y="186177"/>
                      <a:pt x="151892" y="256957"/>
                      <a:pt x="151892" y="256957"/>
                    </a:cubicBezTo>
                    <a:cubicBezTo>
                      <a:pt x="151892" y="256957"/>
                      <a:pt x="165425" y="353897"/>
                      <a:pt x="68810" y="335148"/>
                    </a:cubicBezTo>
                    <a:cubicBezTo>
                      <a:pt x="1733" y="322213"/>
                      <a:pt x="17738" y="278321"/>
                      <a:pt x="17738" y="278321"/>
                    </a:cubicBezTo>
                    <a:cubicBezTo>
                      <a:pt x="17738" y="278321"/>
                      <a:pt x="38982" y="212774"/>
                      <a:pt x="29378" y="211030"/>
                    </a:cubicBezTo>
                    <a:cubicBezTo>
                      <a:pt x="-20675" y="201729"/>
                      <a:pt x="23122" y="136763"/>
                      <a:pt x="12209" y="133274"/>
                    </a:cubicBezTo>
                    <a:cubicBezTo>
                      <a:pt x="-18929" y="123246"/>
                      <a:pt x="18320" y="120049"/>
                      <a:pt x="26759" y="80372"/>
                    </a:cubicBezTo>
                    <a:cubicBezTo>
                      <a:pt x="28360" y="72523"/>
                      <a:pt x="43929" y="291"/>
                      <a:pt x="46257" y="872"/>
                    </a:cubicBezTo>
                  </a:path>
                </a:pathLst>
              </a:custGeom>
              <a:solidFill>
                <a:srgbClr val="FCD4CA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B0BCCD7F-3450-D941-BD75-D66C41DA6246}"/>
                  </a:ext>
                </a:extLst>
              </p:cNvPr>
              <p:cNvSpPr/>
              <p:nvPr/>
            </p:nvSpPr>
            <p:spPr>
              <a:xfrm>
                <a:off x="6489186" y="4789919"/>
                <a:ext cx="208198" cy="266777"/>
              </a:xfrm>
              <a:custGeom>
                <a:avLst/>
                <a:gdLst>
                  <a:gd name="connsiteX0" fmla="*/ 192419 w 208198"/>
                  <a:gd name="connsiteY0" fmla="*/ 110243 h 266777"/>
                  <a:gd name="connsiteX1" fmla="*/ 141929 w 208198"/>
                  <a:gd name="connsiteY1" fmla="*/ 48765 h 266777"/>
                  <a:gd name="connsiteX2" fmla="*/ 88529 w 208198"/>
                  <a:gd name="connsiteY2" fmla="*/ 20570 h 266777"/>
                  <a:gd name="connsiteX3" fmla="*/ 29760 w 208198"/>
                  <a:gd name="connsiteY3" fmla="*/ 6210 h 266777"/>
                  <a:gd name="connsiteX4" fmla="*/ 10393 w 208198"/>
                  <a:gd name="connsiteY4" fmla="*/ 32633 h 266777"/>
                  <a:gd name="connsiteX5" fmla="*/ 12140 w 208198"/>
                  <a:gd name="connsiteY5" fmla="*/ 106755 h 266777"/>
                  <a:gd name="connsiteX6" fmla="*/ 24362 w 208198"/>
                  <a:gd name="connsiteY6" fmla="*/ 107772 h 266777"/>
                  <a:gd name="connsiteX7" fmla="*/ 128834 w 208198"/>
                  <a:gd name="connsiteY7" fmla="*/ 113441 h 266777"/>
                  <a:gd name="connsiteX8" fmla="*/ 99733 w 208198"/>
                  <a:gd name="connsiteY8" fmla="*/ 181168 h 266777"/>
                  <a:gd name="connsiteX9" fmla="*/ 110355 w 208198"/>
                  <a:gd name="connsiteY9" fmla="*/ 180005 h 266777"/>
                  <a:gd name="connsiteX10" fmla="*/ 140329 w 208198"/>
                  <a:gd name="connsiteY10" fmla="*/ 202678 h 266777"/>
                  <a:gd name="connsiteX11" fmla="*/ 109773 w 208198"/>
                  <a:gd name="connsiteY11" fmla="*/ 210962 h 266777"/>
                  <a:gd name="connsiteX12" fmla="*/ 119521 w 208198"/>
                  <a:gd name="connsiteY12" fmla="*/ 254563 h 266777"/>
                  <a:gd name="connsiteX13" fmla="*/ 140037 w 208198"/>
                  <a:gd name="connsiteY13" fmla="*/ 251076 h 266777"/>
                  <a:gd name="connsiteX14" fmla="*/ 192419 w 208198"/>
                  <a:gd name="connsiteY14" fmla="*/ 109952 h 266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8198" h="266777">
                    <a:moveTo>
                      <a:pt x="192419" y="110243"/>
                    </a:moveTo>
                    <a:cubicBezTo>
                      <a:pt x="159244" y="85972"/>
                      <a:pt x="183688" y="93675"/>
                      <a:pt x="141929" y="48765"/>
                    </a:cubicBezTo>
                    <a:cubicBezTo>
                      <a:pt x="121122" y="26383"/>
                      <a:pt x="103661" y="18826"/>
                      <a:pt x="88529" y="20570"/>
                    </a:cubicBezTo>
                    <a:cubicBezTo>
                      <a:pt x="76278" y="397"/>
                      <a:pt x="49956" y="-6041"/>
                      <a:pt x="29760" y="6210"/>
                    </a:cubicBezTo>
                    <a:cubicBezTo>
                      <a:pt x="20055" y="12097"/>
                      <a:pt x="13085" y="21602"/>
                      <a:pt x="10393" y="32633"/>
                    </a:cubicBezTo>
                    <a:cubicBezTo>
                      <a:pt x="4864" y="55596"/>
                      <a:pt x="-10850" y="101233"/>
                      <a:pt x="12140" y="106755"/>
                    </a:cubicBezTo>
                    <a:cubicBezTo>
                      <a:pt x="16141" y="107671"/>
                      <a:pt x="20258" y="108005"/>
                      <a:pt x="24362" y="107772"/>
                    </a:cubicBezTo>
                    <a:cubicBezTo>
                      <a:pt x="44005" y="111261"/>
                      <a:pt x="93040" y="96727"/>
                      <a:pt x="128834" y="113441"/>
                    </a:cubicBezTo>
                    <a:cubicBezTo>
                      <a:pt x="127670" y="123905"/>
                      <a:pt x="116175" y="171576"/>
                      <a:pt x="99733" y="181168"/>
                    </a:cubicBezTo>
                    <a:cubicBezTo>
                      <a:pt x="99733" y="184366"/>
                      <a:pt x="102207" y="186110"/>
                      <a:pt x="110355" y="180005"/>
                    </a:cubicBezTo>
                    <a:cubicBezTo>
                      <a:pt x="143820" y="156751"/>
                      <a:pt x="152696" y="188435"/>
                      <a:pt x="140329" y="202678"/>
                    </a:cubicBezTo>
                    <a:cubicBezTo>
                      <a:pt x="127961" y="216921"/>
                      <a:pt x="111228" y="205149"/>
                      <a:pt x="109773" y="210962"/>
                    </a:cubicBezTo>
                    <a:cubicBezTo>
                      <a:pt x="108987" y="226106"/>
                      <a:pt x="112363" y="241192"/>
                      <a:pt x="119521" y="254563"/>
                    </a:cubicBezTo>
                    <a:cubicBezTo>
                      <a:pt x="129561" y="270405"/>
                      <a:pt x="134071" y="272440"/>
                      <a:pt x="140037" y="251076"/>
                    </a:cubicBezTo>
                    <a:cubicBezTo>
                      <a:pt x="148768" y="220555"/>
                      <a:pt x="245382" y="149339"/>
                      <a:pt x="192419" y="109952"/>
                    </a:cubicBezTo>
                  </a:path>
                </a:pathLst>
              </a:custGeom>
              <a:solidFill>
                <a:srgbClr val="000000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F34A19F1-5930-E546-972F-71855E6FC6F1}"/>
                  </a:ext>
                </a:extLst>
              </p:cNvPr>
              <p:cNvSpPr/>
              <p:nvPr/>
            </p:nvSpPr>
            <p:spPr>
              <a:xfrm>
                <a:off x="6438400" y="4955827"/>
                <a:ext cx="171470" cy="152069"/>
              </a:xfrm>
              <a:custGeom>
                <a:avLst/>
                <a:gdLst>
                  <a:gd name="connsiteX0" fmla="*/ 98865 w 171470"/>
                  <a:gd name="connsiteY0" fmla="*/ 23981 h 152069"/>
                  <a:gd name="connsiteX1" fmla="*/ 44737 w 171470"/>
                  <a:gd name="connsiteY1" fmla="*/ 29068 h 152069"/>
                  <a:gd name="connsiteX2" fmla="*/ 24948 w 171470"/>
                  <a:gd name="connsiteY2" fmla="*/ 76738 h 152069"/>
                  <a:gd name="connsiteX3" fmla="*/ 795 w 171470"/>
                  <a:gd name="connsiteY3" fmla="*/ 119177 h 152069"/>
                  <a:gd name="connsiteX4" fmla="*/ 19056 w 171470"/>
                  <a:gd name="connsiteY4" fmla="*/ 149945 h 152069"/>
                  <a:gd name="connsiteX5" fmla="*/ 26113 w 171470"/>
                  <a:gd name="connsiteY5" fmla="*/ 150715 h 152069"/>
                  <a:gd name="connsiteX6" fmla="*/ 65544 w 171470"/>
                  <a:gd name="connsiteY6" fmla="*/ 147373 h 152069"/>
                  <a:gd name="connsiteX7" fmla="*/ 110068 w 171470"/>
                  <a:gd name="connsiteY7" fmla="*/ 122665 h 152069"/>
                  <a:gd name="connsiteX8" fmla="*/ 137568 w 171470"/>
                  <a:gd name="connsiteY8" fmla="*/ 76593 h 152069"/>
                  <a:gd name="connsiteX9" fmla="*/ 171471 w 171470"/>
                  <a:gd name="connsiteY9" fmla="*/ 0 h 152069"/>
                  <a:gd name="connsiteX10" fmla="*/ 98719 w 171470"/>
                  <a:gd name="connsiteY10" fmla="*/ 23981 h 152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470" h="152069">
                    <a:moveTo>
                      <a:pt x="98865" y="23981"/>
                    </a:moveTo>
                    <a:cubicBezTo>
                      <a:pt x="84314" y="26742"/>
                      <a:pt x="68163" y="43456"/>
                      <a:pt x="44737" y="29068"/>
                    </a:cubicBezTo>
                    <a:cubicBezTo>
                      <a:pt x="35657" y="43819"/>
                      <a:pt x="28979" y="59908"/>
                      <a:pt x="24948" y="76738"/>
                    </a:cubicBezTo>
                    <a:cubicBezTo>
                      <a:pt x="20438" y="91272"/>
                      <a:pt x="2395" y="104789"/>
                      <a:pt x="795" y="119177"/>
                    </a:cubicBezTo>
                    <a:cubicBezTo>
                      <a:pt x="-2668" y="132708"/>
                      <a:pt x="5509" y="146486"/>
                      <a:pt x="19056" y="149945"/>
                    </a:cubicBezTo>
                    <a:cubicBezTo>
                      <a:pt x="21354" y="150526"/>
                      <a:pt x="23741" y="150788"/>
                      <a:pt x="26113" y="150715"/>
                    </a:cubicBezTo>
                    <a:cubicBezTo>
                      <a:pt x="39310" y="153317"/>
                      <a:pt x="52972" y="152154"/>
                      <a:pt x="65544" y="147373"/>
                    </a:cubicBezTo>
                    <a:cubicBezTo>
                      <a:pt x="78349" y="141414"/>
                      <a:pt x="97700" y="137490"/>
                      <a:pt x="110068" y="122665"/>
                    </a:cubicBezTo>
                    <a:cubicBezTo>
                      <a:pt x="121461" y="108742"/>
                      <a:pt x="130730" y="93220"/>
                      <a:pt x="137568" y="76593"/>
                    </a:cubicBezTo>
                    <a:cubicBezTo>
                      <a:pt x="142225" y="65257"/>
                      <a:pt x="136695" y="40695"/>
                      <a:pt x="171471" y="0"/>
                    </a:cubicBezTo>
                    <a:cubicBezTo>
                      <a:pt x="140915" y="25870"/>
                      <a:pt x="115598" y="20929"/>
                      <a:pt x="98719" y="23981"/>
                    </a:cubicBezTo>
                  </a:path>
                </a:pathLst>
              </a:custGeom>
              <a:solidFill>
                <a:srgbClr val="000000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A35B2AEC-6B7F-B74D-8B5E-EE86448023F6}"/>
                </a:ext>
              </a:extLst>
            </p:cNvPr>
            <p:cNvSpPr/>
            <p:nvPr/>
          </p:nvSpPr>
          <p:spPr>
            <a:xfrm>
              <a:off x="6478481" y="5001608"/>
              <a:ext cx="25317" cy="7121"/>
            </a:xfrm>
            <a:custGeom>
              <a:avLst/>
              <a:gdLst>
                <a:gd name="connsiteX0" fmla="*/ 0 w 25317"/>
                <a:gd name="connsiteY0" fmla="*/ 7122 h 7121"/>
                <a:gd name="connsiteX1" fmla="*/ 25318 w 25317"/>
                <a:gd name="connsiteY1" fmla="*/ 5523 h 7121"/>
                <a:gd name="connsiteX2" fmla="*/ 2619 w 25317"/>
                <a:gd name="connsiteY2" fmla="*/ 0 h 7121"/>
                <a:gd name="connsiteX3" fmla="*/ 0 w 25317"/>
                <a:gd name="connsiteY3" fmla="*/ 7122 h 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17" h="7121">
                  <a:moveTo>
                    <a:pt x="0" y="7122"/>
                  </a:moveTo>
                  <a:lnTo>
                    <a:pt x="25318" y="5523"/>
                  </a:lnTo>
                  <a:lnTo>
                    <a:pt x="2619" y="0"/>
                  </a:lnTo>
                  <a:lnTo>
                    <a:pt x="0" y="7122"/>
                  </a:lnTo>
                  <a:close/>
                </a:path>
              </a:pathLst>
            </a:custGeom>
            <a:solidFill>
              <a:srgbClr val="FFFFFF"/>
            </a:solidFill>
            <a:ln w="145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68" name="Graphic 7">
              <a:extLst>
                <a:ext uri="{FF2B5EF4-FFF2-40B4-BE49-F238E27FC236}">
                  <a16:creationId xmlns:a16="http://schemas.microsoft.com/office/drawing/2014/main" id="{F111848B-1EAE-D249-8A1C-0BD815D39680}"/>
                </a:ext>
              </a:extLst>
            </p:cNvPr>
            <p:cNvGrpSpPr/>
            <p:nvPr/>
          </p:nvGrpSpPr>
          <p:grpSpPr>
            <a:xfrm>
              <a:off x="6076174" y="5262168"/>
              <a:ext cx="870632" cy="756103"/>
              <a:chOff x="6076174" y="5262168"/>
              <a:chExt cx="870632" cy="756103"/>
            </a:xfrm>
            <a:solidFill>
              <a:schemeClr val="accent1"/>
            </a:solidFill>
          </p:grpSpPr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FDB6E9F9-F67F-9D4C-B232-923261A2C263}"/>
                  </a:ext>
                </a:extLst>
              </p:cNvPr>
              <p:cNvSpPr/>
              <p:nvPr/>
            </p:nvSpPr>
            <p:spPr>
              <a:xfrm>
                <a:off x="6645665" y="5715081"/>
                <a:ext cx="139443" cy="107975"/>
              </a:xfrm>
              <a:custGeom>
                <a:avLst/>
                <a:gdLst>
                  <a:gd name="connsiteX0" fmla="*/ 0 w 139443"/>
                  <a:gd name="connsiteY0" fmla="*/ 13506 h 107975"/>
                  <a:gd name="connsiteX1" fmla="*/ 114948 w 139443"/>
                  <a:gd name="connsiteY1" fmla="*/ 6530 h 107975"/>
                  <a:gd name="connsiteX2" fmla="*/ 133427 w 139443"/>
                  <a:gd name="connsiteY2" fmla="*/ 79926 h 107975"/>
                  <a:gd name="connsiteX3" fmla="*/ 4220 w 139443"/>
                  <a:gd name="connsiteY3" fmla="*/ 107976 h 107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443" h="107975">
                    <a:moveTo>
                      <a:pt x="0" y="13506"/>
                    </a:moveTo>
                    <a:cubicBezTo>
                      <a:pt x="60239" y="13506"/>
                      <a:pt x="87302" y="-11492"/>
                      <a:pt x="114948" y="6530"/>
                    </a:cubicBezTo>
                    <a:cubicBezTo>
                      <a:pt x="128044" y="14960"/>
                      <a:pt x="150160" y="58706"/>
                      <a:pt x="133427" y="79926"/>
                    </a:cubicBezTo>
                    <a:cubicBezTo>
                      <a:pt x="114512" y="104197"/>
                      <a:pt x="54127" y="100127"/>
                      <a:pt x="4220" y="107976"/>
                    </a:cubicBezTo>
                    <a:close/>
                  </a:path>
                </a:pathLst>
              </a:custGeom>
              <a:solidFill>
                <a:srgbClr val="FCD4CA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542D56FA-4F99-2240-AD73-8A70765268C2}"/>
                  </a:ext>
                </a:extLst>
              </p:cNvPr>
              <p:cNvSpPr/>
              <p:nvPr/>
            </p:nvSpPr>
            <p:spPr>
              <a:xfrm>
                <a:off x="6699425" y="5692632"/>
                <a:ext cx="156438" cy="131607"/>
              </a:xfrm>
              <a:custGeom>
                <a:avLst/>
                <a:gdLst>
                  <a:gd name="connsiteX0" fmla="*/ 1822 w 156438"/>
                  <a:gd name="connsiteY0" fmla="*/ 77230 h 131607"/>
                  <a:gd name="connsiteX1" fmla="*/ 39071 w 156438"/>
                  <a:gd name="connsiteY1" fmla="*/ 23746 h 131607"/>
                  <a:gd name="connsiteX2" fmla="*/ 82723 w 156438"/>
                  <a:gd name="connsiteY2" fmla="*/ 14299 h 131607"/>
                  <a:gd name="connsiteX3" fmla="*/ 145144 w 156438"/>
                  <a:gd name="connsiteY3" fmla="*/ 17496 h 131607"/>
                  <a:gd name="connsiteX4" fmla="*/ 152710 w 156438"/>
                  <a:gd name="connsiteY4" fmla="*/ 80573 h 131607"/>
                  <a:gd name="connsiteX5" fmla="*/ 42855 w 156438"/>
                  <a:gd name="connsiteY5" fmla="*/ 119959 h 131607"/>
                  <a:gd name="connsiteX6" fmla="*/ 2259 w 156438"/>
                  <a:gd name="connsiteY6" fmla="*/ 77230 h 13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438" h="131607">
                    <a:moveTo>
                      <a:pt x="1822" y="77230"/>
                    </a:moveTo>
                    <a:cubicBezTo>
                      <a:pt x="-7781" y="22438"/>
                      <a:pt x="22921" y="33629"/>
                      <a:pt x="39071" y="23746"/>
                    </a:cubicBezTo>
                    <a:cubicBezTo>
                      <a:pt x="51977" y="15374"/>
                      <a:pt x="67503" y="12017"/>
                      <a:pt x="82723" y="14299"/>
                    </a:cubicBezTo>
                    <a:cubicBezTo>
                      <a:pt x="121572" y="2090"/>
                      <a:pt x="135686" y="-12007"/>
                      <a:pt x="145144" y="17496"/>
                    </a:cubicBezTo>
                    <a:cubicBezTo>
                      <a:pt x="148782" y="28542"/>
                      <a:pt x="146744" y="62115"/>
                      <a:pt x="152710" y="80573"/>
                    </a:cubicBezTo>
                    <a:cubicBezTo>
                      <a:pt x="171334" y="137981"/>
                      <a:pt x="117935" y="140307"/>
                      <a:pt x="42855" y="119959"/>
                    </a:cubicBezTo>
                    <a:cubicBezTo>
                      <a:pt x="42855" y="119959"/>
                      <a:pt x="7788" y="133330"/>
                      <a:pt x="2259" y="77230"/>
                    </a:cubicBezTo>
                  </a:path>
                </a:pathLst>
              </a:custGeom>
              <a:solidFill>
                <a:srgbClr val="000000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B8BC4A05-B459-3341-A2FF-859B41ACB423}"/>
                  </a:ext>
                </a:extLst>
              </p:cNvPr>
              <p:cNvSpPr/>
              <p:nvPr/>
            </p:nvSpPr>
            <p:spPr>
              <a:xfrm>
                <a:off x="6831619" y="5682079"/>
                <a:ext cx="46561" cy="146353"/>
              </a:xfrm>
              <a:custGeom>
                <a:avLst/>
                <a:gdLst>
                  <a:gd name="connsiteX0" fmla="*/ 46561 w 46561"/>
                  <a:gd name="connsiteY0" fmla="*/ 91563 h 146353"/>
                  <a:gd name="connsiteX1" fmla="*/ 8294 w 46561"/>
                  <a:gd name="connsiteY1" fmla="*/ 0 h 146353"/>
                  <a:gd name="connsiteX2" fmla="*/ 0 w 46561"/>
                  <a:gd name="connsiteY2" fmla="*/ 13662 h 146353"/>
                  <a:gd name="connsiteX3" fmla="*/ 16879 w 46561"/>
                  <a:gd name="connsiteY3" fmla="*/ 86331 h 146353"/>
                  <a:gd name="connsiteX4" fmla="*/ 7857 w 46561"/>
                  <a:gd name="connsiteY4" fmla="*/ 139670 h 146353"/>
                  <a:gd name="connsiteX5" fmla="*/ 18916 w 46561"/>
                  <a:gd name="connsiteY5" fmla="*/ 145629 h 146353"/>
                  <a:gd name="connsiteX6" fmla="*/ 46561 w 46561"/>
                  <a:gd name="connsiteY6" fmla="*/ 90981 h 14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561" h="146353">
                    <a:moveTo>
                      <a:pt x="46561" y="91563"/>
                    </a:moveTo>
                    <a:cubicBezTo>
                      <a:pt x="45106" y="57409"/>
                      <a:pt x="35067" y="1017"/>
                      <a:pt x="8294" y="0"/>
                    </a:cubicBezTo>
                    <a:lnTo>
                      <a:pt x="0" y="13662"/>
                    </a:lnTo>
                    <a:cubicBezTo>
                      <a:pt x="12149" y="35898"/>
                      <a:pt x="17984" y="61027"/>
                      <a:pt x="16879" y="86331"/>
                    </a:cubicBezTo>
                    <a:cubicBezTo>
                      <a:pt x="15423" y="96504"/>
                      <a:pt x="17752" y="132403"/>
                      <a:pt x="7857" y="139670"/>
                    </a:cubicBezTo>
                    <a:cubicBezTo>
                      <a:pt x="7857" y="139670"/>
                      <a:pt x="14550" y="148971"/>
                      <a:pt x="18916" y="145629"/>
                    </a:cubicBezTo>
                    <a:cubicBezTo>
                      <a:pt x="34208" y="131167"/>
                      <a:pt x="43986" y="111852"/>
                      <a:pt x="46561" y="90981"/>
                    </a:cubicBezTo>
                  </a:path>
                </a:pathLst>
              </a:custGeom>
              <a:solidFill>
                <a:srgbClr val="F26B42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2785FB49-7235-414C-9610-D9120C3EA6F2}"/>
                  </a:ext>
                </a:extLst>
              </p:cNvPr>
              <p:cNvSpPr/>
              <p:nvPr/>
            </p:nvSpPr>
            <p:spPr>
              <a:xfrm>
                <a:off x="6076174" y="5631646"/>
                <a:ext cx="635113" cy="204635"/>
              </a:xfrm>
              <a:custGeom>
                <a:avLst/>
                <a:gdLst>
                  <a:gd name="connsiteX0" fmla="*/ 618526 w 635113"/>
                  <a:gd name="connsiteY0" fmla="*/ 204636 h 204635"/>
                  <a:gd name="connsiteX1" fmla="*/ 93548 w 635113"/>
                  <a:gd name="connsiteY1" fmla="*/ 172371 h 204635"/>
                  <a:gd name="connsiteX2" fmla="*/ 23705 w 635113"/>
                  <a:gd name="connsiteY2" fmla="*/ 153041 h 204635"/>
                  <a:gd name="connsiteX3" fmla="*/ 207477 w 635113"/>
                  <a:gd name="connsiteY3" fmla="*/ 4360 h 204635"/>
                  <a:gd name="connsiteX4" fmla="*/ 635113 w 635113"/>
                  <a:gd name="connsiteY4" fmla="*/ 71651 h 20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5113" h="204635">
                    <a:moveTo>
                      <a:pt x="618526" y="204636"/>
                    </a:moveTo>
                    <a:cubicBezTo>
                      <a:pt x="515800" y="192718"/>
                      <a:pt x="217808" y="199549"/>
                      <a:pt x="93548" y="172371"/>
                    </a:cubicBezTo>
                    <a:cubicBezTo>
                      <a:pt x="47568" y="162342"/>
                      <a:pt x="35346" y="162197"/>
                      <a:pt x="23705" y="153041"/>
                    </a:cubicBezTo>
                    <a:cubicBezTo>
                      <a:pt x="-43081" y="97812"/>
                      <a:pt x="35346" y="-24562"/>
                      <a:pt x="207477" y="4360"/>
                    </a:cubicBezTo>
                    <a:cubicBezTo>
                      <a:pt x="322571" y="23690"/>
                      <a:pt x="608922" y="58862"/>
                      <a:pt x="635113" y="71651"/>
                    </a:cubicBezTo>
                    <a:close/>
                  </a:path>
                </a:pathLst>
              </a:custGeom>
              <a:solidFill>
                <a:srgbClr val="BCBEC0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BAC966FD-8394-A54B-9B75-349BDE20B90C}"/>
                  </a:ext>
                </a:extLst>
              </p:cNvPr>
              <p:cNvSpPr/>
              <p:nvPr/>
            </p:nvSpPr>
            <p:spPr>
              <a:xfrm>
                <a:off x="6244654" y="5671033"/>
                <a:ext cx="483803" cy="30230"/>
              </a:xfrm>
              <a:custGeom>
                <a:avLst/>
                <a:gdLst>
                  <a:gd name="connsiteX0" fmla="*/ 483076 w 483803"/>
                  <a:gd name="connsiteY0" fmla="*/ 9156 h 30230"/>
                  <a:gd name="connsiteX1" fmla="*/ 483803 w 483803"/>
                  <a:gd name="connsiteY1" fmla="*/ 14097 h 30230"/>
                  <a:gd name="connsiteX2" fmla="*/ 467070 w 483803"/>
                  <a:gd name="connsiteY2" fmla="*/ 30230 h 30230"/>
                  <a:gd name="connsiteX3" fmla="*/ 16008 w 483803"/>
                  <a:gd name="connsiteY3" fmla="*/ 21655 h 30230"/>
                  <a:gd name="connsiteX4" fmla="*/ 3 w 483803"/>
                  <a:gd name="connsiteY4" fmla="*/ 4941 h 30230"/>
                  <a:gd name="connsiteX5" fmla="*/ 876 w 483803"/>
                  <a:gd name="connsiteY5" fmla="*/ 0 h 30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3803" h="30230">
                    <a:moveTo>
                      <a:pt x="483076" y="9156"/>
                    </a:moveTo>
                    <a:cubicBezTo>
                      <a:pt x="483541" y="10769"/>
                      <a:pt x="483789" y="12426"/>
                      <a:pt x="483803" y="14097"/>
                    </a:cubicBezTo>
                    <a:cubicBezTo>
                      <a:pt x="483571" y="23137"/>
                      <a:pt x="476121" y="30317"/>
                      <a:pt x="467070" y="30230"/>
                    </a:cubicBezTo>
                    <a:lnTo>
                      <a:pt x="16008" y="21655"/>
                    </a:lnTo>
                    <a:cubicBezTo>
                      <a:pt x="6987" y="21423"/>
                      <a:pt x="-157" y="13952"/>
                      <a:pt x="3" y="4941"/>
                    </a:cubicBezTo>
                    <a:cubicBezTo>
                      <a:pt x="3" y="3256"/>
                      <a:pt x="293" y="1584"/>
                      <a:pt x="876" y="0"/>
                    </a:cubicBezTo>
                    <a:close/>
                  </a:path>
                </a:pathLst>
              </a:custGeom>
              <a:solidFill>
                <a:srgbClr val="005287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9A30C195-8550-4042-844A-26479A2DE351}"/>
                  </a:ext>
                </a:extLst>
              </p:cNvPr>
              <p:cNvSpPr/>
              <p:nvPr/>
            </p:nvSpPr>
            <p:spPr>
              <a:xfrm>
                <a:off x="6262844" y="5419015"/>
                <a:ext cx="452082" cy="271642"/>
              </a:xfrm>
              <a:custGeom>
                <a:avLst/>
                <a:gdLst>
                  <a:gd name="connsiteX0" fmla="*/ 4366 w 452082"/>
                  <a:gd name="connsiteY0" fmla="*/ 20350 h 271642"/>
                  <a:gd name="connsiteX1" fmla="*/ 1 w 452082"/>
                  <a:gd name="connsiteY1" fmla="*/ 242862 h 271642"/>
                  <a:gd name="connsiteX2" fmla="*/ 20517 w 452082"/>
                  <a:gd name="connsiteY2" fmla="*/ 263935 h 271642"/>
                  <a:gd name="connsiteX3" fmla="*/ 426618 w 452082"/>
                  <a:gd name="connsiteY3" fmla="*/ 271638 h 271642"/>
                  <a:gd name="connsiteX4" fmla="*/ 447716 w 452082"/>
                  <a:gd name="connsiteY4" fmla="*/ 251436 h 271642"/>
                  <a:gd name="connsiteX5" fmla="*/ 447716 w 452082"/>
                  <a:gd name="connsiteY5" fmla="*/ 251291 h 271642"/>
                  <a:gd name="connsiteX6" fmla="*/ 452082 w 452082"/>
                  <a:gd name="connsiteY6" fmla="*/ 28925 h 271642"/>
                  <a:gd name="connsiteX7" fmla="*/ 431565 w 452082"/>
                  <a:gd name="connsiteY7" fmla="*/ 7705 h 271642"/>
                  <a:gd name="connsiteX8" fmla="*/ 25464 w 452082"/>
                  <a:gd name="connsiteY8" fmla="*/ 2 h 271642"/>
                  <a:gd name="connsiteX9" fmla="*/ 4366 w 452082"/>
                  <a:gd name="connsiteY9" fmla="*/ 20350 h 271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2082" h="271642">
                    <a:moveTo>
                      <a:pt x="4366" y="20350"/>
                    </a:moveTo>
                    <a:lnTo>
                      <a:pt x="1" y="242862"/>
                    </a:lnTo>
                    <a:cubicBezTo>
                      <a:pt x="-87" y="254314"/>
                      <a:pt x="9066" y="263703"/>
                      <a:pt x="20517" y="263935"/>
                    </a:cubicBezTo>
                    <a:lnTo>
                      <a:pt x="426618" y="271638"/>
                    </a:lnTo>
                    <a:cubicBezTo>
                      <a:pt x="438026" y="271885"/>
                      <a:pt x="447469" y="262845"/>
                      <a:pt x="447716" y="251436"/>
                    </a:cubicBezTo>
                    <a:cubicBezTo>
                      <a:pt x="447716" y="251392"/>
                      <a:pt x="447716" y="251334"/>
                      <a:pt x="447716" y="251291"/>
                    </a:cubicBezTo>
                    <a:lnTo>
                      <a:pt x="452082" y="28925"/>
                    </a:lnTo>
                    <a:cubicBezTo>
                      <a:pt x="452169" y="17457"/>
                      <a:pt x="443046" y="8025"/>
                      <a:pt x="431565" y="7705"/>
                    </a:cubicBezTo>
                    <a:lnTo>
                      <a:pt x="25464" y="2"/>
                    </a:lnTo>
                    <a:cubicBezTo>
                      <a:pt x="14027" y="-158"/>
                      <a:pt x="4599" y="8926"/>
                      <a:pt x="4366" y="20350"/>
                    </a:cubicBezTo>
                  </a:path>
                </a:pathLst>
              </a:custGeom>
              <a:solidFill>
                <a:srgbClr val="FFFFFF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8537D47F-1800-1D42-A38F-90BCB5D3AE87}"/>
                  </a:ext>
                </a:extLst>
              </p:cNvPr>
              <p:cNvSpPr/>
              <p:nvPr/>
            </p:nvSpPr>
            <p:spPr>
              <a:xfrm>
                <a:off x="6719774" y="5800093"/>
                <a:ext cx="105879" cy="144150"/>
              </a:xfrm>
              <a:custGeom>
                <a:avLst/>
                <a:gdLst>
                  <a:gd name="connsiteX0" fmla="*/ 105879 w 105879"/>
                  <a:gd name="connsiteY0" fmla="*/ 19039 h 144150"/>
                  <a:gd name="connsiteX1" fmla="*/ 84054 w 105879"/>
                  <a:gd name="connsiteY1" fmla="*/ 132112 h 144150"/>
                  <a:gd name="connsiteX2" fmla="*/ 8101 w 105879"/>
                  <a:gd name="connsiteY2" fmla="*/ 132112 h 144150"/>
                  <a:gd name="connsiteX3" fmla="*/ 13193 w 105879"/>
                  <a:gd name="connsiteY3" fmla="*/ 0 h 144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79" h="144150">
                    <a:moveTo>
                      <a:pt x="105879" y="19039"/>
                    </a:moveTo>
                    <a:cubicBezTo>
                      <a:pt x="91329" y="77174"/>
                      <a:pt x="108353" y="109730"/>
                      <a:pt x="84054" y="132112"/>
                    </a:cubicBezTo>
                    <a:cubicBezTo>
                      <a:pt x="72559" y="142431"/>
                      <a:pt x="24543" y="153040"/>
                      <a:pt x="8101" y="132112"/>
                    </a:cubicBezTo>
                    <a:cubicBezTo>
                      <a:pt x="-10524" y="107695"/>
                      <a:pt x="8101" y="50287"/>
                      <a:pt x="13193" y="0"/>
                    </a:cubicBezTo>
                    <a:close/>
                  </a:path>
                </a:pathLst>
              </a:custGeom>
              <a:solidFill>
                <a:srgbClr val="FCD4CA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DF4B8584-B044-5541-9A9B-AF02A5EB1686}"/>
                  </a:ext>
                </a:extLst>
              </p:cNvPr>
              <p:cNvSpPr/>
              <p:nvPr/>
            </p:nvSpPr>
            <p:spPr>
              <a:xfrm>
                <a:off x="6715652" y="5262168"/>
                <a:ext cx="231154" cy="581961"/>
              </a:xfrm>
              <a:custGeom>
                <a:avLst/>
                <a:gdLst>
                  <a:gd name="connsiteX0" fmla="*/ 0 w 231154"/>
                  <a:gd name="connsiteY0" fmla="*/ 553185 h 581961"/>
                  <a:gd name="connsiteX1" fmla="*/ 47144 w 231154"/>
                  <a:gd name="connsiteY1" fmla="*/ 122114 h 581961"/>
                  <a:gd name="connsiteX2" fmla="*/ 76244 w 231154"/>
                  <a:gd name="connsiteY2" fmla="*/ 36655 h 581961"/>
                  <a:gd name="connsiteX3" fmla="*/ 228150 w 231154"/>
                  <a:gd name="connsiteY3" fmla="*/ 180975 h 581961"/>
                  <a:gd name="connsiteX4" fmla="*/ 117713 w 231154"/>
                  <a:gd name="connsiteY4" fmla="*/ 581962 h 581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154" h="581961">
                    <a:moveTo>
                      <a:pt x="0" y="553185"/>
                    </a:moveTo>
                    <a:cubicBezTo>
                      <a:pt x="10768" y="441711"/>
                      <a:pt x="21389" y="257569"/>
                      <a:pt x="47144" y="122114"/>
                    </a:cubicBezTo>
                    <a:cubicBezTo>
                      <a:pt x="56601" y="71972"/>
                      <a:pt x="72752" y="51189"/>
                      <a:pt x="76244" y="36655"/>
                    </a:cubicBezTo>
                    <a:cubicBezTo>
                      <a:pt x="94432" y="-36014"/>
                      <a:pt x="254923" y="-6946"/>
                      <a:pt x="228150" y="180975"/>
                    </a:cubicBezTo>
                    <a:cubicBezTo>
                      <a:pt x="210108" y="306256"/>
                      <a:pt x="130226" y="553040"/>
                      <a:pt x="117713" y="581962"/>
                    </a:cubicBezTo>
                    <a:close/>
                  </a:path>
                </a:pathLst>
              </a:custGeom>
              <a:solidFill>
                <a:srgbClr val="BCBEC0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43613A23-FDF2-434E-8089-B09174325CA9}"/>
                  </a:ext>
                </a:extLst>
              </p:cNvPr>
              <p:cNvSpPr/>
              <p:nvPr/>
            </p:nvSpPr>
            <p:spPr>
              <a:xfrm>
                <a:off x="6689080" y="5841077"/>
                <a:ext cx="130065" cy="155076"/>
              </a:xfrm>
              <a:custGeom>
                <a:avLst/>
                <a:gdLst>
                  <a:gd name="connsiteX0" fmla="*/ 83174 w 130065"/>
                  <a:gd name="connsiteY0" fmla="*/ 2327 h 155076"/>
                  <a:gd name="connsiteX1" fmla="*/ 125806 w 130065"/>
                  <a:gd name="connsiteY1" fmla="*/ 51596 h 155076"/>
                  <a:gd name="connsiteX2" fmla="*/ 124206 w 130065"/>
                  <a:gd name="connsiteY2" fmla="*/ 95198 h 155076"/>
                  <a:gd name="connsiteX3" fmla="*/ 111110 w 130065"/>
                  <a:gd name="connsiteY3" fmla="*/ 155077 h 155076"/>
                  <a:gd name="connsiteX4" fmla="*/ 42432 w 130065"/>
                  <a:gd name="connsiteY4" fmla="*/ 146502 h 155076"/>
                  <a:gd name="connsiteX5" fmla="*/ 31665 w 130065"/>
                  <a:gd name="connsiteY5" fmla="*/ 30232 h 155076"/>
                  <a:gd name="connsiteX6" fmla="*/ 83174 w 130065"/>
                  <a:gd name="connsiteY6" fmla="*/ 1164 h 155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065" h="155076">
                    <a:moveTo>
                      <a:pt x="83174" y="2327"/>
                    </a:moveTo>
                    <a:cubicBezTo>
                      <a:pt x="138756" y="6542"/>
                      <a:pt x="120277" y="33574"/>
                      <a:pt x="125806" y="51596"/>
                    </a:cubicBezTo>
                    <a:cubicBezTo>
                      <a:pt x="130433" y="65868"/>
                      <a:pt x="129866" y="81303"/>
                      <a:pt x="124206" y="95198"/>
                    </a:cubicBezTo>
                    <a:cubicBezTo>
                      <a:pt x="126243" y="136037"/>
                      <a:pt x="142103" y="153333"/>
                      <a:pt x="111110" y="155077"/>
                    </a:cubicBezTo>
                    <a:cubicBezTo>
                      <a:pt x="99470" y="155077"/>
                      <a:pt x="61785" y="145339"/>
                      <a:pt x="42432" y="146502"/>
                    </a:cubicBezTo>
                    <a:cubicBezTo>
                      <a:pt x="-17806" y="150280"/>
                      <a:pt x="-6893" y="98104"/>
                      <a:pt x="31665" y="30232"/>
                    </a:cubicBezTo>
                    <a:cubicBezTo>
                      <a:pt x="31665" y="30232"/>
                      <a:pt x="27300" y="-6975"/>
                      <a:pt x="83174" y="1164"/>
                    </a:cubicBezTo>
                  </a:path>
                </a:pathLst>
              </a:custGeom>
              <a:solidFill>
                <a:srgbClr val="000000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C54E1253-8272-4C44-829A-90A5971C4BD5}"/>
                  </a:ext>
                </a:extLst>
              </p:cNvPr>
              <p:cNvSpPr/>
              <p:nvPr/>
            </p:nvSpPr>
            <p:spPr>
              <a:xfrm>
                <a:off x="6686453" y="5958705"/>
                <a:ext cx="136435" cy="59567"/>
              </a:xfrm>
              <a:custGeom>
                <a:avLst/>
                <a:gdLst>
                  <a:gd name="connsiteX0" fmla="*/ 38075 w 136435"/>
                  <a:gd name="connsiteY0" fmla="*/ 54162 h 59567"/>
                  <a:gd name="connsiteX1" fmla="*/ 136436 w 136435"/>
                  <a:gd name="connsiteY1" fmla="*/ 39629 h 59567"/>
                  <a:gd name="connsiteX2" fmla="*/ 132216 w 136435"/>
                  <a:gd name="connsiteY2" fmla="*/ 27565 h 59567"/>
                  <a:gd name="connsiteX3" fmla="*/ 50006 w 136435"/>
                  <a:gd name="connsiteY3" fmla="*/ 26257 h 59567"/>
                  <a:gd name="connsiteX4" fmla="*/ 3009 w 136435"/>
                  <a:gd name="connsiteY4" fmla="*/ 2713 h 59567"/>
                  <a:gd name="connsiteX5" fmla="*/ 98 w 136435"/>
                  <a:gd name="connsiteY5" fmla="*/ 2713 h 59567"/>
                  <a:gd name="connsiteX6" fmla="*/ 38075 w 136435"/>
                  <a:gd name="connsiteY6" fmla="*/ 54453 h 59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435" h="59567">
                    <a:moveTo>
                      <a:pt x="38075" y="54162"/>
                    </a:moveTo>
                    <a:cubicBezTo>
                      <a:pt x="71541" y="61139"/>
                      <a:pt x="128724" y="65644"/>
                      <a:pt x="136436" y="39629"/>
                    </a:cubicBezTo>
                    <a:lnTo>
                      <a:pt x="132216" y="27565"/>
                    </a:lnTo>
                    <a:cubicBezTo>
                      <a:pt x="105152" y="34106"/>
                      <a:pt x="76852" y="33655"/>
                      <a:pt x="50006" y="26257"/>
                    </a:cubicBezTo>
                    <a:cubicBezTo>
                      <a:pt x="40403" y="22334"/>
                      <a:pt x="7519" y="14049"/>
                      <a:pt x="3009" y="2713"/>
                    </a:cubicBezTo>
                    <a:cubicBezTo>
                      <a:pt x="3009" y="2713"/>
                      <a:pt x="535" y="-3391"/>
                      <a:pt x="98" y="2713"/>
                    </a:cubicBezTo>
                    <a:cubicBezTo>
                      <a:pt x="-2084" y="33815"/>
                      <a:pt x="32692" y="53290"/>
                      <a:pt x="38075" y="54453"/>
                    </a:cubicBezTo>
                  </a:path>
                </a:pathLst>
              </a:custGeom>
              <a:solidFill>
                <a:srgbClr val="F26B42"/>
              </a:solidFill>
              <a:ln w="145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63" name="Group 662">
            <a:extLst>
              <a:ext uri="{FF2B5EF4-FFF2-40B4-BE49-F238E27FC236}">
                <a16:creationId xmlns:a16="http://schemas.microsoft.com/office/drawing/2014/main" id="{D9380CDF-CEDD-7A44-B95B-67C6E8A30018}"/>
              </a:ext>
            </a:extLst>
          </p:cNvPr>
          <p:cNvGrpSpPr/>
          <p:nvPr/>
        </p:nvGrpSpPr>
        <p:grpSpPr>
          <a:xfrm>
            <a:off x="3768428" y="1604957"/>
            <a:ext cx="1786741" cy="1834132"/>
            <a:chOff x="3768428" y="1604957"/>
            <a:chExt cx="1786741" cy="1834132"/>
          </a:xfrm>
        </p:grpSpPr>
        <p:pic>
          <p:nvPicPr>
            <p:cNvPr id="296" name="Picture 295">
              <a:extLst>
                <a:ext uri="{FF2B5EF4-FFF2-40B4-BE49-F238E27FC236}">
                  <a16:creationId xmlns:a16="http://schemas.microsoft.com/office/drawing/2014/main" id="{53361BB2-5762-DB45-9AA8-59D76ED82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1" r="4641" b="28142"/>
            <a:stretch/>
          </p:blipFill>
          <p:spPr>
            <a:xfrm>
              <a:off x="3768428" y="2441611"/>
              <a:ext cx="1779691" cy="997478"/>
            </a:xfrm>
            <a:prstGeom prst="rect">
              <a:avLst/>
            </a:prstGeom>
          </p:spPr>
        </p:pic>
        <p:pic>
          <p:nvPicPr>
            <p:cNvPr id="295" name="Picture 294">
              <a:extLst>
                <a:ext uri="{FF2B5EF4-FFF2-40B4-BE49-F238E27FC236}">
                  <a16:creationId xmlns:a16="http://schemas.microsoft.com/office/drawing/2014/main" id="{4B9606B0-87D3-2344-9447-018E87453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478" y="1604957"/>
              <a:ext cx="1779691" cy="777829"/>
            </a:xfrm>
            <a:prstGeom prst="rect">
              <a:avLst/>
            </a:prstGeom>
          </p:spPr>
        </p:pic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0C5C4F9C-84B8-504D-A8C1-0E68BEBB7B64}"/>
              </a:ext>
            </a:extLst>
          </p:cNvPr>
          <p:cNvGrpSpPr/>
          <p:nvPr/>
        </p:nvGrpSpPr>
        <p:grpSpPr>
          <a:xfrm>
            <a:off x="10269995" y="1993871"/>
            <a:ext cx="1476617" cy="1310971"/>
            <a:chOff x="3770086" y="1187382"/>
            <a:chExt cx="4620491" cy="4102168"/>
          </a:xfrm>
        </p:grpSpPr>
        <p:pic>
          <p:nvPicPr>
            <p:cNvPr id="299" name="Picture 298" descr="A picture containing clock, meter&#10;&#10;Description automatically generated">
              <a:extLst>
                <a:ext uri="{FF2B5EF4-FFF2-40B4-BE49-F238E27FC236}">
                  <a16:creationId xmlns:a16="http://schemas.microsoft.com/office/drawing/2014/main" id="{5D45833C-DDC2-954A-BEBF-65627269D6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559"/>
            <a:stretch/>
          </p:blipFill>
          <p:spPr>
            <a:xfrm>
              <a:off x="4968412" y="1187382"/>
              <a:ext cx="2376237" cy="2162227"/>
            </a:xfrm>
            <a:prstGeom prst="rect">
              <a:avLst/>
            </a:prstGeom>
          </p:spPr>
        </p:pic>
        <p:pic>
          <p:nvPicPr>
            <p:cNvPr id="300" name="Picture 299" descr="A picture containing clock, meter&#10;&#10;Description automatically generated">
              <a:extLst>
                <a:ext uri="{FF2B5EF4-FFF2-40B4-BE49-F238E27FC236}">
                  <a16:creationId xmlns:a16="http://schemas.microsoft.com/office/drawing/2014/main" id="{57284366-707C-1F4C-8810-39B1919F0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39" r="-2488"/>
            <a:stretch/>
          </p:blipFill>
          <p:spPr>
            <a:xfrm>
              <a:off x="3770086" y="3429000"/>
              <a:ext cx="4620491" cy="1860550"/>
            </a:xfrm>
            <a:prstGeom prst="rect">
              <a:avLst/>
            </a:prstGeom>
          </p:spPr>
        </p:pic>
      </p:grpSp>
      <p:pic>
        <p:nvPicPr>
          <p:cNvPr id="222" name="Picture 221">
            <a:extLst>
              <a:ext uri="{FF2B5EF4-FFF2-40B4-BE49-F238E27FC236}">
                <a16:creationId xmlns:a16="http://schemas.microsoft.com/office/drawing/2014/main" id="{F088E9F8-B5D7-624E-8F45-A8CA61E4E864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051721" y="2152208"/>
            <a:ext cx="2028476" cy="737074"/>
          </a:xfrm>
          <a:prstGeom prst="rect">
            <a:avLst/>
          </a:prstGeom>
        </p:spPr>
      </p:pic>
      <p:pic>
        <p:nvPicPr>
          <p:cNvPr id="230" name="Picture 229">
            <a:extLst>
              <a:ext uri="{FF2B5EF4-FFF2-40B4-BE49-F238E27FC236}">
                <a16:creationId xmlns:a16="http://schemas.microsoft.com/office/drawing/2014/main" id="{92525D1E-5D75-9D4B-85B5-22ACD7EA599D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186487" y="1993871"/>
            <a:ext cx="1553863" cy="1167036"/>
          </a:xfrm>
          <a:prstGeom prst="rect">
            <a:avLst/>
          </a:prstGeom>
        </p:spPr>
      </p:pic>
      <p:pic>
        <p:nvPicPr>
          <p:cNvPr id="232" name="Picture 231">
            <a:extLst>
              <a:ext uri="{FF2B5EF4-FFF2-40B4-BE49-F238E27FC236}">
                <a16:creationId xmlns:a16="http://schemas.microsoft.com/office/drawing/2014/main" id="{494D6532-CBFB-BC41-BA2C-8D12B6F9040C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24463" y="1768403"/>
            <a:ext cx="1337085" cy="1227346"/>
          </a:xfrm>
          <a:prstGeom prst="rect">
            <a:avLst/>
          </a:prstGeom>
        </p:spPr>
      </p:pic>
      <p:sp>
        <p:nvSpPr>
          <p:cNvPr id="409" name="Freeform 408">
            <a:extLst>
              <a:ext uri="{FF2B5EF4-FFF2-40B4-BE49-F238E27FC236}">
                <a16:creationId xmlns:a16="http://schemas.microsoft.com/office/drawing/2014/main" id="{0DD3D228-2B2A-F44C-B22A-394DE3492AF1}"/>
              </a:ext>
            </a:extLst>
          </p:cNvPr>
          <p:cNvSpPr>
            <a:spLocks noEditPoints="1"/>
          </p:cNvSpPr>
          <p:nvPr/>
        </p:nvSpPr>
        <p:spPr bwMode="auto">
          <a:xfrm>
            <a:off x="2148026" y="2013254"/>
            <a:ext cx="1125855" cy="271780"/>
          </a:xfrm>
          <a:custGeom>
            <a:avLst/>
            <a:gdLst>
              <a:gd name="T0" fmla="*/ 11633 w 23278"/>
              <a:gd name="T1" fmla="*/ 5619 h 5619"/>
              <a:gd name="T2" fmla="*/ 17120 w 23278"/>
              <a:gd name="T3" fmla="*/ 1469 h 5619"/>
              <a:gd name="T4" fmla="*/ 18103 w 23278"/>
              <a:gd name="T5" fmla="*/ 4623 h 5619"/>
              <a:gd name="T6" fmla="*/ 17903 w 23278"/>
              <a:gd name="T7" fmla="*/ 1897 h 5619"/>
              <a:gd name="T8" fmla="*/ 20294 w 23278"/>
              <a:gd name="T9" fmla="*/ 3899 h 5619"/>
              <a:gd name="T10" fmla="*/ 21858 w 23278"/>
              <a:gd name="T11" fmla="*/ 4612 h 5619"/>
              <a:gd name="T12" fmla="*/ 21747 w 23278"/>
              <a:gd name="T13" fmla="*/ 1777 h 5619"/>
              <a:gd name="T14" fmla="*/ 15449 w 23278"/>
              <a:gd name="T15" fmla="*/ 3547 h 5619"/>
              <a:gd name="T16" fmla="*/ 15076 w 23278"/>
              <a:gd name="T17" fmla="*/ 1796 h 5619"/>
              <a:gd name="T18" fmla="*/ 15951 w 23278"/>
              <a:gd name="T19" fmla="*/ 4548 h 5619"/>
              <a:gd name="T20" fmla="*/ 3823 w 23278"/>
              <a:gd name="T21" fmla="*/ 1652 h 5619"/>
              <a:gd name="T22" fmla="*/ 3978 w 23278"/>
              <a:gd name="T23" fmla="*/ 1833 h 5619"/>
              <a:gd name="T24" fmla="*/ 3389 w 23278"/>
              <a:gd name="T25" fmla="*/ 4010 h 5619"/>
              <a:gd name="T26" fmla="*/ 3544 w 23278"/>
              <a:gd name="T27" fmla="*/ 2938 h 5619"/>
              <a:gd name="T28" fmla="*/ 4407 w 23278"/>
              <a:gd name="T29" fmla="*/ 4002 h 5619"/>
              <a:gd name="T30" fmla="*/ 7219 w 23278"/>
              <a:gd name="T31" fmla="*/ 3888 h 5619"/>
              <a:gd name="T32" fmla="*/ 6941 w 23278"/>
              <a:gd name="T33" fmla="*/ 4053 h 5619"/>
              <a:gd name="T34" fmla="*/ 6940 w 23278"/>
              <a:gd name="T35" fmla="*/ 1677 h 5619"/>
              <a:gd name="T36" fmla="*/ 8816 w 23278"/>
              <a:gd name="T37" fmla="*/ 1788 h 5619"/>
              <a:gd name="T38" fmla="*/ 9171 w 23278"/>
              <a:gd name="T39" fmla="*/ 1714 h 5619"/>
              <a:gd name="T40" fmla="*/ 8880 w 23278"/>
              <a:gd name="T41" fmla="*/ 4053 h 5619"/>
              <a:gd name="T42" fmla="*/ 11201 w 23278"/>
              <a:gd name="T43" fmla="*/ 1732 h 5619"/>
              <a:gd name="T44" fmla="*/ 10490 w 23278"/>
              <a:gd name="T45" fmla="*/ 1683 h 5619"/>
              <a:gd name="T46" fmla="*/ 11198 w 23278"/>
              <a:gd name="T47" fmla="*/ 3567 h 5619"/>
              <a:gd name="T48" fmla="*/ 10375 w 23278"/>
              <a:gd name="T49" fmla="*/ 4094 h 5619"/>
              <a:gd name="T50" fmla="*/ 1079 w 23278"/>
              <a:gd name="T51" fmla="*/ 1677 h 5619"/>
              <a:gd name="T52" fmla="*/ 1867 w 23278"/>
              <a:gd name="T53" fmla="*/ 4070 h 5619"/>
              <a:gd name="T54" fmla="*/ 921 w 23278"/>
              <a:gd name="T55" fmla="*/ 3239 h 5619"/>
              <a:gd name="T56" fmla="*/ 717 w 23278"/>
              <a:gd name="T57" fmla="*/ 4070 h 5619"/>
              <a:gd name="T58" fmla="*/ 568 w 23278"/>
              <a:gd name="T59" fmla="*/ 3202 h 5619"/>
              <a:gd name="T60" fmla="*/ 4981 w 23278"/>
              <a:gd name="T61" fmla="*/ 2886 h 5619"/>
              <a:gd name="T62" fmla="*/ 6672 w 23278"/>
              <a:gd name="T63" fmla="*/ 1958 h 5619"/>
              <a:gd name="T64" fmla="*/ 5681 w 23278"/>
              <a:gd name="T65" fmla="*/ 2265 h 5619"/>
              <a:gd name="T66" fmla="*/ 5681 w 23278"/>
              <a:gd name="T67" fmla="*/ 2852 h 5619"/>
              <a:gd name="T68" fmla="*/ 6710 w 23278"/>
              <a:gd name="T69" fmla="*/ 3507 h 5619"/>
              <a:gd name="T70" fmla="*/ 12138 w 23278"/>
              <a:gd name="T71" fmla="*/ 4053 h 5619"/>
              <a:gd name="T72" fmla="*/ 11675 w 23278"/>
              <a:gd name="T73" fmla="*/ 1954 h 5619"/>
              <a:gd name="T74" fmla="*/ 12592 w 23278"/>
              <a:gd name="T75" fmla="*/ 1714 h 5619"/>
              <a:gd name="T76" fmla="*/ 13464 w 23278"/>
              <a:gd name="T77" fmla="*/ 1963 h 5619"/>
              <a:gd name="T78" fmla="*/ 13797 w 23278"/>
              <a:gd name="T79" fmla="*/ 1677 h 5619"/>
              <a:gd name="T80" fmla="*/ 13010 w 23278"/>
              <a:gd name="T81" fmla="*/ 3879 h 5619"/>
              <a:gd name="T82" fmla="*/ 1607 w 23278"/>
              <a:gd name="T83" fmla="*/ 1124 h 5619"/>
              <a:gd name="T84" fmla="*/ 1475 w 23278"/>
              <a:gd name="T85" fmla="*/ 1049 h 5619"/>
              <a:gd name="T86" fmla="*/ 1647 w 23278"/>
              <a:gd name="T87" fmla="*/ 681 h 5619"/>
              <a:gd name="T88" fmla="*/ 1601 w 23278"/>
              <a:gd name="T89" fmla="*/ 986 h 5619"/>
              <a:gd name="T90" fmla="*/ 1572 w 23278"/>
              <a:gd name="T91" fmla="*/ 1014 h 5619"/>
              <a:gd name="T92" fmla="*/ 196 w 23278"/>
              <a:gd name="T93" fmla="*/ 817 h 5619"/>
              <a:gd name="T94" fmla="*/ 45 w 23278"/>
              <a:gd name="T95" fmla="*/ 1040 h 5619"/>
              <a:gd name="T96" fmla="*/ 370 w 23278"/>
              <a:gd name="T97" fmla="*/ 794 h 5619"/>
              <a:gd name="T98" fmla="*/ 637 w 23278"/>
              <a:gd name="T99" fmla="*/ 539 h 5619"/>
              <a:gd name="T100" fmla="*/ 452 w 23278"/>
              <a:gd name="T101" fmla="*/ 1033 h 5619"/>
              <a:gd name="T102" fmla="*/ 298 w 23278"/>
              <a:gd name="T103" fmla="*/ 1048 h 5619"/>
              <a:gd name="T104" fmla="*/ 701 w 23278"/>
              <a:gd name="T105" fmla="*/ 1052 h 5619"/>
              <a:gd name="T106" fmla="*/ 909 w 23278"/>
              <a:gd name="T107" fmla="*/ 490 h 5619"/>
              <a:gd name="T108" fmla="*/ 1252 w 23278"/>
              <a:gd name="T109" fmla="*/ 489 h 5619"/>
              <a:gd name="T110" fmla="*/ 1353 w 23278"/>
              <a:gd name="T111" fmla="*/ 1050 h 5619"/>
              <a:gd name="T112" fmla="*/ 1075 w 23278"/>
              <a:gd name="T113" fmla="*/ 777 h 5619"/>
              <a:gd name="T114" fmla="*/ 1696 w 23278"/>
              <a:gd name="T115" fmla="*/ 691 h 5619"/>
              <a:gd name="T116" fmla="*/ 1910 w 23278"/>
              <a:gd name="T117" fmla="*/ 651 h 5619"/>
              <a:gd name="T118" fmla="*/ 2265 w 23278"/>
              <a:gd name="T119" fmla="*/ 512 h 5619"/>
              <a:gd name="T120" fmla="*/ 2036 w 23278"/>
              <a:gd name="T121" fmla="*/ 1053 h 5619"/>
              <a:gd name="T122" fmla="*/ 1900 w 23278"/>
              <a:gd name="T123" fmla="*/ 1040 h 5619"/>
              <a:gd name="T124" fmla="*/ 23241 w 23278"/>
              <a:gd name="T125" fmla="*/ 287 h 5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278" h="5619">
                <a:moveTo>
                  <a:pt x="25" y="5475"/>
                </a:moveTo>
                <a:lnTo>
                  <a:pt x="25" y="5331"/>
                </a:lnTo>
                <a:lnTo>
                  <a:pt x="11633" y="5331"/>
                </a:lnTo>
                <a:lnTo>
                  <a:pt x="23241" y="5331"/>
                </a:lnTo>
                <a:lnTo>
                  <a:pt x="23241" y="5475"/>
                </a:lnTo>
                <a:lnTo>
                  <a:pt x="23241" y="5619"/>
                </a:lnTo>
                <a:lnTo>
                  <a:pt x="11633" y="5619"/>
                </a:lnTo>
                <a:lnTo>
                  <a:pt x="25" y="5619"/>
                </a:lnTo>
                <a:lnTo>
                  <a:pt x="25" y="5475"/>
                </a:lnTo>
                <a:close/>
                <a:moveTo>
                  <a:pt x="18103" y="4623"/>
                </a:moveTo>
                <a:cubicBezTo>
                  <a:pt x="17960" y="4609"/>
                  <a:pt x="17867" y="4593"/>
                  <a:pt x="17764" y="4563"/>
                </a:cubicBezTo>
                <a:cubicBezTo>
                  <a:pt x="17404" y="4458"/>
                  <a:pt x="17098" y="4224"/>
                  <a:pt x="16897" y="3899"/>
                </a:cubicBezTo>
                <a:cubicBezTo>
                  <a:pt x="16716" y="3607"/>
                  <a:pt x="16618" y="3230"/>
                  <a:pt x="16618" y="2828"/>
                </a:cubicBezTo>
                <a:cubicBezTo>
                  <a:pt x="16618" y="2277"/>
                  <a:pt x="16797" y="1794"/>
                  <a:pt x="17120" y="1469"/>
                </a:cubicBezTo>
                <a:cubicBezTo>
                  <a:pt x="17355" y="1233"/>
                  <a:pt x="17666" y="1085"/>
                  <a:pt x="18022" y="1039"/>
                </a:cubicBezTo>
                <a:cubicBezTo>
                  <a:pt x="18103" y="1029"/>
                  <a:pt x="18352" y="1029"/>
                  <a:pt x="18436" y="1039"/>
                </a:cubicBezTo>
                <a:cubicBezTo>
                  <a:pt x="18924" y="1100"/>
                  <a:pt x="19305" y="1334"/>
                  <a:pt x="19554" y="1727"/>
                </a:cubicBezTo>
                <a:cubicBezTo>
                  <a:pt x="19782" y="2087"/>
                  <a:pt x="19881" y="2578"/>
                  <a:pt x="19828" y="3090"/>
                </a:cubicBezTo>
                <a:cubicBezTo>
                  <a:pt x="19742" y="3925"/>
                  <a:pt x="19219" y="4508"/>
                  <a:pt x="18461" y="4612"/>
                </a:cubicBezTo>
                <a:cubicBezTo>
                  <a:pt x="18394" y="4621"/>
                  <a:pt x="18156" y="4629"/>
                  <a:pt x="18103" y="4624"/>
                </a:cubicBezTo>
                <a:lnTo>
                  <a:pt x="18103" y="4623"/>
                </a:lnTo>
                <a:close/>
                <a:moveTo>
                  <a:pt x="18337" y="3871"/>
                </a:moveTo>
                <a:cubicBezTo>
                  <a:pt x="18398" y="3858"/>
                  <a:pt x="18476" y="3822"/>
                  <a:pt x="18526" y="3782"/>
                </a:cubicBezTo>
                <a:cubicBezTo>
                  <a:pt x="18711" y="3634"/>
                  <a:pt x="18810" y="3303"/>
                  <a:pt x="18809" y="2829"/>
                </a:cubicBezTo>
                <a:cubicBezTo>
                  <a:pt x="18809" y="2355"/>
                  <a:pt x="18707" y="2012"/>
                  <a:pt x="18523" y="1864"/>
                </a:cubicBezTo>
                <a:cubicBezTo>
                  <a:pt x="18480" y="1829"/>
                  <a:pt x="18404" y="1791"/>
                  <a:pt x="18350" y="1777"/>
                </a:cubicBezTo>
                <a:cubicBezTo>
                  <a:pt x="18300" y="1763"/>
                  <a:pt x="18167" y="1762"/>
                  <a:pt x="18118" y="1774"/>
                </a:cubicBezTo>
                <a:cubicBezTo>
                  <a:pt x="18032" y="1796"/>
                  <a:pt x="17965" y="1835"/>
                  <a:pt x="17903" y="1897"/>
                </a:cubicBezTo>
                <a:cubicBezTo>
                  <a:pt x="17781" y="2020"/>
                  <a:pt x="17703" y="2221"/>
                  <a:pt x="17668" y="2509"/>
                </a:cubicBezTo>
                <a:cubicBezTo>
                  <a:pt x="17655" y="2615"/>
                  <a:pt x="17649" y="2922"/>
                  <a:pt x="17658" y="3042"/>
                </a:cubicBezTo>
                <a:cubicBezTo>
                  <a:pt x="17696" y="3536"/>
                  <a:pt x="17850" y="3812"/>
                  <a:pt x="18121" y="3870"/>
                </a:cubicBezTo>
                <a:cubicBezTo>
                  <a:pt x="18178" y="3882"/>
                  <a:pt x="18279" y="3883"/>
                  <a:pt x="18337" y="3871"/>
                </a:cubicBezTo>
                <a:close/>
                <a:moveTo>
                  <a:pt x="21500" y="4623"/>
                </a:moveTo>
                <a:cubicBezTo>
                  <a:pt x="21357" y="4609"/>
                  <a:pt x="21264" y="4593"/>
                  <a:pt x="21161" y="4563"/>
                </a:cubicBezTo>
                <a:cubicBezTo>
                  <a:pt x="20801" y="4458"/>
                  <a:pt x="20495" y="4224"/>
                  <a:pt x="20294" y="3899"/>
                </a:cubicBezTo>
                <a:cubicBezTo>
                  <a:pt x="20113" y="3607"/>
                  <a:pt x="20015" y="3230"/>
                  <a:pt x="20015" y="2828"/>
                </a:cubicBezTo>
                <a:cubicBezTo>
                  <a:pt x="20015" y="2277"/>
                  <a:pt x="20194" y="1794"/>
                  <a:pt x="20517" y="1469"/>
                </a:cubicBezTo>
                <a:cubicBezTo>
                  <a:pt x="20752" y="1233"/>
                  <a:pt x="21063" y="1085"/>
                  <a:pt x="21419" y="1039"/>
                </a:cubicBezTo>
                <a:cubicBezTo>
                  <a:pt x="21500" y="1029"/>
                  <a:pt x="21749" y="1029"/>
                  <a:pt x="21833" y="1039"/>
                </a:cubicBezTo>
                <a:cubicBezTo>
                  <a:pt x="22321" y="1100"/>
                  <a:pt x="22702" y="1334"/>
                  <a:pt x="22951" y="1727"/>
                </a:cubicBezTo>
                <a:cubicBezTo>
                  <a:pt x="23179" y="2087"/>
                  <a:pt x="23278" y="2578"/>
                  <a:pt x="23225" y="3090"/>
                </a:cubicBezTo>
                <a:cubicBezTo>
                  <a:pt x="23139" y="3925"/>
                  <a:pt x="22616" y="4508"/>
                  <a:pt x="21858" y="4612"/>
                </a:cubicBezTo>
                <a:cubicBezTo>
                  <a:pt x="21791" y="4621"/>
                  <a:pt x="21553" y="4629"/>
                  <a:pt x="21500" y="4624"/>
                </a:cubicBezTo>
                <a:lnTo>
                  <a:pt x="21500" y="4623"/>
                </a:lnTo>
                <a:close/>
                <a:moveTo>
                  <a:pt x="21734" y="3871"/>
                </a:moveTo>
                <a:cubicBezTo>
                  <a:pt x="21795" y="3858"/>
                  <a:pt x="21873" y="3822"/>
                  <a:pt x="21923" y="3782"/>
                </a:cubicBezTo>
                <a:cubicBezTo>
                  <a:pt x="22108" y="3634"/>
                  <a:pt x="22207" y="3303"/>
                  <a:pt x="22206" y="2829"/>
                </a:cubicBezTo>
                <a:cubicBezTo>
                  <a:pt x="22206" y="2355"/>
                  <a:pt x="22104" y="2012"/>
                  <a:pt x="21920" y="1864"/>
                </a:cubicBezTo>
                <a:cubicBezTo>
                  <a:pt x="21877" y="1829"/>
                  <a:pt x="21801" y="1791"/>
                  <a:pt x="21747" y="1777"/>
                </a:cubicBezTo>
                <a:cubicBezTo>
                  <a:pt x="21697" y="1763"/>
                  <a:pt x="21564" y="1762"/>
                  <a:pt x="21515" y="1774"/>
                </a:cubicBezTo>
                <a:cubicBezTo>
                  <a:pt x="21429" y="1796"/>
                  <a:pt x="21362" y="1835"/>
                  <a:pt x="21300" y="1897"/>
                </a:cubicBezTo>
                <a:cubicBezTo>
                  <a:pt x="21178" y="2020"/>
                  <a:pt x="21100" y="2221"/>
                  <a:pt x="21065" y="2509"/>
                </a:cubicBezTo>
                <a:cubicBezTo>
                  <a:pt x="21052" y="2615"/>
                  <a:pt x="21046" y="2922"/>
                  <a:pt x="21055" y="3042"/>
                </a:cubicBezTo>
                <a:cubicBezTo>
                  <a:pt x="21093" y="3536"/>
                  <a:pt x="21247" y="3812"/>
                  <a:pt x="21518" y="3870"/>
                </a:cubicBezTo>
                <a:cubicBezTo>
                  <a:pt x="21575" y="3882"/>
                  <a:pt x="21676" y="3883"/>
                  <a:pt x="21734" y="3871"/>
                </a:cubicBezTo>
                <a:close/>
                <a:moveTo>
                  <a:pt x="15449" y="3547"/>
                </a:moveTo>
                <a:lnTo>
                  <a:pt x="15449" y="2546"/>
                </a:lnTo>
                <a:lnTo>
                  <a:pt x="15097" y="2546"/>
                </a:lnTo>
                <a:lnTo>
                  <a:pt x="14745" y="2546"/>
                </a:lnTo>
                <a:lnTo>
                  <a:pt x="14745" y="2201"/>
                </a:lnTo>
                <a:lnTo>
                  <a:pt x="14745" y="1856"/>
                </a:lnTo>
                <a:lnTo>
                  <a:pt x="14817" y="1849"/>
                </a:lnTo>
                <a:cubicBezTo>
                  <a:pt x="14912" y="1839"/>
                  <a:pt x="14997" y="1822"/>
                  <a:pt x="15076" y="1796"/>
                </a:cubicBezTo>
                <a:cubicBezTo>
                  <a:pt x="15401" y="1687"/>
                  <a:pt x="15612" y="1451"/>
                  <a:pt x="15700" y="1097"/>
                </a:cubicBezTo>
                <a:lnTo>
                  <a:pt x="15707" y="1071"/>
                </a:lnTo>
                <a:lnTo>
                  <a:pt x="16080" y="1071"/>
                </a:lnTo>
                <a:lnTo>
                  <a:pt x="16453" y="1071"/>
                </a:lnTo>
                <a:lnTo>
                  <a:pt x="16453" y="2809"/>
                </a:lnTo>
                <a:lnTo>
                  <a:pt x="16453" y="4548"/>
                </a:lnTo>
                <a:lnTo>
                  <a:pt x="15951" y="4548"/>
                </a:lnTo>
                <a:lnTo>
                  <a:pt x="15449" y="4548"/>
                </a:lnTo>
                <a:lnTo>
                  <a:pt x="15449" y="3547"/>
                </a:lnTo>
                <a:close/>
                <a:moveTo>
                  <a:pt x="3468" y="4094"/>
                </a:moveTo>
                <a:cubicBezTo>
                  <a:pt x="2941" y="4048"/>
                  <a:pt x="2573" y="3797"/>
                  <a:pt x="2416" y="3377"/>
                </a:cubicBezTo>
                <a:cubicBezTo>
                  <a:pt x="2321" y="3122"/>
                  <a:pt x="2306" y="2764"/>
                  <a:pt x="2380" y="2482"/>
                </a:cubicBezTo>
                <a:cubicBezTo>
                  <a:pt x="2499" y="2021"/>
                  <a:pt x="2856" y="1732"/>
                  <a:pt x="3391" y="1662"/>
                </a:cubicBezTo>
                <a:cubicBezTo>
                  <a:pt x="3496" y="1648"/>
                  <a:pt x="3703" y="1643"/>
                  <a:pt x="3823" y="1652"/>
                </a:cubicBezTo>
                <a:cubicBezTo>
                  <a:pt x="3987" y="1664"/>
                  <a:pt x="4174" y="1695"/>
                  <a:pt x="4296" y="1732"/>
                </a:cubicBezTo>
                <a:lnTo>
                  <a:pt x="4340" y="1745"/>
                </a:lnTo>
                <a:lnTo>
                  <a:pt x="4340" y="1993"/>
                </a:lnTo>
                <a:lnTo>
                  <a:pt x="4340" y="2241"/>
                </a:lnTo>
                <a:lnTo>
                  <a:pt x="4323" y="2239"/>
                </a:lnTo>
                <a:cubicBezTo>
                  <a:pt x="4308" y="2237"/>
                  <a:pt x="4291" y="2218"/>
                  <a:pt x="4214" y="2115"/>
                </a:cubicBezTo>
                <a:cubicBezTo>
                  <a:pt x="4099" y="1962"/>
                  <a:pt x="4042" y="1894"/>
                  <a:pt x="3978" y="1833"/>
                </a:cubicBezTo>
                <a:cubicBezTo>
                  <a:pt x="3849" y="1712"/>
                  <a:pt x="3733" y="1668"/>
                  <a:pt x="3583" y="1683"/>
                </a:cubicBezTo>
                <a:cubicBezTo>
                  <a:pt x="3505" y="1691"/>
                  <a:pt x="3460" y="1703"/>
                  <a:pt x="3398" y="1733"/>
                </a:cubicBezTo>
                <a:cubicBezTo>
                  <a:pt x="3355" y="1754"/>
                  <a:pt x="3336" y="1768"/>
                  <a:pt x="3294" y="1811"/>
                </a:cubicBezTo>
                <a:cubicBezTo>
                  <a:pt x="3237" y="1869"/>
                  <a:pt x="3213" y="1905"/>
                  <a:pt x="3177" y="1989"/>
                </a:cubicBezTo>
                <a:cubicBezTo>
                  <a:pt x="3091" y="2187"/>
                  <a:pt x="3054" y="2544"/>
                  <a:pt x="3068" y="3046"/>
                </a:cubicBezTo>
                <a:cubicBezTo>
                  <a:pt x="3078" y="3439"/>
                  <a:pt x="3121" y="3669"/>
                  <a:pt x="3214" y="3835"/>
                </a:cubicBezTo>
                <a:cubicBezTo>
                  <a:pt x="3251" y="3900"/>
                  <a:pt x="3330" y="3980"/>
                  <a:pt x="3389" y="4010"/>
                </a:cubicBezTo>
                <a:cubicBezTo>
                  <a:pt x="3464" y="4050"/>
                  <a:pt x="3586" y="4073"/>
                  <a:pt x="3674" y="4066"/>
                </a:cubicBezTo>
                <a:lnTo>
                  <a:pt x="3710" y="4062"/>
                </a:lnTo>
                <a:lnTo>
                  <a:pt x="3710" y="3611"/>
                </a:lnTo>
                <a:cubicBezTo>
                  <a:pt x="3710" y="3224"/>
                  <a:pt x="3708" y="3156"/>
                  <a:pt x="3700" y="3129"/>
                </a:cubicBezTo>
                <a:cubicBezTo>
                  <a:pt x="3689" y="3090"/>
                  <a:pt x="3641" y="3036"/>
                  <a:pt x="3584" y="2999"/>
                </a:cubicBezTo>
                <a:cubicBezTo>
                  <a:pt x="3551" y="2976"/>
                  <a:pt x="3544" y="2969"/>
                  <a:pt x="3544" y="2955"/>
                </a:cubicBezTo>
                <a:lnTo>
                  <a:pt x="3544" y="2938"/>
                </a:lnTo>
                <a:lnTo>
                  <a:pt x="4059" y="2938"/>
                </a:lnTo>
                <a:lnTo>
                  <a:pt x="4573" y="2938"/>
                </a:lnTo>
                <a:lnTo>
                  <a:pt x="4573" y="2955"/>
                </a:lnTo>
                <a:cubicBezTo>
                  <a:pt x="4573" y="2970"/>
                  <a:pt x="4567" y="2977"/>
                  <a:pt x="4533" y="2999"/>
                </a:cubicBezTo>
                <a:cubicBezTo>
                  <a:pt x="4476" y="3036"/>
                  <a:pt x="4428" y="3089"/>
                  <a:pt x="4417" y="3129"/>
                </a:cubicBezTo>
                <a:cubicBezTo>
                  <a:pt x="4409" y="3156"/>
                  <a:pt x="4407" y="3221"/>
                  <a:pt x="4407" y="3581"/>
                </a:cubicBezTo>
                <a:lnTo>
                  <a:pt x="4407" y="4002"/>
                </a:lnTo>
                <a:lnTo>
                  <a:pt x="4384" y="4008"/>
                </a:lnTo>
                <a:cubicBezTo>
                  <a:pt x="4111" y="4082"/>
                  <a:pt x="3734" y="4117"/>
                  <a:pt x="3468" y="4094"/>
                </a:cubicBezTo>
                <a:close/>
                <a:moveTo>
                  <a:pt x="8880" y="4053"/>
                </a:moveTo>
                <a:cubicBezTo>
                  <a:pt x="8858" y="4027"/>
                  <a:pt x="8475" y="3557"/>
                  <a:pt x="8028" y="3008"/>
                </a:cubicBezTo>
                <a:cubicBezTo>
                  <a:pt x="7581" y="2459"/>
                  <a:pt x="7213" y="2010"/>
                  <a:pt x="7210" y="2008"/>
                </a:cubicBezTo>
                <a:cubicBezTo>
                  <a:pt x="7206" y="2007"/>
                  <a:pt x="7205" y="2360"/>
                  <a:pt x="7206" y="2936"/>
                </a:cubicBezTo>
                <a:cubicBezTo>
                  <a:pt x="7208" y="3828"/>
                  <a:pt x="7208" y="3866"/>
                  <a:pt x="7219" y="3888"/>
                </a:cubicBezTo>
                <a:cubicBezTo>
                  <a:pt x="7234" y="3919"/>
                  <a:pt x="7267" y="3946"/>
                  <a:pt x="7314" y="3967"/>
                </a:cubicBezTo>
                <a:cubicBezTo>
                  <a:pt x="7353" y="3985"/>
                  <a:pt x="7488" y="4022"/>
                  <a:pt x="7543" y="4030"/>
                </a:cubicBezTo>
                <a:cubicBezTo>
                  <a:pt x="7570" y="4034"/>
                  <a:pt x="7572" y="4036"/>
                  <a:pt x="7572" y="4052"/>
                </a:cubicBezTo>
                <a:lnTo>
                  <a:pt x="7572" y="4070"/>
                </a:lnTo>
                <a:lnTo>
                  <a:pt x="7257" y="4070"/>
                </a:lnTo>
                <a:lnTo>
                  <a:pt x="6941" y="4070"/>
                </a:lnTo>
                <a:lnTo>
                  <a:pt x="6941" y="4053"/>
                </a:lnTo>
                <a:cubicBezTo>
                  <a:pt x="6941" y="4038"/>
                  <a:pt x="6945" y="4035"/>
                  <a:pt x="6974" y="4025"/>
                </a:cubicBezTo>
                <a:cubicBezTo>
                  <a:pt x="7037" y="4002"/>
                  <a:pt x="7100" y="3966"/>
                  <a:pt x="7128" y="3934"/>
                </a:cubicBezTo>
                <a:cubicBezTo>
                  <a:pt x="7177" y="3879"/>
                  <a:pt x="7174" y="3957"/>
                  <a:pt x="7174" y="2899"/>
                </a:cubicBezTo>
                <a:lnTo>
                  <a:pt x="7174" y="1957"/>
                </a:lnTo>
                <a:lnTo>
                  <a:pt x="7084" y="1849"/>
                </a:lnTo>
                <a:cubicBezTo>
                  <a:pt x="7035" y="1790"/>
                  <a:pt x="6982" y="1727"/>
                  <a:pt x="6967" y="1709"/>
                </a:cubicBezTo>
                <a:lnTo>
                  <a:pt x="6940" y="1677"/>
                </a:lnTo>
                <a:lnTo>
                  <a:pt x="7374" y="1677"/>
                </a:lnTo>
                <a:lnTo>
                  <a:pt x="7807" y="1677"/>
                </a:lnTo>
                <a:lnTo>
                  <a:pt x="8361" y="2329"/>
                </a:lnTo>
                <a:lnTo>
                  <a:pt x="8915" y="2981"/>
                </a:lnTo>
                <a:lnTo>
                  <a:pt x="8917" y="2441"/>
                </a:lnTo>
                <a:cubicBezTo>
                  <a:pt x="8919" y="1836"/>
                  <a:pt x="8921" y="1868"/>
                  <a:pt x="8875" y="1827"/>
                </a:cubicBezTo>
                <a:cubicBezTo>
                  <a:pt x="8862" y="1815"/>
                  <a:pt x="8835" y="1797"/>
                  <a:pt x="8816" y="1788"/>
                </a:cubicBezTo>
                <a:cubicBezTo>
                  <a:pt x="8778" y="1769"/>
                  <a:pt x="8674" y="1733"/>
                  <a:pt x="8620" y="1720"/>
                </a:cubicBezTo>
                <a:cubicBezTo>
                  <a:pt x="8590" y="1713"/>
                  <a:pt x="8588" y="1711"/>
                  <a:pt x="8588" y="1694"/>
                </a:cubicBezTo>
                <a:lnTo>
                  <a:pt x="8588" y="1677"/>
                </a:lnTo>
                <a:lnTo>
                  <a:pt x="8888" y="1677"/>
                </a:lnTo>
                <a:lnTo>
                  <a:pt x="9188" y="1677"/>
                </a:lnTo>
                <a:lnTo>
                  <a:pt x="9188" y="1692"/>
                </a:lnTo>
                <a:cubicBezTo>
                  <a:pt x="9188" y="1703"/>
                  <a:pt x="9183" y="1709"/>
                  <a:pt x="9171" y="1714"/>
                </a:cubicBezTo>
                <a:cubicBezTo>
                  <a:pt x="9111" y="1739"/>
                  <a:pt x="9028" y="1783"/>
                  <a:pt x="9006" y="1802"/>
                </a:cubicBezTo>
                <a:cubicBezTo>
                  <a:pt x="8992" y="1814"/>
                  <a:pt x="8974" y="1837"/>
                  <a:pt x="8966" y="1853"/>
                </a:cubicBezTo>
                <a:lnTo>
                  <a:pt x="8952" y="1882"/>
                </a:lnTo>
                <a:lnTo>
                  <a:pt x="8950" y="2991"/>
                </a:lnTo>
                <a:lnTo>
                  <a:pt x="8949" y="4100"/>
                </a:lnTo>
                <a:lnTo>
                  <a:pt x="8934" y="4100"/>
                </a:lnTo>
                <a:cubicBezTo>
                  <a:pt x="8922" y="4100"/>
                  <a:pt x="8909" y="4089"/>
                  <a:pt x="8880" y="4053"/>
                </a:cubicBezTo>
                <a:close/>
                <a:moveTo>
                  <a:pt x="10375" y="4094"/>
                </a:moveTo>
                <a:cubicBezTo>
                  <a:pt x="9878" y="4048"/>
                  <a:pt x="9534" y="3836"/>
                  <a:pt x="9360" y="3470"/>
                </a:cubicBezTo>
                <a:cubicBezTo>
                  <a:pt x="9304" y="3354"/>
                  <a:pt x="9270" y="3232"/>
                  <a:pt x="9248" y="3079"/>
                </a:cubicBezTo>
                <a:cubicBezTo>
                  <a:pt x="9236" y="2991"/>
                  <a:pt x="9237" y="2739"/>
                  <a:pt x="9251" y="2647"/>
                </a:cubicBezTo>
                <a:cubicBezTo>
                  <a:pt x="9335" y="2082"/>
                  <a:pt x="9697" y="1740"/>
                  <a:pt x="10296" y="1662"/>
                </a:cubicBezTo>
                <a:cubicBezTo>
                  <a:pt x="10400" y="1648"/>
                  <a:pt x="10607" y="1643"/>
                  <a:pt x="10727" y="1652"/>
                </a:cubicBezTo>
                <a:cubicBezTo>
                  <a:pt x="10891" y="1664"/>
                  <a:pt x="11078" y="1695"/>
                  <a:pt x="11201" y="1732"/>
                </a:cubicBezTo>
                <a:lnTo>
                  <a:pt x="11244" y="1745"/>
                </a:lnTo>
                <a:lnTo>
                  <a:pt x="11244" y="1995"/>
                </a:lnTo>
                <a:lnTo>
                  <a:pt x="11244" y="2246"/>
                </a:lnTo>
                <a:lnTo>
                  <a:pt x="11230" y="2246"/>
                </a:lnTo>
                <a:cubicBezTo>
                  <a:pt x="11218" y="2246"/>
                  <a:pt x="11198" y="2223"/>
                  <a:pt x="11123" y="2122"/>
                </a:cubicBezTo>
                <a:cubicBezTo>
                  <a:pt x="11009" y="1968"/>
                  <a:pt x="10948" y="1895"/>
                  <a:pt x="10883" y="1834"/>
                </a:cubicBezTo>
                <a:cubicBezTo>
                  <a:pt x="10753" y="1712"/>
                  <a:pt x="10641" y="1669"/>
                  <a:pt x="10490" y="1683"/>
                </a:cubicBezTo>
                <a:cubicBezTo>
                  <a:pt x="10410" y="1691"/>
                  <a:pt x="10364" y="1703"/>
                  <a:pt x="10302" y="1734"/>
                </a:cubicBezTo>
                <a:cubicBezTo>
                  <a:pt x="10234" y="1766"/>
                  <a:pt x="10159" y="1840"/>
                  <a:pt x="10118" y="1912"/>
                </a:cubicBezTo>
                <a:cubicBezTo>
                  <a:pt x="10025" y="2077"/>
                  <a:pt x="9982" y="2309"/>
                  <a:pt x="9972" y="2699"/>
                </a:cubicBezTo>
                <a:cubicBezTo>
                  <a:pt x="9957" y="3271"/>
                  <a:pt x="10003" y="3630"/>
                  <a:pt x="10118" y="3835"/>
                </a:cubicBezTo>
                <a:cubicBezTo>
                  <a:pt x="10159" y="3907"/>
                  <a:pt x="10234" y="3981"/>
                  <a:pt x="10302" y="4013"/>
                </a:cubicBezTo>
                <a:cubicBezTo>
                  <a:pt x="10364" y="4044"/>
                  <a:pt x="10410" y="4056"/>
                  <a:pt x="10490" y="4064"/>
                </a:cubicBezTo>
                <a:cubicBezTo>
                  <a:pt x="10728" y="4086"/>
                  <a:pt x="10901" y="3965"/>
                  <a:pt x="11198" y="3567"/>
                </a:cubicBezTo>
                <a:cubicBezTo>
                  <a:pt x="11239" y="3512"/>
                  <a:pt x="11250" y="3501"/>
                  <a:pt x="11264" y="3501"/>
                </a:cubicBezTo>
                <a:cubicBezTo>
                  <a:pt x="11273" y="3501"/>
                  <a:pt x="11281" y="3502"/>
                  <a:pt x="11281" y="3502"/>
                </a:cubicBezTo>
                <a:cubicBezTo>
                  <a:pt x="11281" y="3503"/>
                  <a:pt x="11274" y="3615"/>
                  <a:pt x="11266" y="3751"/>
                </a:cubicBezTo>
                <a:cubicBezTo>
                  <a:pt x="11256" y="3915"/>
                  <a:pt x="11248" y="4000"/>
                  <a:pt x="11243" y="4003"/>
                </a:cubicBezTo>
                <a:cubicBezTo>
                  <a:pt x="11232" y="4011"/>
                  <a:pt x="11062" y="4050"/>
                  <a:pt x="10987" y="4064"/>
                </a:cubicBezTo>
                <a:cubicBezTo>
                  <a:pt x="10948" y="4071"/>
                  <a:pt x="10881" y="4080"/>
                  <a:pt x="10837" y="4086"/>
                </a:cubicBezTo>
                <a:cubicBezTo>
                  <a:pt x="10743" y="4097"/>
                  <a:pt x="10459" y="4102"/>
                  <a:pt x="10375" y="4094"/>
                </a:cubicBezTo>
                <a:close/>
                <a:moveTo>
                  <a:pt x="37" y="4053"/>
                </a:moveTo>
                <a:cubicBezTo>
                  <a:pt x="37" y="4038"/>
                  <a:pt x="43" y="4032"/>
                  <a:pt x="79" y="4012"/>
                </a:cubicBezTo>
                <a:cubicBezTo>
                  <a:pt x="201" y="3940"/>
                  <a:pt x="291" y="3850"/>
                  <a:pt x="343" y="3746"/>
                </a:cubicBezTo>
                <a:cubicBezTo>
                  <a:pt x="358" y="3717"/>
                  <a:pt x="459" y="3414"/>
                  <a:pt x="621" y="2912"/>
                </a:cubicBezTo>
                <a:cubicBezTo>
                  <a:pt x="761" y="2479"/>
                  <a:pt x="876" y="2122"/>
                  <a:pt x="876" y="2118"/>
                </a:cubicBezTo>
                <a:cubicBezTo>
                  <a:pt x="876" y="2112"/>
                  <a:pt x="724" y="1691"/>
                  <a:pt x="719" y="1681"/>
                </a:cubicBezTo>
                <a:cubicBezTo>
                  <a:pt x="717" y="1679"/>
                  <a:pt x="879" y="1677"/>
                  <a:pt x="1079" y="1677"/>
                </a:cubicBezTo>
                <a:lnTo>
                  <a:pt x="1442" y="1677"/>
                </a:lnTo>
                <a:lnTo>
                  <a:pt x="1831" y="2734"/>
                </a:lnTo>
                <a:cubicBezTo>
                  <a:pt x="2044" y="3315"/>
                  <a:pt x="2230" y="3818"/>
                  <a:pt x="2244" y="3850"/>
                </a:cubicBezTo>
                <a:cubicBezTo>
                  <a:pt x="2276" y="3925"/>
                  <a:pt x="2320" y="3992"/>
                  <a:pt x="2354" y="4017"/>
                </a:cubicBezTo>
                <a:cubicBezTo>
                  <a:pt x="2374" y="4031"/>
                  <a:pt x="2381" y="4041"/>
                  <a:pt x="2381" y="4053"/>
                </a:cubicBezTo>
                <a:lnTo>
                  <a:pt x="2381" y="4070"/>
                </a:lnTo>
                <a:lnTo>
                  <a:pt x="1867" y="4070"/>
                </a:lnTo>
                <a:lnTo>
                  <a:pt x="1353" y="4070"/>
                </a:lnTo>
                <a:lnTo>
                  <a:pt x="1353" y="4053"/>
                </a:lnTo>
                <a:cubicBezTo>
                  <a:pt x="1353" y="4037"/>
                  <a:pt x="1356" y="4035"/>
                  <a:pt x="1383" y="4028"/>
                </a:cubicBezTo>
                <a:cubicBezTo>
                  <a:pt x="1432" y="4016"/>
                  <a:pt x="1465" y="3990"/>
                  <a:pt x="1484" y="3953"/>
                </a:cubicBezTo>
                <a:cubicBezTo>
                  <a:pt x="1517" y="3888"/>
                  <a:pt x="1508" y="3847"/>
                  <a:pt x="1379" y="3492"/>
                </a:cubicBezTo>
                <a:lnTo>
                  <a:pt x="1288" y="3241"/>
                </a:lnTo>
                <a:lnTo>
                  <a:pt x="921" y="3239"/>
                </a:lnTo>
                <a:lnTo>
                  <a:pt x="554" y="3238"/>
                </a:lnTo>
                <a:lnTo>
                  <a:pt x="475" y="3484"/>
                </a:lnTo>
                <a:cubicBezTo>
                  <a:pt x="379" y="3784"/>
                  <a:pt x="378" y="3790"/>
                  <a:pt x="382" y="3829"/>
                </a:cubicBezTo>
                <a:cubicBezTo>
                  <a:pt x="390" y="3910"/>
                  <a:pt x="452" y="3966"/>
                  <a:pt x="573" y="4004"/>
                </a:cubicBezTo>
                <a:cubicBezTo>
                  <a:pt x="600" y="4013"/>
                  <a:pt x="643" y="4023"/>
                  <a:pt x="669" y="4028"/>
                </a:cubicBezTo>
                <a:cubicBezTo>
                  <a:pt x="715" y="4035"/>
                  <a:pt x="717" y="4036"/>
                  <a:pt x="717" y="4053"/>
                </a:cubicBezTo>
                <a:lnTo>
                  <a:pt x="717" y="4070"/>
                </a:lnTo>
                <a:lnTo>
                  <a:pt x="377" y="4070"/>
                </a:lnTo>
                <a:lnTo>
                  <a:pt x="37" y="4070"/>
                </a:lnTo>
                <a:lnTo>
                  <a:pt x="37" y="4053"/>
                </a:lnTo>
                <a:close/>
                <a:moveTo>
                  <a:pt x="1272" y="3199"/>
                </a:moveTo>
                <a:cubicBezTo>
                  <a:pt x="1270" y="3195"/>
                  <a:pt x="1187" y="2966"/>
                  <a:pt x="1087" y="2690"/>
                </a:cubicBezTo>
                <a:cubicBezTo>
                  <a:pt x="987" y="2414"/>
                  <a:pt x="903" y="2186"/>
                  <a:pt x="901" y="2183"/>
                </a:cubicBezTo>
                <a:cubicBezTo>
                  <a:pt x="896" y="2178"/>
                  <a:pt x="564" y="3195"/>
                  <a:pt x="568" y="3202"/>
                </a:cubicBezTo>
                <a:cubicBezTo>
                  <a:pt x="569" y="3205"/>
                  <a:pt x="729" y="3207"/>
                  <a:pt x="923" y="3207"/>
                </a:cubicBezTo>
                <a:cubicBezTo>
                  <a:pt x="1202" y="3207"/>
                  <a:pt x="1274" y="3206"/>
                  <a:pt x="1272" y="3199"/>
                </a:cubicBezTo>
                <a:close/>
                <a:moveTo>
                  <a:pt x="4818" y="4053"/>
                </a:moveTo>
                <a:cubicBezTo>
                  <a:pt x="4818" y="4038"/>
                  <a:pt x="4823" y="4031"/>
                  <a:pt x="4852" y="4012"/>
                </a:cubicBezTo>
                <a:cubicBezTo>
                  <a:pt x="4903" y="3978"/>
                  <a:pt x="4945" y="3937"/>
                  <a:pt x="4963" y="3902"/>
                </a:cubicBezTo>
                <a:lnTo>
                  <a:pt x="4980" y="3871"/>
                </a:lnTo>
                <a:lnTo>
                  <a:pt x="4981" y="2886"/>
                </a:lnTo>
                <a:cubicBezTo>
                  <a:pt x="4983" y="2017"/>
                  <a:pt x="4982" y="1897"/>
                  <a:pt x="4974" y="1869"/>
                </a:cubicBezTo>
                <a:cubicBezTo>
                  <a:pt x="4962" y="1829"/>
                  <a:pt x="4915" y="1776"/>
                  <a:pt x="4857" y="1738"/>
                </a:cubicBezTo>
                <a:cubicBezTo>
                  <a:pt x="4824" y="1716"/>
                  <a:pt x="4818" y="1708"/>
                  <a:pt x="4818" y="1694"/>
                </a:cubicBezTo>
                <a:lnTo>
                  <a:pt x="4818" y="1677"/>
                </a:lnTo>
                <a:lnTo>
                  <a:pt x="5745" y="1677"/>
                </a:lnTo>
                <a:lnTo>
                  <a:pt x="6672" y="1677"/>
                </a:lnTo>
                <a:lnTo>
                  <a:pt x="6672" y="1958"/>
                </a:lnTo>
                <a:lnTo>
                  <a:pt x="6672" y="2240"/>
                </a:lnTo>
                <a:lnTo>
                  <a:pt x="6656" y="2240"/>
                </a:lnTo>
                <a:cubicBezTo>
                  <a:pt x="6643" y="2240"/>
                  <a:pt x="6609" y="2210"/>
                  <a:pt x="6489" y="2092"/>
                </a:cubicBezTo>
                <a:cubicBezTo>
                  <a:pt x="6256" y="1861"/>
                  <a:pt x="6146" y="1767"/>
                  <a:pt x="6075" y="1734"/>
                </a:cubicBezTo>
                <a:cubicBezTo>
                  <a:pt x="6029" y="1713"/>
                  <a:pt x="5978" y="1708"/>
                  <a:pt x="5823" y="1708"/>
                </a:cubicBezTo>
                <a:lnTo>
                  <a:pt x="5681" y="1708"/>
                </a:lnTo>
                <a:lnTo>
                  <a:pt x="5681" y="2265"/>
                </a:lnTo>
                <a:lnTo>
                  <a:pt x="5681" y="2822"/>
                </a:lnTo>
                <a:lnTo>
                  <a:pt x="6051" y="2822"/>
                </a:lnTo>
                <a:lnTo>
                  <a:pt x="6421" y="2822"/>
                </a:lnTo>
                <a:lnTo>
                  <a:pt x="6421" y="2837"/>
                </a:lnTo>
                <a:lnTo>
                  <a:pt x="6421" y="2852"/>
                </a:lnTo>
                <a:lnTo>
                  <a:pt x="6051" y="2852"/>
                </a:lnTo>
                <a:lnTo>
                  <a:pt x="5681" y="2852"/>
                </a:lnTo>
                <a:lnTo>
                  <a:pt x="5681" y="3446"/>
                </a:lnTo>
                <a:lnTo>
                  <a:pt x="5681" y="4040"/>
                </a:lnTo>
                <a:lnTo>
                  <a:pt x="5823" y="4040"/>
                </a:lnTo>
                <a:cubicBezTo>
                  <a:pt x="5901" y="4040"/>
                  <a:pt x="5984" y="4037"/>
                  <a:pt x="6008" y="4033"/>
                </a:cubicBezTo>
                <a:cubicBezTo>
                  <a:pt x="6122" y="4017"/>
                  <a:pt x="6252" y="3919"/>
                  <a:pt x="6547" y="3628"/>
                </a:cubicBezTo>
                <a:cubicBezTo>
                  <a:pt x="6657" y="3520"/>
                  <a:pt x="6672" y="3507"/>
                  <a:pt x="6690" y="3507"/>
                </a:cubicBezTo>
                <a:lnTo>
                  <a:pt x="6710" y="3507"/>
                </a:lnTo>
                <a:lnTo>
                  <a:pt x="6707" y="3542"/>
                </a:lnTo>
                <a:cubicBezTo>
                  <a:pt x="6705" y="3562"/>
                  <a:pt x="6697" y="3688"/>
                  <a:pt x="6689" y="3824"/>
                </a:cubicBezTo>
                <a:lnTo>
                  <a:pt x="6676" y="4070"/>
                </a:lnTo>
                <a:lnTo>
                  <a:pt x="5747" y="4070"/>
                </a:lnTo>
                <a:lnTo>
                  <a:pt x="4818" y="4070"/>
                </a:lnTo>
                <a:lnTo>
                  <a:pt x="4818" y="4053"/>
                </a:lnTo>
                <a:close/>
                <a:moveTo>
                  <a:pt x="12138" y="4053"/>
                </a:moveTo>
                <a:cubicBezTo>
                  <a:pt x="12138" y="4038"/>
                  <a:pt x="12144" y="4031"/>
                  <a:pt x="12173" y="4012"/>
                </a:cubicBezTo>
                <a:cubicBezTo>
                  <a:pt x="12224" y="3978"/>
                  <a:pt x="12265" y="3937"/>
                  <a:pt x="12284" y="3902"/>
                </a:cubicBezTo>
                <a:lnTo>
                  <a:pt x="12300" y="3871"/>
                </a:lnTo>
                <a:lnTo>
                  <a:pt x="12302" y="3506"/>
                </a:lnTo>
                <a:lnTo>
                  <a:pt x="12304" y="3141"/>
                </a:lnTo>
                <a:lnTo>
                  <a:pt x="12000" y="2567"/>
                </a:lnTo>
                <a:cubicBezTo>
                  <a:pt x="11833" y="2251"/>
                  <a:pt x="11687" y="1975"/>
                  <a:pt x="11675" y="1954"/>
                </a:cubicBezTo>
                <a:cubicBezTo>
                  <a:pt x="11628" y="1868"/>
                  <a:pt x="11543" y="1771"/>
                  <a:pt x="11479" y="1728"/>
                </a:cubicBezTo>
                <a:cubicBezTo>
                  <a:pt x="11454" y="1712"/>
                  <a:pt x="11446" y="1703"/>
                  <a:pt x="11446" y="1692"/>
                </a:cubicBezTo>
                <a:lnTo>
                  <a:pt x="11446" y="1677"/>
                </a:lnTo>
                <a:lnTo>
                  <a:pt x="12025" y="1677"/>
                </a:lnTo>
                <a:lnTo>
                  <a:pt x="12603" y="1677"/>
                </a:lnTo>
                <a:lnTo>
                  <a:pt x="12603" y="1695"/>
                </a:lnTo>
                <a:cubicBezTo>
                  <a:pt x="12603" y="1709"/>
                  <a:pt x="12600" y="1714"/>
                  <a:pt x="12592" y="1714"/>
                </a:cubicBezTo>
                <a:cubicBezTo>
                  <a:pt x="12565" y="1714"/>
                  <a:pt x="12501" y="1741"/>
                  <a:pt x="12477" y="1764"/>
                </a:cubicBezTo>
                <a:cubicBezTo>
                  <a:pt x="12443" y="1795"/>
                  <a:pt x="12434" y="1827"/>
                  <a:pt x="12444" y="1877"/>
                </a:cubicBezTo>
                <a:cubicBezTo>
                  <a:pt x="12450" y="1902"/>
                  <a:pt x="12534" y="2076"/>
                  <a:pt x="12718" y="2445"/>
                </a:cubicBezTo>
                <a:lnTo>
                  <a:pt x="12984" y="2977"/>
                </a:lnTo>
                <a:lnTo>
                  <a:pt x="13001" y="2941"/>
                </a:lnTo>
                <a:cubicBezTo>
                  <a:pt x="13010" y="2921"/>
                  <a:pt x="13116" y="2700"/>
                  <a:pt x="13236" y="2451"/>
                </a:cubicBezTo>
                <a:cubicBezTo>
                  <a:pt x="13356" y="2202"/>
                  <a:pt x="13459" y="1982"/>
                  <a:pt x="13464" y="1963"/>
                </a:cubicBezTo>
                <a:cubicBezTo>
                  <a:pt x="13472" y="1931"/>
                  <a:pt x="13472" y="1924"/>
                  <a:pt x="13463" y="1893"/>
                </a:cubicBezTo>
                <a:cubicBezTo>
                  <a:pt x="13449" y="1847"/>
                  <a:pt x="13406" y="1803"/>
                  <a:pt x="13342" y="1772"/>
                </a:cubicBezTo>
                <a:cubicBezTo>
                  <a:pt x="13295" y="1749"/>
                  <a:pt x="13168" y="1714"/>
                  <a:pt x="13135" y="1714"/>
                </a:cubicBezTo>
                <a:cubicBezTo>
                  <a:pt x="13119" y="1714"/>
                  <a:pt x="13117" y="1711"/>
                  <a:pt x="13117" y="1695"/>
                </a:cubicBezTo>
                <a:lnTo>
                  <a:pt x="13117" y="1677"/>
                </a:lnTo>
                <a:lnTo>
                  <a:pt x="13457" y="1677"/>
                </a:lnTo>
                <a:lnTo>
                  <a:pt x="13797" y="1677"/>
                </a:lnTo>
                <a:lnTo>
                  <a:pt x="13797" y="1694"/>
                </a:lnTo>
                <a:cubicBezTo>
                  <a:pt x="13797" y="1708"/>
                  <a:pt x="13789" y="1716"/>
                  <a:pt x="13739" y="1749"/>
                </a:cubicBezTo>
                <a:cubicBezTo>
                  <a:pt x="13625" y="1824"/>
                  <a:pt x="13534" y="1926"/>
                  <a:pt x="13470" y="2050"/>
                </a:cubicBezTo>
                <a:cubicBezTo>
                  <a:pt x="13452" y="2085"/>
                  <a:pt x="13339" y="2319"/>
                  <a:pt x="13219" y="2570"/>
                </a:cubicBezTo>
                <a:lnTo>
                  <a:pt x="13001" y="3025"/>
                </a:lnTo>
                <a:lnTo>
                  <a:pt x="13001" y="3436"/>
                </a:lnTo>
                <a:cubicBezTo>
                  <a:pt x="13001" y="3788"/>
                  <a:pt x="13002" y="3852"/>
                  <a:pt x="13010" y="3879"/>
                </a:cubicBezTo>
                <a:cubicBezTo>
                  <a:pt x="13022" y="3918"/>
                  <a:pt x="13071" y="3974"/>
                  <a:pt x="13127" y="4010"/>
                </a:cubicBezTo>
                <a:cubicBezTo>
                  <a:pt x="13160" y="4032"/>
                  <a:pt x="13166" y="4039"/>
                  <a:pt x="13166" y="4053"/>
                </a:cubicBezTo>
                <a:lnTo>
                  <a:pt x="13166" y="4070"/>
                </a:lnTo>
                <a:lnTo>
                  <a:pt x="12652" y="4070"/>
                </a:lnTo>
                <a:lnTo>
                  <a:pt x="12138" y="4070"/>
                </a:lnTo>
                <a:lnTo>
                  <a:pt x="12138" y="4053"/>
                </a:lnTo>
                <a:close/>
                <a:moveTo>
                  <a:pt x="1607" y="1124"/>
                </a:moveTo>
                <a:cubicBezTo>
                  <a:pt x="1578" y="1114"/>
                  <a:pt x="1545" y="1098"/>
                  <a:pt x="1540" y="1089"/>
                </a:cubicBezTo>
                <a:cubicBezTo>
                  <a:pt x="1538" y="1086"/>
                  <a:pt x="1550" y="1090"/>
                  <a:pt x="1566" y="1099"/>
                </a:cubicBezTo>
                <a:cubicBezTo>
                  <a:pt x="1607" y="1119"/>
                  <a:pt x="1643" y="1119"/>
                  <a:pt x="1657" y="1098"/>
                </a:cubicBezTo>
                <a:cubicBezTo>
                  <a:pt x="1671" y="1077"/>
                  <a:pt x="1665" y="1041"/>
                  <a:pt x="1641" y="1004"/>
                </a:cubicBezTo>
                <a:lnTo>
                  <a:pt x="1621" y="973"/>
                </a:lnTo>
                <a:lnTo>
                  <a:pt x="1602" y="999"/>
                </a:lnTo>
                <a:cubicBezTo>
                  <a:pt x="1571" y="1039"/>
                  <a:pt x="1544" y="1049"/>
                  <a:pt x="1475" y="1049"/>
                </a:cubicBezTo>
                <a:cubicBezTo>
                  <a:pt x="1421" y="1049"/>
                  <a:pt x="1414" y="1048"/>
                  <a:pt x="1391" y="1032"/>
                </a:cubicBezTo>
                <a:cubicBezTo>
                  <a:pt x="1301" y="973"/>
                  <a:pt x="1324" y="857"/>
                  <a:pt x="1437" y="801"/>
                </a:cubicBezTo>
                <a:cubicBezTo>
                  <a:pt x="1460" y="789"/>
                  <a:pt x="1479" y="780"/>
                  <a:pt x="1480" y="780"/>
                </a:cubicBezTo>
                <a:cubicBezTo>
                  <a:pt x="1481" y="779"/>
                  <a:pt x="1476" y="769"/>
                  <a:pt x="1469" y="756"/>
                </a:cubicBezTo>
                <a:cubicBezTo>
                  <a:pt x="1463" y="742"/>
                  <a:pt x="1457" y="722"/>
                  <a:pt x="1457" y="709"/>
                </a:cubicBezTo>
                <a:cubicBezTo>
                  <a:pt x="1457" y="645"/>
                  <a:pt x="1545" y="598"/>
                  <a:pt x="1613" y="627"/>
                </a:cubicBezTo>
                <a:cubicBezTo>
                  <a:pt x="1637" y="637"/>
                  <a:pt x="1647" y="652"/>
                  <a:pt x="1647" y="681"/>
                </a:cubicBezTo>
                <a:cubicBezTo>
                  <a:pt x="1647" y="704"/>
                  <a:pt x="1622" y="736"/>
                  <a:pt x="1598" y="743"/>
                </a:cubicBezTo>
                <a:cubicBezTo>
                  <a:pt x="1578" y="750"/>
                  <a:pt x="1584" y="758"/>
                  <a:pt x="1624" y="778"/>
                </a:cubicBezTo>
                <a:cubicBezTo>
                  <a:pt x="1677" y="804"/>
                  <a:pt x="1726" y="836"/>
                  <a:pt x="1750" y="859"/>
                </a:cubicBezTo>
                <a:cubicBezTo>
                  <a:pt x="1794" y="900"/>
                  <a:pt x="1814" y="969"/>
                  <a:pt x="1800" y="1028"/>
                </a:cubicBezTo>
                <a:cubicBezTo>
                  <a:pt x="1781" y="1105"/>
                  <a:pt x="1691" y="1150"/>
                  <a:pt x="1607" y="1124"/>
                </a:cubicBezTo>
                <a:close/>
                <a:moveTo>
                  <a:pt x="1572" y="1014"/>
                </a:moveTo>
                <a:cubicBezTo>
                  <a:pt x="1579" y="1010"/>
                  <a:pt x="1592" y="997"/>
                  <a:pt x="1601" y="986"/>
                </a:cubicBezTo>
                <a:lnTo>
                  <a:pt x="1616" y="965"/>
                </a:lnTo>
                <a:lnTo>
                  <a:pt x="1602" y="946"/>
                </a:lnTo>
                <a:cubicBezTo>
                  <a:pt x="1594" y="936"/>
                  <a:pt x="1565" y="895"/>
                  <a:pt x="1537" y="855"/>
                </a:cubicBezTo>
                <a:cubicBezTo>
                  <a:pt x="1489" y="786"/>
                  <a:pt x="1486" y="783"/>
                  <a:pt x="1474" y="791"/>
                </a:cubicBezTo>
                <a:cubicBezTo>
                  <a:pt x="1436" y="816"/>
                  <a:pt x="1423" y="869"/>
                  <a:pt x="1442" y="925"/>
                </a:cubicBezTo>
                <a:cubicBezTo>
                  <a:pt x="1454" y="965"/>
                  <a:pt x="1479" y="1001"/>
                  <a:pt x="1500" y="1013"/>
                </a:cubicBezTo>
                <a:cubicBezTo>
                  <a:pt x="1519" y="1024"/>
                  <a:pt x="1554" y="1024"/>
                  <a:pt x="1572" y="1014"/>
                </a:cubicBezTo>
                <a:close/>
                <a:moveTo>
                  <a:pt x="1588" y="735"/>
                </a:moveTo>
                <a:cubicBezTo>
                  <a:pt x="1601" y="720"/>
                  <a:pt x="1604" y="659"/>
                  <a:pt x="1593" y="638"/>
                </a:cubicBezTo>
                <a:cubicBezTo>
                  <a:pt x="1584" y="621"/>
                  <a:pt x="1555" y="619"/>
                  <a:pt x="1541" y="635"/>
                </a:cubicBezTo>
                <a:cubicBezTo>
                  <a:pt x="1518" y="660"/>
                  <a:pt x="1523" y="698"/>
                  <a:pt x="1554" y="730"/>
                </a:cubicBezTo>
                <a:cubicBezTo>
                  <a:pt x="1573" y="750"/>
                  <a:pt x="1575" y="750"/>
                  <a:pt x="1588" y="735"/>
                </a:cubicBezTo>
                <a:close/>
                <a:moveTo>
                  <a:pt x="298" y="1048"/>
                </a:moveTo>
                <a:cubicBezTo>
                  <a:pt x="293" y="1038"/>
                  <a:pt x="247" y="934"/>
                  <a:pt x="196" y="817"/>
                </a:cubicBezTo>
                <a:cubicBezTo>
                  <a:pt x="145" y="699"/>
                  <a:pt x="100" y="596"/>
                  <a:pt x="95" y="588"/>
                </a:cubicBezTo>
                <a:cubicBezTo>
                  <a:pt x="88" y="574"/>
                  <a:pt x="87" y="601"/>
                  <a:pt x="86" y="790"/>
                </a:cubicBezTo>
                <a:cubicBezTo>
                  <a:pt x="86" y="1039"/>
                  <a:pt x="82" y="1020"/>
                  <a:pt x="143" y="1041"/>
                </a:cubicBezTo>
                <a:lnTo>
                  <a:pt x="175" y="1052"/>
                </a:lnTo>
                <a:lnTo>
                  <a:pt x="98" y="1052"/>
                </a:lnTo>
                <a:lnTo>
                  <a:pt x="22" y="1052"/>
                </a:lnTo>
                <a:lnTo>
                  <a:pt x="45" y="1040"/>
                </a:lnTo>
                <a:cubicBezTo>
                  <a:pt x="57" y="1034"/>
                  <a:pt x="70" y="1023"/>
                  <a:pt x="74" y="1016"/>
                </a:cubicBezTo>
                <a:cubicBezTo>
                  <a:pt x="78" y="1009"/>
                  <a:pt x="80" y="919"/>
                  <a:pt x="80" y="770"/>
                </a:cubicBezTo>
                <a:cubicBezTo>
                  <a:pt x="80" y="512"/>
                  <a:pt x="80" y="513"/>
                  <a:pt x="43" y="505"/>
                </a:cubicBezTo>
                <a:cubicBezTo>
                  <a:pt x="0" y="495"/>
                  <a:pt x="31" y="490"/>
                  <a:pt x="128" y="490"/>
                </a:cubicBezTo>
                <a:lnTo>
                  <a:pt x="230" y="490"/>
                </a:lnTo>
                <a:lnTo>
                  <a:pt x="296" y="635"/>
                </a:lnTo>
                <a:cubicBezTo>
                  <a:pt x="333" y="715"/>
                  <a:pt x="366" y="787"/>
                  <a:pt x="370" y="794"/>
                </a:cubicBezTo>
                <a:cubicBezTo>
                  <a:pt x="377" y="807"/>
                  <a:pt x="381" y="796"/>
                  <a:pt x="412" y="690"/>
                </a:cubicBezTo>
                <a:cubicBezTo>
                  <a:pt x="432" y="625"/>
                  <a:pt x="453" y="554"/>
                  <a:pt x="460" y="531"/>
                </a:cubicBezTo>
                <a:lnTo>
                  <a:pt x="472" y="490"/>
                </a:lnTo>
                <a:lnTo>
                  <a:pt x="577" y="490"/>
                </a:lnTo>
                <a:lnTo>
                  <a:pt x="681" y="490"/>
                </a:lnTo>
                <a:lnTo>
                  <a:pt x="659" y="514"/>
                </a:lnTo>
                <a:lnTo>
                  <a:pt x="637" y="539"/>
                </a:lnTo>
                <a:lnTo>
                  <a:pt x="637" y="775"/>
                </a:lnTo>
                <a:lnTo>
                  <a:pt x="637" y="1012"/>
                </a:lnTo>
                <a:lnTo>
                  <a:pt x="659" y="1032"/>
                </a:lnTo>
                <a:lnTo>
                  <a:pt x="681" y="1053"/>
                </a:lnTo>
                <a:lnTo>
                  <a:pt x="557" y="1053"/>
                </a:lnTo>
                <a:lnTo>
                  <a:pt x="433" y="1053"/>
                </a:lnTo>
                <a:lnTo>
                  <a:pt x="452" y="1033"/>
                </a:lnTo>
                <a:lnTo>
                  <a:pt x="472" y="1012"/>
                </a:lnTo>
                <a:lnTo>
                  <a:pt x="470" y="772"/>
                </a:lnTo>
                <a:lnTo>
                  <a:pt x="469" y="532"/>
                </a:lnTo>
                <a:lnTo>
                  <a:pt x="393" y="791"/>
                </a:lnTo>
                <a:cubicBezTo>
                  <a:pt x="351" y="933"/>
                  <a:pt x="315" y="1054"/>
                  <a:pt x="312" y="1058"/>
                </a:cubicBezTo>
                <a:cubicBezTo>
                  <a:pt x="309" y="1065"/>
                  <a:pt x="305" y="1062"/>
                  <a:pt x="298" y="1049"/>
                </a:cubicBezTo>
                <a:lnTo>
                  <a:pt x="298" y="1048"/>
                </a:lnTo>
                <a:close/>
                <a:moveTo>
                  <a:pt x="876" y="818"/>
                </a:moveTo>
                <a:lnTo>
                  <a:pt x="769" y="572"/>
                </a:lnTo>
                <a:lnTo>
                  <a:pt x="767" y="783"/>
                </a:lnTo>
                <a:cubicBezTo>
                  <a:pt x="766" y="899"/>
                  <a:pt x="767" y="1000"/>
                  <a:pt x="768" y="1007"/>
                </a:cubicBezTo>
                <a:cubicBezTo>
                  <a:pt x="771" y="1019"/>
                  <a:pt x="792" y="1031"/>
                  <a:pt x="836" y="1046"/>
                </a:cubicBezTo>
                <a:cubicBezTo>
                  <a:pt x="850" y="1050"/>
                  <a:pt x="837" y="1052"/>
                  <a:pt x="778" y="1052"/>
                </a:cubicBezTo>
                <a:lnTo>
                  <a:pt x="701" y="1052"/>
                </a:lnTo>
                <a:lnTo>
                  <a:pt x="724" y="1040"/>
                </a:lnTo>
                <a:cubicBezTo>
                  <a:pt x="737" y="1033"/>
                  <a:pt x="750" y="1023"/>
                  <a:pt x="753" y="1016"/>
                </a:cubicBezTo>
                <a:cubicBezTo>
                  <a:pt x="757" y="1009"/>
                  <a:pt x="759" y="919"/>
                  <a:pt x="759" y="768"/>
                </a:cubicBezTo>
                <a:cubicBezTo>
                  <a:pt x="759" y="542"/>
                  <a:pt x="759" y="532"/>
                  <a:pt x="747" y="520"/>
                </a:cubicBezTo>
                <a:cubicBezTo>
                  <a:pt x="741" y="514"/>
                  <a:pt x="728" y="506"/>
                  <a:pt x="720" y="504"/>
                </a:cubicBezTo>
                <a:cubicBezTo>
                  <a:pt x="682" y="495"/>
                  <a:pt x="712" y="490"/>
                  <a:pt x="807" y="490"/>
                </a:cubicBezTo>
                <a:lnTo>
                  <a:pt x="909" y="490"/>
                </a:lnTo>
                <a:lnTo>
                  <a:pt x="961" y="604"/>
                </a:lnTo>
                <a:cubicBezTo>
                  <a:pt x="990" y="667"/>
                  <a:pt x="1022" y="739"/>
                  <a:pt x="1034" y="764"/>
                </a:cubicBezTo>
                <a:lnTo>
                  <a:pt x="1055" y="809"/>
                </a:lnTo>
                <a:lnTo>
                  <a:pt x="1088" y="700"/>
                </a:lnTo>
                <a:cubicBezTo>
                  <a:pt x="1106" y="640"/>
                  <a:pt x="1128" y="568"/>
                  <a:pt x="1136" y="540"/>
                </a:cubicBezTo>
                <a:lnTo>
                  <a:pt x="1152" y="489"/>
                </a:lnTo>
                <a:lnTo>
                  <a:pt x="1252" y="489"/>
                </a:lnTo>
                <a:cubicBezTo>
                  <a:pt x="1308" y="489"/>
                  <a:pt x="1353" y="492"/>
                  <a:pt x="1353" y="494"/>
                </a:cubicBezTo>
                <a:cubicBezTo>
                  <a:pt x="1353" y="497"/>
                  <a:pt x="1345" y="507"/>
                  <a:pt x="1335" y="516"/>
                </a:cubicBezTo>
                <a:lnTo>
                  <a:pt x="1316" y="533"/>
                </a:lnTo>
                <a:lnTo>
                  <a:pt x="1316" y="772"/>
                </a:lnTo>
                <a:lnTo>
                  <a:pt x="1316" y="1011"/>
                </a:lnTo>
                <a:lnTo>
                  <a:pt x="1335" y="1029"/>
                </a:lnTo>
                <a:cubicBezTo>
                  <a:pt x="1345" y="1039"/>
                  <a:pt x="1353" y="1049"/>
                  <a:pt x="1353" y="1050"/>
                </a:cubicBezTo>
                <a:cubicBezTo>
                  <a:pt x="1353" y="1051"/>
                  <a:pt x="1299" y="1053"/>
                  <a:pt x="1233" y="1053"/>
                </a:cubicBezTo>
                <a:lnTo>
                  <a:pt x="1112" y="1053"/>
                </a:lnTo>
                <a:lnTo>
                  <a:pt x="1132" y="1032"/>
                </a:lnTo>
                <a:lnTo>
                  <a:pt x="1151" y="1012"/>
                </a:lnTo>
                <a:lnTo>
                  <a:pt x="1150" y="771"/>
                </a:lnTo>
                <a:lnTo>
                  <a:pt x="1148" y="529"/>
                </a:lnTo>
                <a:lnTo>
                  <a:pt x="1075" y="777"/>
                </a:lnTo>
                <a:cubicBezTo>
                  <a:pt x="1035" y="914"/>
                  <a:pt x="1000" y="1034"/>
                  <a:pt x="997" y="1045"/>
                </a:cubicBezTo>
                <a:cubicBezTo>
                  <a:pt x="994" y="1056"/>
                  <a:pt x="989" y="1065"/>
                  <a:pt x="987" y="1065"/>
                </a:cubicBezTo>
                <a:cubicBezTo>
                  <a:pt x="985" y="1065"/>
                  <a:pt x="935" y="954"/>
                  <a:pt x="876" y="818"/>
                </a:cubicBezTo>
                <a:close/>
                <a:moveTo>
                  <a:pt x="1900" y="1039"/>
                </a:moveTo>
                <a:cubicBezTo>
                  <a:pt x="1893" y="1025"/>
                  <a:pt x="1845" y="915"/>
                  <a:pt x="1793" y="795"/>
                </a:cubicBezTo>
                <a:lnTo>
                  <a:pt x="1699" y="577"/>
                </a:lnTo>
                <a:lnTo>
                  <a:pt x="1696" y="691"/>
                </a:lnTo>
                <a:lnTo>
                  <a:pt x="1692" y="805"/>
                </a:lnTo>
                <a:lnTo>
                  <a:pt x="1691" y="676"/>
                </a:lnTo>
                <a:cubicBezTo>
                  <a:pt x="1690" y="535"/>
                  <a:pt x="1687" y="523"/>
                  <a:pt x="1655" y="508"/>
                </a:cubicBezTo>
                <a:cubicBezTo>
                  <a:pt x="1644" y="503"/>
                  <a:pt x="1635" y="497"/>
                  <a:pt x="1635" y="494"/>
                </a:cubicBezTo>
                <a:cubicBezTo>
                  <a:pt x="1635" y="491"/>
                  <a:pt x="1680" y="490"/>
                  <a:pt x="1736" y="491"/>
                </a:cubicBezTo>
                <a:lnTo>
                  <a:pt x="1838" y="493"/>
                </a:lnTo>
                <a:lnTo>
                  <a:pt x="1910" y="651"/>
                </a:lnTo>
                <a:lnTo>
                  <a:pt x="1983" y="809"/>
                </a:lnTo>
                <a:lnTo>
                  <a:pt x="2000" y="752"/>
                </a:lnTo>
                <a:cubicBezTo>
                  <a:pt x="2010" y="720"/>
                  <a:pt x="2032" y="648"/>
                  <a:pt x="2048" y="592"/>
                </a:cubicBezTo>
                <a:lnTo>
                  <a:pt x="2078" y="490"/>
                </a:lnTo>
                <a:lnTo>
                  <a:pt x="2181" y="490"/>
                </a:lnTo>
                <a:cubicBezTo>
                  <a:pt x="2237" y="490"/>
                  <a:pt x="2284" y="491"/>
                  <a:pt x="2284" y="493"/>
                </a:cubicBezTo>
                <a:cubicBezTo>
                  <a:pt x="2284" y="495"/>
                  <a:pt x="2275" y="503"/>
                  <a:pt x="2265" y="512"/>
                </a:cubicBezTo>
                <a:lnTo>
                  <a:pt x="2247" y="527"/>
                </a:lnTo>
                <a:lnTo>
                  <a:pt x="2247" y="770"/>
                </a:lnTo>
                <a:lnTo>
                  <a:pt x="2247" y="1012"/>
                </a:lnTo>
                <a:lnTo>
                  <a:pt x="2266" y="1032"/>
                </a:lnTo>
                <a:lnTo>
                  <a:pt x="2286" y="1053"/>
                </a:lnTo>
                <a:lnTo>
                  <a:pt x="2161" y="1053"/>
                </a:lnTo>
                <a:lnTo>
                  <a:pt x="2036" y="1053"/>
                </a:lnTo>
                <a:lnTo>
                  <a:pt x="2057" y="1035"/>
                </a:lnTo>
                <a:lnTo>
                  <a:pt x="2078" y="1017"/>
                </a:lnTo>
                <a:lnTo>
                  <a:pt x="2080" y="773"/>
                </a:lnTo>
                <a:cubicBezTo>
                  <a:pt x="2081" y="630"/>
                  <a:pt x="2079" y="533"/>
                  <a:pt x="2076" y="538"/>
                </a:cubicBezTo>
                <a:cubicBezTo>
                  <a:pt x="2073" y="544"/>
                  <a:pt x="2037" y="662"/>
                  <a:pt x="1996" y="802"/>
                </a:cubicBezTo>
                <a:cubicBezTo>
                  <a:pt x="1955" y="941"/>
                  <a:pt x="1919" y="1058"/>
                  <a:pt x="1916" y="1061"/>
                </a:cubicBezTo>
                <a:cubicBezTo>
                  <a:pt x="1914" y="1064"/>
                  <a:pt x="1906" y="1054"/>
                  <a:pt x="1900" y="1040"/>
                </a:cubicBezTo>
                <a:lnTo>
                  <a:pt x="1900" y="1039"/>
                </a:lnTo>
                <a:close/>
                <a:moveTo>
                  <a:pt x="25" y="144"/>
                </a:moveTo>
                <a:lnTo>
                  <a:pt x="25" y="0"/>
                </a:lnTo>
                <a:lnTo>
                  <a:pt x="11633" y="0"/>
                </a:lnTo>
                <a:lnTo>
                  <a:pt x="23241" y="0"/>
                </a:lnTo>
                <a:lnTo>
                  <a:pt x="23241" y="144"/>
                </a:lnTo>
                <a:lnTo>
                  <a:pt x="23241" y="287"/>
                </a:lnTo>
                <a:lnTo>
                  <a:pt x="11633" y="287"/>
                </a:lnTo>
                <a:lnTo>
                  <a:pt x="25" y="287"/>
                </a:lnTo>
                <a:lnTo>
                  <a:pt x="25" y="144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599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raphic 66">
            <a:extLst>
              <a:ext uri="{FF2B5EF4-FFF2-40B4-BE49-F238E27FC236}">
                <a16:creationId xmlns:a16="http://schemas.microsoft.com/office/drawing/2014/main" id="{48AF70CE-76D6-5D41-9E67-D0A5B6660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64287" y="6226697"/>
            <a:ext cx="582667" cy="28870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52130D41-ED0F-1444-8F7B-1C048C0AAA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9464" y="6253992"/>
            <a:ext cx="566917" cy="273513"/>
          </a:xfrm>
          <a:prstGeom prst="rect">
            <a:avLst/>
          </a:prstGeom>
        </p:spPr>
      </p:pic>
      <p:pic>
        <p:nvPicPr>
          <p:cNvPr id="628" name="Graphic 627">
            <a:extLst>
              <a:ext uri="{FF2B5EF4-FFF2-40B4-BE49-F238E27FC236}">
                <a16:creationId xmlns:a16="http://schemas.microsoft.com/office/drawing/2014/main" id="{890BDCA7-18DC-104E-8630-A9462CE720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474" y="6322627"/>
            <a:ext cx="399801" cy="19809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0058E2A3-1AF1-AA4C-8080-B78FBEF374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4463" y="6420174"/>
            <a:ext cx="875071" cy="100552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8BA8E373-BE70-4440-ADB5-AEF79713658D}"/>
              </a:ext>
            </a:extLst>
          </p:cNvPr>
          <p:cNvSpPr/>
          <p:nvPr/>
        </p:nvSpPr>
        <p:spPr>
          <a:xfrm>
            <a:off x="32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252F448-7141-4246-A0CA-2AE1EE740CC0}"/>
              </a:ext>
            </a:extLst>
          </p:cNvPr>
          <p:cNvSpPr/>
          <p:nvPr/>
        </p:nvSpPr>
        <p:spPr>
          <a:xfrm>
            <a:off x="1213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17327A5-CD49-8D4E-8023-CC042AD3531C}"/>
              </a:ext>
            </a:extLst>
          </p:cNvPr>
          <p:cNvSpPr/>
          <p:nvPr/>
        </p:nvSpPr>
        <p:spPr>
          <a:xfrm>
            <a:off x="2102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EBFFD97-60F5-7C48-B8E5-8A535E6CD7B4}"/>
              </a:ext>
            </a:extLst>
          </p:cNvPr>
          <p:cNvSpPr/>
          <p:nvPr/>
        </p:nvSpPr>
        <p:spPr>
          <a:xfrm>
            <a:off x="2991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EDCB4BC-C21E-7E46-8FD2-906C6939C4D0}"/>
              </a:ext>
            </a:extLst>
          </p:cNvPr>
          <p:cNvSpPr/>
          <p:nvPr/>
        </p:nvSpPr>
        <p:spPr>
          <a:xfrm>
            <a:off x="3880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AC39E8-A41D-A64E-8F56-C746C14D9277}"/>
              </a:ext>
            </a:extLst>
          </p:cNvPr>
          <p:cNvSpPr/>
          <p:nvPr/>
        </p:nvSpPr>
        <p:spPr>
          <a:xfrm>
            <a:off x="4769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5326C4D-7D00-114F-BC69-0EA0CC90088D}"/>
              </a:ext>
            </a:extLst>
          </p:cNvPr>
          <p:cNvSpPr/>
          <p:nvPr/>
        </p:nvSpPr>
        <p:spPr>
          <a:xfrm>
            <a:off x="5658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DE75BA-36A1-C04F-A4C5-9E06242EA8DA}"/>
              </a:ext>
            </a:extLst>
          </p:cNvPr>
          <p:cNvSpPr/>
          <p:nvPr/>
        </p:nvSpPr>
        <p:spPr>
          <a:xfrm>
            <a:off x="6547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D42D555-9B29-2149-A762-B9CFABEEA818}"/>
              </a:ext>
            </a:extLst>
          </p:cNvPr>
          <p:cNvSpPr/>
          <p:nvPr/>
        </p:nvSpPr>
        <p:spPr>
          <a:xfrm>
            <a:off x="7436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B382B6E-0D39-8344-A652-F6F291A2819F}"/>
              </a:ext>
            </a:extLst>
          </p:cNvPr>
          <p:cNvSpPr/>
          <p:nvPr/>
        </p:nvSpPr>
        <p:spPr>
          <a:xfrm>
            <a:off x="8325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784CDFD-5CC5-184B-99DA-31792473B0E3}"/>
              </a:ext>
            </a:extLst>
          </p:cNvPr>
          <p:cNvSpPr/>
          <p:nvPr/>
        </p:nvSpPr>
        <p:spPr>
          <a:xfrm>
            <a:off x="921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6B820C3-1B9A-3845-BF95-F0BE5A855DC9}"/>
              </a:ext>
            </a:extLst>
          </p:cNvPr>
          <p:cNvSpPr/>
          <p:nvPr/>
        </p:nvSpPr>
        <p:spPr>
          <a:xfrm>
            <a:off x="10103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3BF0DF8-5EC8-7047-B56B-ACB3BB33D2A7}"/>
              </a:ext>
            </a:extLst>
          </p:cNvPr>
          <p:cNvSpPr/>
          <p:nvPr/>
        </p:nvSpPr>
        <p:spPr>
          <a:xfrm>
            <a:off x="10992465" y="6548284"/>
            <a:ext cx="875071" cy="13765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990D9E5-207D-3948-BD81-B97EEFD5CE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46887" y="6327111"/>
            <a:ext cx="414967" cy="207484"/>
          </a:xfrm>
          <a:prstGeom prst="rect">
            <a:avLst/>
          </a:prstGeom>
        </p:spPr>
      </p:pic>
      <p:pic>
        <p:nvPicPr>
          <p:cNvPr id="211" name="Graphic 210">
            <a:extLst>
              <a:ext uri="{FF2B5EF4-FFF2-40B4-BE49-F238E27FC236}">
                <a16:creationId xmlns:a16="http://schemas.microsoft.com/office/drawing/2014/main" id="{F55F465E-800C-124E-8B0E-50C9D56CA2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29968" y="6312843"/>
            <a:ext cx="433227" cy="214662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8B0E1D78-9CAE-E042-A3C8-AEF25790E4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92445" y="6269169"/>
            <a:ext cx="512261" cy="251557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F847959D-9140-DA4C-8E36-CC0DDA64F0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152901" y="6017809"/>
            <a:ext cx="464779" cy="295034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1E11A2F8-0CF3-7947-9CED-187443F0F29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619570" y="6226698"/>
            <a:ext cx="566917" cy="288708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7D5892AA-EB4E-254D-B5E7-7BE72162BA5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436464" y="6269169"/>
            <a:ext cx="855114" cy="246237"/>
          </a:xfrm>
          <a:prstGeom prst="rect">
            <a:avLst/>
          </a:prstGeom>
        </p:spPr>
      </p:pic>
      <p:pic>
        <p:nvPicPr>
          <p:cNvPr id="266" name="Graphic 265">
            <a:extLst>
              <a:ext uri="{FF2B5EF4-FFF2-40B4-BE49-F238E27FC236}">
                <a16:creationId xmlns:a16="http://schemas.microsoft.com/office/drawing/2014/main" id="{3AC7D7BB-C51C-BB41-8F4A-5E8E4EBC579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680729" y="6322452"/>
            <a:ext cx="433228" cy="214662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562560D8-91B5-3347-AD46-AB405CE0FF5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489850" y="6260816"/>
            <a:ext cx="464779" cy="232390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682AD948-2142-7246-AAD0-934C58D9D75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139984" y="6198172"/>
            <a:ext cx="606161" cy="29503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D4A5FD01-DF76-414C-ABF4-1504C64F575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24463" y="356025"/>
            <a:ext cx="3658257" cy="469007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92B2410-0B1A-5A43-9118-81585C7279C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1004334" y="6388427"/>
            <a:ext cx="817275" cy="1047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0BD9B3-F7BE-F04D-8CE3-57C32080C77E}"/>
              </a:ext>
            </a:extLst>
          </p:cNvPr>
          <p:cNvPicPr>
            <a:picLocks noChangeAspect="1"/>
          </p:cNvPicPr>
          <p:nvPr/>
        </p:nvPicPr>
        <p:blipFill>
          <a:blip r:embed="rId30">
            <a:biLevel thresh="50000"/>
          </a:blip>
          <a:stretch>
            <a:fillRect/>
          </a:stretch>
        </p:blipFill>
        <p:spPr>
          <a:xfrm>
            <a:off x="1050984" y="2804883"/>
            <a:ext cx="1093937" cy="589043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D2C6D2A-BD73-5747-8204-E9DC1BD4DC9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403106" y="2814688"/>
            <a:ext cx="1487695" cy="432784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0087985-8BE0-C348-942D-13BE0CA4094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9113957" y="2865980"/>
            <a:ext cx="2027059" cy="330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62CFA39-763B-0842-A30C-1628275E73C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61325" y="3973017"/>
            <a:ext cx="1576472" cy="925513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1FC772ED-954F-D94B-99E2-9BAF481990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198185" y="2938780"/>
            <a:ext cx="2239627" cy="28843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2729387-BCB5-8D4C-88A6-0637AE3C86CD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401128" y="4201389"/>
            <a:ext cx="1935253" cy="579594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06BC0752-AA2D-DD49-9B5D-7364A67890F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6399712" y="4241570"/>
            <a:ext cx="1576472" cy="37719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A4BF566-9A84-FB41-A4A1-E323221F3322}"/>
              </a:ext>
            </a:extLst>
          </p:cNvPr>
          <p:cNvPicPr>
            <a:picLocks noChangeAspect="1"/>
          </p:cNvPicPr>
          <p:nvPr/>
        </p:nvPicPr>
        <p:blipFill>
          <a:blip r:embed="rId41">
            <a:biLevel thresh="75000"/>
          </a:blip>
          <a:stretch>
            <a:fillRect/>
          </a:stretch>
        </p:blipFill>
        <p:spPr>
          <a:xfrm>
            <a:off x="9628694" y="4118736"/>
            <a:ext cx="1136765" cy="623642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264F2C97-CDB8-3B4F-9FE0-0570C8ABC82E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4673032" y="2371024"/>
            <a:ext cx="3026909" cy="1350239"/>
          </a:xfrm>
          <a:prstGeom prst="rect">
            <a:avLst/>
          </a:prstGeom>
        </p:spPr>
      </p:pic>
      <p:grpSp>
        <p:nvGrpSpPr>
          <p:cNvPr id="94" name="Graphic 3">
            <a:extLst>
              <a:ext uri="{FF2B5EF4-FFF2-40B4-BE49-F238E27FC236}">
                <a16:creationId xmlns:a16="http://schemas.microsoft.com/office/drawing/2014/main" id="{ACB87CED-8736-AE4F-908D-63CD0CC60258}"/>
              </a:ext>
            </a:extLst>
          </p:cNvPr>
          <p:cNvGrpSpPr/>
          <p:nvPr/>
        </p:nvGrpSpPr>
        <p:grpSpPr>
          <a:xfrm>
            <a:off x="1860542" y="1566616"/>
            <a:ext cx="8466168" cy="327362"/>
            <a:chOff x="1860542" y="1566616"/>
            <a:chExt cx="8466168" cy="327362"/>
          </a:xfrm>
          <a:solidFill>
            <a:srgbClr val="231F20"/>
          </a:solidFill>
        </p:grpSpPr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10D1A727-049C-E548-8A68-93A93156FC96}"/>
                </a:ext>
              </a:extLst>
            </p:cNvPr>
            <p:cNvSpPr/>
            <p:nvPr/>
          </p:nvSpPr>
          <p:spPr>
            <a:xfrm>
              <a:off x="1860542" y="1600957"/>
              <a:ext cx="130404" cy="249923"/>
            </a:xfrm>
            <a:custGeom>
              <a:avLst/>
              <a:gdLst>
                <a:gd name="connsiteX0" fmla="*/ 126879 w 130404"/>
                <a:gd name="connsiteY0" fmla="*/ 3493 h 249923"/>
                <a:gd name="connsiteX1" fmla="*/ 130401 w 130404"/>
                <a:gd name="connsiteY1" fmla="*/ 12078 h 249923"/>
                <a:gd name="connsiteX2" fmla="*/ 118599 w 130404"/>
                <a:gd name="connsiteY2" fmla="*/ 23776 h 249923"/>
                <a:gd name="connsiteX3" fmla="*/ 77577 w 130404"/>
                <a:gd name="connsiteY3" fmla="*/ 23776 h 249923"/>
                <a:gd name="connsiteX4" fmla="*/ 77577 w 130404"/>
                <a:gd name="connsiteY4" fmla="*/ 238123 h 249923"/>
                <a:gd name="connsiteX5" fmla="*/ 74150 w 130404"/>
                <a:gd name="connsiteY5" fmla="*/ 246520 h 249923"/>
                <a:gd name="connsiteX6" fmla="*/ 65775 w 130404"/>
                <a:gd name="connsiteY6" fmla="*/ 249916 h 249923"/>
                <a:gd name="connsiteX7" fmla="*/ 57113 w 130404"/>
                <a:gd name="connsiteY7" fmla="*/ 246520 h 249923"/>
                <a:gd name="connsiteX8" fmla="*/ 53592 w 130404"/>
                <a:gd name="connsiteY8" fmla="*/ 238123 h 249923"/>
                <a:gd name="connsiteX9" fmla="*/ 53592 w 130404"/>
                <a:gd name="connsiteY9" fmla="*/ 23871 h 249923"/>
                <a:gd name="connsiteX10" fmla="*/ 12189 w 130404"/>
                <a:gd name="connsiteY10" fmla="*/ 23871 h 249923"/>
                <a:gd name="connsiteX11" fmla="*/ 3528 w 130404"/>
                <a:gd name="connsiteY11" fmla="*/ 20380 h 249923"/>
                <a:gd name="connsiteX12" fmla="*/ 6 w 130404"/>
                <a:gd name="connsiteY12" fmla="*/ 12172 h 249923"/>
                <a:gd name="connsiteX13" fmla="*/ 3528 w 130404"/>
                <a:gd name="connsiteY13" fmla="*/ 3493 h 249923"/>
                <a:gd name="connsiteX14" fmla="*/ 12189 w 130404"/>
                <a:gd name="connsiteY14" fmla="*/ 2 h 249923"/>
                <a:gd name="connsiteX15" fmla="*/ 118599 w 130404"/>
                <a:gd name="connsiteY15" fmla="*/ 2 h 249923"/>
                <a:gd name="connsiteX16" fmla="*/ 126879 w 130404"/>
                <a:gd name="connsiteY16" fmla="*/ 3493 h 24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404" h="249923">
                  <a:moveTo>
                    <a:pt x="126879" y="3493"/>
                  </a:moveTo>
                  <a:cubicBezTo>
                    <a:pt x="129206" y="5745"/>
                    <a:pt x="130481" y="8855"/>
                    <a:pt x="130401" y="12078"/>
                  </a:cubicBezTo>
                  <a:cubicBezTo>
                    <a:pt x="130299" y="18496"/>
                    <a:pt x="125074" y="23675"/>
                    <a:pt x="118599" y="23776"/>
                  </a:cubicBezTo>
                  <a:lnTo>
                    <a:pt x="77577" y="23776"/>
                  </a:lnTo>
                  <a:lnTo>
                    <a:pt x="77577" y="238123"/>
                  </a:lnTo>
                  <a:cubicBezTo>
                    <a:pt x="77663" y="241272"/>
                    <a:pt x="76421" y="244316"/>
                    <a:pt x="74150" y="246520"/>
                  </a:cubicBezTo>
                  <a:cubicBezTo>
                    <a:pt x="71963" y="248766"/>
                    <a:pt x="68924" y="249998"/>
                    <a:pt x="65775" y="249916"/>
                  </a:cubicBezTo>
                  <a:cubicBezTo>
                    <a:pt x="62536" y="250031"/>
                    <a:pt x="59396" y="248800"/>
                    <a:pt x="57113" y="246520"/>
                  </a:cubicBezTo>
                  <a:cubicBezTo>
                    <a:pt x="54777" y="244353"/>
                    <a:pt x="53494" y="241293"/>
                    <a:pt x="53592" y="238123"/>
                  </a:cubicBezTo>
                  <a:lnTo>
                    <a:pt x="53592" y="23871"/>
                  </a:lnTo>
                  <a:lnTo>
                    <a:pt x="12189" y="23871"/>
                  </a:lnTo>
                  <a:cubicBezTo>
                    <a:pt x="8942" y="23927"/>
                    <a:pt x="5813" y="22666"/>
                    <a:pt x="3528" y="20380"/>
                  </a:cubicBezTo>
                  <a:cubicBezTo>
                    <a:pt x="1261" y="18243"/>
                    <a:pt x="-14" y="15273"/>
                    <a:pt x="6" y="12172"/>
                  </a:cubicBezTo>
                  <a:cubicBezTo>
                    <a:pt x="-101" y="8917"/>
                    <a:pt x="1177" y="5768"/>
                    <a:pt x="3528" y="3493"/>
                  </a:cubicBezTo>
                  <a:cubicBezTo>
                    <a:pt x="5813" y="1206"/>
                    <a:pt x="8942" y="-55"/>
                    <a:pt x="12189" y="2"/>
                  </a:cubicBezTo>
                  <a:lnTo>
                    <a:pt x="118599" y="2"/>
                  </a:lnTo>
                  <a:cubicBezTo>
                    <a:pt x="121727" y="-18"/>
                    <a:pt x="124724" y="1245"/>
                    <a:pt x="126879" y="3493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1973F3F4-4B8E-0743-9655-0B88F549E26B}"/>
                </a:ext>
              </a:extLst>
            </p:cNvPr>
            <p:cNvSpPr/>
            <p:nvPr/>
          </p:nvSpPr>
          <p:spPr>
            <a:xfrm>
              <a:off x="2026916" y="1600298"/>
              <a:ext cx="129913" cy="249257"/>
            </a:xfrm>
            <a:custGeom>
              <a:avLst/>
              <a:gdLst>
                <a:gd name="connsiteX0" fmla="*/ 129258 w 129913"/>
                <a:gd name="connsiteY0" fmla="*/ 240009 h 249257"/>
                <a:gd name="connsiteX1" fmla="*/ 123262 w 129913"/>
                <a:gd name="connsiteY1" fmla="*/ 246896 h 249257"/>
                <a:gd name="connsiteX2" fmla="*/ 117836 w 129913"/>
                <a:gd name="connsiteY2" fmla="*/ 248217 h 249257"/>
                <a:gd name="connsiteX3" fmla="*/ 111650 w 129913"/>
                <a:gd name="connsiteY3" fmla="*/ 246519 h 249257"/>
                <a:gd name="connsiteX4" fmla="*/ 107081 w 129913"/>
                <a:gd name="connsiteY4" fmla="*/ 241802 h 249257"/>
                <a:gd name="connsiteX5" fmla="*/ 49117 w 129913"/>
                <a:gd name="connsiteY5" fmla="*/ 128024 h 249257"/>
                <a:gd name="connsiteX6" fmla="*/ 23990 w 129913"/>
                <a:gd name="connsiteY6" fmla="*/ 168592 h 249257"/>
                <a:gd name="connsiteX7" fmla="*/ 23990 w 129913"/>
                <a:gd name="connsiteY7" fmla="*/ 237462 h 249257"/>
                <a:gd name="connsiteX8" fmla="*/ 20469 w 129913"/>
                <a:gd name="connsiteY8" fmla="*/ 245859 h 249257"/>
                <a:gd name="connsiteX9" fmla="*/ 11807 w 129913"/>
                <a:gd name="connsiteY9" fmla="*/ 249255 h 249257"/>
                <a:gd name="connsiteX10" fmla="*/ 3527 w 129913"/>
                <a:gd name="connsiteY10" fmla="*/ 245859 h 249257"/>
                <a:gd name="connsiteX11" fmla="*/ 5 w 129913"/>
                <a:gd name="connsiteY11" fmla="*/ 237462 h 249257"/>
                <a:gd name="connsiteX12" fmla="*/ 5 w 129913"/>
                <a:gd name="connsiteY12" fmla="*/ 12077 h 249257"/>
                <a:gd name="connsiteX13" fmla="*/ 3527 w 129913"/>
                <a:gd name="connsiteY13" fmla="*/ 3586 h 249257"/>
                <a:gd name="connsiteX14" fmla="*/ 11807 w 129913"/>
                <a:gd name="connsiteY14" fmla="*/ 1 h 249257"/>
                <a:gd name="connsiteX15" fmla="*/ 20469 w 129913"/>
                <a:gd name="connsiteY15" fmla="*/ 3586 h 249257"/>
                <a:gd name="connsiteX16" fmla="*/ 23990 w 129913"/>
                <a:gd name="connsiteY16" fmla="*/ 12077 h 249257"/>
                <a:gd name="connsiteX17" fmla="*/ 23990 w 129913"/>
                <a:gd name="connsiteY17" fmla="*/ 123307 h 249257"/>
                <a:gd name="connsiteX18" fmla="*/ 96516 w 129913"/>
                <a:gd name="connsiteY18" fmla="*/ 6416 h 249257"/>
                <a:gd name="connsiteX19" fmla="*/ 104036 w 129913"/>
                <a:gd name="connsiteY19" fmla="*/ 850 h 249257"/>
                <a:gd name="connsiteX20" fmla="*/ 113553 w 129913"/>
                <a:gd name="connsiteY20" fmla="*/ 2360 h 249257"/>
                <a:gd name="connsiteX21" fmla="*/ 118788 w 129913"/>
                <a:gd name="connsiteY21" fmla="*/ 9813 h 249257"/>
                <a:gd name="connsiteX22" fmla="*/ 117265 w 129913"/>
                <a:gd name="connsiteY22" fmla="*/ 19247 h 249257"/>
                <a:gd name="connsiteX23" fmla="*/ 64060 w 129913"/>
                <a:gd name="connsiteY23" fmla="*/ 104816 h 249257"/>
                <a:gd name="connsiteX24" fmla="*/ 128687 w 129913"/>
                <a:gd name="connsiteY24" fmla="*/ 231047 h 249257"/>
                <a:gd name="connsiteX25" fmla="*/ 129258 w 129913"/>
                <a:gd name="connsiteY25" fmla="*/ 240009 h 249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9913" h="249257">
                  <a:moveTo>
                    <a:pt x="129258" y="240009"/>
                  </a:moveTo>
                  <a:cubicBezTo>
                    <a:pt x="128233" y="242987"/>
                    <a:pt x="126084" y="245456"/>
                    <a:pt x="123262" y="246896"/>
                  </a:cubicBezTo>
                  <a:cubicBezTo>
                    <a:pt x="121599" y="247794"/>
                    <a:pt x="119730" y="248249"/>
                    <a:pt x="117836" y="248217"/>
                  </a:cubicBezTo>
                  <a:cubicBezTo>
                    <a:pt x="115656" y="248224"/>
                    <a:pt x="113516" y="247636"/>
                    <a:pt x="111650" y="246519"/>
                  </a:cubicBezTo>
                  <a:cubicBezTo>
                    <a:pt x="109678" y="245444"/>
                    <a:pt x="108083" y="243799"/>
                    <a:pt x="107081" y="241802"/>
                  </a:cubicBezTo>
                  <a:lnTo>
                    <a:pt x="49117" y="128024"/>
                  </a:lnTo>
                  <a:lnTo>
                    <a:pt x="23990" y="168592"/>
                  </a:lnTo>
                  <a:lnTo>
                    <a:pt x="23990" y="237462"/>
                  </a:lnTo>
                  <a:cubicBezTo>
                    <a:pt x="24088" y="240632"/>
                    <a:pt x="22805" y="243691"/>
                    <a:pt x="20469" y="245859"/>
                  </a:cubicBezTo>
                  <a:cubicBezTo>
                    <a:pt x="18162" y="248101"/>
                    <a:pt x="15038" y="249326"/>
                    <a:pt x="11807" y="249255"/>
                  </a:cubicBezTo>
                  <a:cubicBezTo>
                    <a:pt x="8700" y="249266"/>
                    <a:pt x="5717" y="248044"/>
                    <a:pt x="3527" y="245859"/>
                  </a:cubicBezTo>
                  <a:cubicBezTo>
                    <a:pt x="1190" y="243691"/>
                    <a:pt x="-93" y="240632"/>
                    <a:pt x="5" y="237462"/>
                  </a:cubicBezTo>
                  <a:lnTo>
                    <a:pt x="5" y="12077"/>
                  </a:lnTo>
                  <a:cubicBezTo>
                    <a:pt x="-59" y="8885"/>
                    <a:pt x="1216" y="5810"/>
                    <a:pt x="3527" y="3586"/>
                  </a:cubicBezTo>
                  <a:cubicBezTo>
                    <a:pt x="5672" y="1314"/>
                    <a:pt x="8667" y="17"/>
                    <a:pt x="11807" y="1"/>
                  </a:cubicBezTo>
                  <a:cubicBezTo>
                    <a:pt x="15070" y="-42"/>
                    <a:pt x="18205" y="1256"/>
                    <a:pt x="20469" y="3586"/>
                  </a:cubicBezTo>
                  <a:cubicBezTo>
                    <a:pt x="22780" y="5810"/>
                    <a:pt x="24055" y="8885"/>
                    <a:pt x="23990" y="12077"/>
                  </a:cubicBezTo>
                  <a:lnTo>
                    <a:pt x="23990" y="123307"/>
                  </a:lnTo>
                  <a:lnTo>
                    <a:pt x="96516" y="6416"/>
                  </a:lnTo>
                  <a:cubicBezTo>
                    <a:pt x="98164" y="3633"/>
                    <a:pt x="100876" y="1626"/>
                    <a:pt x="104036" y="850"/>
                  </a:cubicBezTo>
                  <a:cubicBezTo>
                    <a:pt x="107279" y="-37"/>
                    <a:pt x="110751" y="513"/>
                    <a:pt x="113553" y="2360"/>
                  </a:cubicBezTo>
                  <a:cubicBezTo>
                    <a:pt x="116182" y="4102"/>
                    <a:pt x="118052" y="6764"/>
                    <a:pt x="118788" y="9813"/>
                  </a:cubicBezTo>
                  <a:cubicBezTo>
                    <a:pt x="119684" y="13028"/>
                    <a:pt x="119128" y="16469"/>
                    <a:pt x="117265" y="19247"/>
                  </a:cubicBezTo>
                  <a:lnTo>
                    <a:pt x="64060" y="104816"/>
                  </a:lnTo>
                  <a:lnTo>
                    <a:pt x="128687" y="231047"/>
                  </a:lnTo>
                  <a:cubicBezTo>
                    <a:pt x="130094" y="233835"/>
                    <a:pt x="130300" y="237069"/>
                    <a:pt x="129258" y="240009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1523ABFA-3223-5F46-8BC7-2A325AC3B91D}"/>
                </a:ext>
              </a:extLst>
            </p:cNvPr>
            <p:cNvSpPr/>
            <p:nvPr/>
          </p:nvSpPr>
          <p:spPr>
            <a:xfrm>
              <a:off x="2193254" y="1597927"/>
              <a:ext cx="112420" cy="256044"/>
            </a:xfrm>
            <a:custGeom>
              <a:avLst/>
              <a:gdLst>
                <a:gd name="connsiteX0" fmla="*/ 55528 w 112420"/>
                <a:gd name="connsiteY0" fmla="*/ 255965 h 256044"/>
                <a:gd name="connsiteX1" fmla="*/ 15553 w 112420"/>
                <a:gd name="connsiteY1" fmla="*/ 239833 h 256044"/>
                <a:gd name="connsiteX2" fmla="*/ 991 w 112420"/>
                <a:gd name="connsiteY2" fmla="*/ 207945 h 256044"/>
                <a:gd name="connsiteX3" fmla="*/ 134 w 112420"/>
                <a:gd name="connsiteY3" fmla="*/ 197850 h 256044"/>
                <a:gd name="connsiteX4" fmla="*/ 134 w 112420"/>
                <a:gd name="connsiteY4" fmla="*/ 191812 h 256044"/>
                <a:gd name="connsiteX5" fmla="*/ 134 w 112420"/>
                <a:gd name="connsiteY5" fmla="*/ 60204 h 256044"/>
                <a:gd name="connsiteX6" fmla="*/ 5084 w 112420"/>
                <a:gd name="connsiteY6" fmla="*/ 33316 h 256044"/>
                <a:gd name="connsiteX7" fmla="*/ 17742 w 112420"/>
                <a:gd name="connsiteY7" fmla="*/ 14448 h 256044"/>
                <a:gd name="connsiteX8" fmla="*/ 35350 w 112420"/>
                <a:gd name="connsiteY8" fmla="*/ 3598 h 256044"/>
                <a:gd name="connsiteX9" fmla="*/ 55338 w 112420"/>
                <a:gd name="connsiteY9" fmla="*/ 13 h 256044"/>
                <a:gd name="connsiteX10" fmla="*/ 92267 w 112420"/>
                <a:gd name="connsiteY10" fmla="*/ 13504 h 256044"/>
                <a:gd name="connsiteX11" fmla="*/ 105116 w 112420"/>
                <a:gd name="connsiteY11" fmla="*/ 30486 h 256044"/>
                <a:gd name="connsiteX12" fmla="*/ 111017 w 112420"/>
                <a:gd name="connsiteY12" fmla="*/ 60487 h 256044"/>
                <a:gd name="connsiteX13" fmla="*/ 98930 w 112420"/>
                <a:gd name="connsiteY13" fmla="*/ 72563 h 256044"/>
                <a:gd name="connsiteX14" fmla="*/ 90268 w 112420"/>
                <a:gd name="connsiteY14" fmla="*/ 68978 h 256044"/>
                <a:gd name="connsiteX15" fmla="*/ 86747 w 112420"/>
                <a:gd name="connsiteY15" fmla="*/ 60770 h 256044"/>
                <a:gd name="connsiteX16" fmla="*/ 82844 w 112420"/>
                <a:gd name="connsiteY16" fmla="*/ 40675 h 256044"/>
                <a:gd name="connsiteX17" fmla="*/ 73802 w 112420"/>
                <a:gd name="connsiteY17" fmla="*/ 29542 h 256044"/>
                <a:gd name="connsiteX18" fmla="*/ 63523 w 112420"/>
                <a:gd name="connsiteY18" fmla="*/ 24825 h 256044"/>
                <a:gd name="connsiteX19" fmla="*/ 55528 w 112420"/>
                <a:gd name="connsiteY19" fmla="*/ 23882 h 256044"/>
                <a:gd name="connsiteX20" fmla="*/ 34494 w 112420"/>
                <a:gd name="connsiteY20" fmla="*/ 31524 h 256044"/>
                <a:gd name="connsiteX21" fmla="*/ 24024 w 112420"/>
                <a:gd name="connsiteY21" fmla="*/ 60487 h 256044"/>
                <a:gd name="connsiteX22" fmla="*/ 24024 w 112420"/>
                <a:gd name="connsiteY22" fmla="*/ 196718 h 256044"/>
                <a:gd name="connsiteX23" fmla="*/ 24690 w 112420"/>
                <a:gd name="connsiteY23" fmla="*/ 204548 h 256044"/>
                <a:gd name="connsiteX24" fmla="*/ 27260 w 112420"/>
                <a:gd name="connsiteY24" fmla="*/ 214643 h 256044"/>
                <a:gd name="connsiteX25" fmla="*/ 33161 w 112420"/>
                <a:gd name="connsiteY25" fmla="*/ 224077 h 256044"/>
                <a:gd name="connsiteX26" fmla="*/ 55528 w 112420"/>
                <a:gd name="connsiteY26" fmla="*/ 232097 h 256044"/>
                <a:gd name="connsiteX27" fmla="*/ 78942 w 112420"/>
                <a:gd name="connsiteY27" fmla="*/ 223511 h 256044"/>
                <a:gd name="connsiteX28" fmla="*/ 84653 w 112420"/>
                <a:gd name="connsiteY28" fmla="*/ 214077 h 256044"/>
                <a:gd name="connsiteX29" fmla="*/ 87603 w 112420"/>
                <a:gd name="connsiteY29" fmla="*/ 204643 h 256044"/>
                <a:gd name="connsiteX30" fmla="*/ 88365 w 112420"/>
                <a:gd name="connsiteY30" fmla="*/ 194265 h 256044"/>
                <a:gd name="connsiteX31" fmla="*/ 88365 w 112420"/>
                <a:gd name="connsiteY31" fmla="*/ 151811 h 256044"/>
                <a:gd name="connsiteX32" fmla="*/ 64665 w 112420"/>
                <a:gd name="connsiteY32" fmla="*/ 151811 h 256044"/>
                <a:gd name="connsiteX33" fmla="*/ 56004 w 112420"/>
                <a:gd name="connsiteY33" fmla="*/ 148320 h 256044"/>
                <a:gd name="connsiteX34" fmla="*/ 52482 w 112420"/>
                <a:gd name="connsiteY34" fmla="*/ 139735 h 256044"/>
                <a:gd name="connsiteX35" fmla="*/ 56004 w 112420"/>
                <a:gd name="connsiteY35" fmla="*/ 131527 h 256044"/>
                <a:gd name="connsiteX36" fmla="*/ 64665 w 112420"/>
                <a:gd name="connsiteY36" fmla="*/ 128036 h 256044"/>
                <a:gd name="connsiteX37" fmla="*/ 112255 w 112420"/>
                <a:gd name="connsiteY37" fmla="*/ 128036 h 256044"/>
                <a:gd name="connsiteX38" fmla="*/ 112255 w 112420"/>
                <a:gd name="connsiteY38" fmla="*/ 194076 h 256044"/>
                <a:gd name="connsiteX39" fmla="*/ 112255 w 112420"/>
                <a:gd name="connsiteY39" fmla="*/ 199831 h 256044"/>
                <a:gd name="connsiteX40" fmla="*/ 111113 w 112420"/>
                <a:gd name="connsiteY40" fmla="*/ 209926 h 256044"/>
                <a:gd name="connsiteX41" fmla="*/ 96550 w 112420"/>
                <a:gd name="connsiteY41" fmla="*/ 240116 h 256044"/>
                <a:gd name="connsiteX42" fmla="*/ 55528 w 112420"/>
                <a:gd name="connsiteY42" fmla="*/ 255965 h 25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2420" h="256044">
                  <a:moveTo>
                    <a:pt x="55528" y="255965"/>
                  </a:moveTo>
                  <a:cubicBezTo>
                    <a:pt x="40436" y="256809"/>
                    <a:pt x="25759" y="250886"/>
                    <a:pt x="15553" y="239833"/>
                  </a:cubicBezTo>
                  <a:cubicBezTo>
                    <a:pt x="7389" y="231017"/>
                    <a:pt x="2285" y="219842"/>
                    <a:pt x="991" y="207945"/>
                  </a:cubicBezTo>
                  <a:cubicBezTo>
                    <a:pt x="515" y="204077"/>
                    <a:pt x="229" y="200775"/>
                    <a:pt x="134" y="197850"/>
                  </a:cubicBezTo>
                  <a:cubicBezTo>
                    <a:pt x="-45" y="195842"/>
                    <a:pt x="-45" y="193821"/>
                    <a:pt x="134" y="191812"/>
                  </a:cubicBezTo>
                  <a:lnTo>
                    <a:pt x="134" y="60204"/>
                  </a:lnTo>
                  <a:cubicBezTo>
                    <a:pt x="-95" y="51000"/>
                    <a:pt x="1589" y="41847"/>
                    <a:pt x="5084" y="33316"/>
                  </a:cubicBezTo>
                  <a:cubicBezTo>
                    <a:pt x="7948" y="26230"/>
                    <a:pt x="12258" y="19807"/>
                    <a:pt x="17742" y="14448"/>
                  </a:cubicBezTo>
                  <a:cubicBezTo>
                    <a:pt x="22786" y="9655"/>
                    <a:pt x="28783" y="5960"/>
                    <a:pt x="35350" y="3598"/>
                  </a:cubicBezTo>
                  <a:cubicBezTo>
                    <a:pt x="41750" y="1254"/>
                    <a:pt x="48515" y="41"/>
                    <a:pt x="55338" y="13"/>
                  </a:cubicBezTo>
                  <a:cubicBezTo>
                    <a:pt x="68926" y="-286"/>
                    <a:pt x="82125" y="4535"/>
                    <a:pt x="92267" y="13504"/>
                  </a:cubicBezTo>
                  <a:cubicBezTo>
                    <a:pt x="97568" y="18333"/>
                    <a:pt x="101923" y="24090"/>
                    <a:pt x="105116" y="30486"/>
                  </a:cubicBezTo>
                  <a:cubicBezTo>
                    <a:pt x="109490" y="39870"/>
                    <a:pt x="111514" y="50162"/>
                    <a:pt x="111017" y="60487"/>
                  </a:cubicBezTo>
                  <a:cubicBezTo>
                    <a:pt x="111017" y="67119"/>
                    <a:pt x="105621" y="72511"/>
                    <a:pt x="98930" y="72563"/>
                  </a:cubicBezTo>
                  <a:cubicBezTo>
                    <a:pt x="95667" y="72606"/>
                    <a:pt x="92532" y="71308"/>
                    <a:pt x="90268" y="68978"/>
                  </a:cubicBezTo>
                  <a:cubicBezTo>
                    <a:pt x="88001" y="66841"/>
                    <a:pt x="86727" y="63871"/>
                    <a:pt x="86747" y="60770"/>
                  </a:cubicBezTo>
                  <a:cubicBezTo>
                    <a:pt x="87059" y="53861"/>
                    <a:pt x="85722" y="46976"/>
                    <a:pt x="82844" y="40675"/>
                  </a:cubicBezTo>
                  <a:cubicBezTo>
                    <a:pt x="80733" y="36325"/>
                    <a:pt x="77639" y="32515"/>
                    <a:pt x="73802" y="29542"/>
                  </a:cubicBezTo>
                  <a:cubicBezTo>
                    <a:pt x="70782" y="27215"/>
                    <a:pt x="67268" y="25602"/>
                    <a:pt x="63523" y="24825"/>
                  </a:cubicBezTo>
                  <a:cubicBezTo>
                    <a:pt x="60892" y="24279"/>
                    <a:pt x="58216" y="23964"/>
                    <a:pt x="55528" y="23882"/>
                  </a:cubicBezTo>
                  <a:cubicBezTo>
                    <a:pt x="47802" y="23744"/>
                    <a:pt x="40301" y="26469"/>
                    <a:pt x="34494" y="31524"/>
                  </a:cubicBezTo>
                  <a:cubicBezTo>
                    <a:pt x="27012" y="39266"/>
                    <a:pt x="23205" y="49797"/>
                    <a:pt x="24024" y="60487"/>
                  </a:cubicBezTo>
                  <a:lnTo>
                    <a:pt x="24024" y="196718"/>
                  </a:lnTo>
                  <a:cubicBezTo>
                    <a:pt x="24052" y="199341"/>
                    <a:pt x="24274" y="201958"/>
                    <a:pt x="24690" y="204548"/>
                  </a:cubicBezTo>
                  <a:cubicBezTo>
                    <a:pt x="25243" y="207983"/>
                    <a:pt x="26103" y="211361"/>
                    <a:pt x="27260" y="214643"/>
                  </a:cubicBezTo>
                  <a:cubicBezTo>
                    <a:pt x="28495" y="218184"/>
                    <a:pt x="30510" y="221407"/>
                    <a:pt x="33161" y="224077"/>
                  </a:cubicBezTo>
                  <a:cubicBezTo>
                    <a:pt x="39085" y="229847"/>
                    <a:pt x="47250" y="232775"/>
                    <a:pt x="55528" y="232097"/>
                  </a:cubicBezTo>
                  <a:cubicBezTo>
                    <a:pt x="64227" y="232783"/>
                    <a:pt x="72789" y="229644"/>
                    <a:pt x="78942" y="223511"/>
                  </a:cubicBezTo>
                  <a:cubicBezTo>
                    <a:pt x="81450" y="220767"/>
                    <a:pt x="83390" y="217562"/>
                    <a:pt x="84653" y="214077"/>
                  </a:cubicBezTo>
                  <a:cubicBezTo>
                    <a:pt x="85959" y="211040"/>
                    <a:pt x="86947" y="207879"/>
                    <a:pt x="87603" y="204643"/>
                  </a:cubicBezTo>
                  <a:cubicBezTo>
                    <a:pt x="88140" y="201210"/>
                    <a:pt x="88395" y="197739"/>
                    <a:pt x="88365" y="194265"/>
                  </a:cubicBezTo>
                  <a:lnTo>
                    <a:pt x="88365" y="151811"/>
                  </a:lnTo>
                  <a:lnTo>
                    <a:pt x="64665" y="151811"/>
                  </a:lnTo>
                  <a:cubicBezTo>
                    <a:pt x="61419" y="151867"/>
                    <a:pt x="58289" y="150607"/>
                    <a:pt x="56004" y="148320"/>
                  </a:cubicBezTo>
                  <a:cubicBezTo>
                    <a:pt x="53716" y="146043"/>
                    <a:pt x="52447" y="142949"/>
                    <a:pt x="52482" y="139735"/>
                  </a:cubicBezTo>
                  <a:cubicBezTo>
                    <a:pt x="52506" y="136643"/>
                    <a:pt x="53774" y="133689"/>
                    <a:pt x="56004" y="131527"/>
                  </a:cubicBezTo>
                  <a:cubicBezTo>
                    <a:pt x="58289" y="129240"/>
                    <a:pt x="61419" y="127980"/>
                    <a:pt x="64665" y="128036"/>
                  </a:cubicBezTo>
                  <a:lnTo>
                    <a:pt x="112255" y="128036"/>
                  </a:lnTo>
                  <a:lnTo>
                    <a:pt x="112255" y="194076"/>
                  </a:lnTo>
                  <a:cubicBezTo>
                    <a:pt x="112475" y="195989"/>
                    <a:pt x="112475" y="197919"/>
                    <a:pt x="112255" y="199831"/>
                  </a:cubicBezTo>
                  <a:cubicBezTo>
                    <a:pt x="112105" y="203218"/>
                    <a:pt x="111724" y="206591"/>
                    <a:pt x="111113" y="209926"/>
                  </a:cubicBezTo>
                  <a:cubicBezTo>
                    <a:pt x="109166" y="221130"/>
                    <a:pt x="104125" y="231580"/>
                    <a:pt x="96550" y="240116"/>
                  </a:cubicBezTo>
                  <a:cubicBezTo>
                    <a:pt x="85799" y="250980"/>
                    <a:pt x="70861" y="256751"/>
                    <a:pt x="55528" y="255965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0F6956A6-A94D-D44A-AF6F-859DF3AC865C}"/>
                </a:ext>
              </a:extLst>
            </p:cNvPr>
            <p:cNvSpPr/>
            <p:nvPr/>
          </p:nvSpPr>
          <p:spPr>
            <a:xfrm>
              <a:off x="2465474" y="1601214"/>
              <a:ext cx="160530" cy="248350"/>
            </a:xfrm>
            <a:custGeom>
              <a:avLst/>
              <a:gdLst>
                <a:gd name="connsiteX0" fmla="*/ 132614 w 160530"/>
                <a:gd name="connsiteY0" fmla="*/ 245603 h 248350"/>
                <a:gd name="connsiteX1" fmla="*/ 132614 w 160530"/>
                <a:gd name="connsiteY1" fmla="*/ 245603 h 248350"/>
                <a:gd name="connsiteX2" fmla="*/ 130235 w 160530"/>
                <a:gd name="connsiteY2" fmla="*/ 247207 h 248350"/>
                <a:gd name="connsiteX3" fmla="*/ 130235 w 160530"/>
                <a:gd name="connsiteY3" fmla="*/ 247207 h 248350"/>
                <a:gd name="connsiteX4" fmla="*/ 130235 w 160530"/>
                <a:gd name="connsiteY4" fmla="*/ 247207 h 248350"/>
                <a:gd name="connsiteX5" fmla="*/ 130235 w 160530"/>
                <a:gd name="connsiteY5" fmla="*/ 247207 h 248350"/>
                <a:gd name="connsiteX6" fmla="*/ 130235 w 160530"/>
                <a:gd name="connsiteY6" fmla="*/ 247207 h 248350"/>
                <a:gd name="connsiteX7" fmla="*/ 130235 w 160530"/>
                <a:gd name="connsiteY7" fmla="*/ 247207 h 248350"/>
                <a:gd name="connsiteX8" fmla="*/ 127855 w 160530"/>
                <a:gd name="connsiteY8" fmla="*/ 248244 h 248350"/>
                <a:gd name="connsiteX9" fmla="*/ 123477 w 160530"/>
                <a:gd name="connsiteY9" fmla="*/ 248244 h 248350"/>
                <a:gd name="connsiteX10" fmla="*/ 122430 w 160530"/>
                <a:gd name="connsiteY10" fmla="*/ 248244 h 248350"/>
                <a:gd name="connsiteX11" fmla="*/ 121764 w 160530"/>
                <a:gd name="connsiteY11" fmla="*/ 248244 h 248350"/>
                <a:gd name="connsiteX12" fmla="*/ 119099 w 160530"/>
                <a:gd name="connsiteY12" fmla="*/ 246924 h 248350"/>
                <a:gd name="connsiteX13" fmla="*/ 118432 w 160530"/>
                <a:gd name="connsiteY13" fmla="*/ 246452 h 248350"/>
                <a:gd name="connsiteX14" fmla="*/ 117766 w 160530"/>
                <a:gd name="connsiteY14" fmla="*/ 245886 h 248350"/>
                <a:gd name="connsiteX15" fmla="*/ 117005 w 160530"/>
                <a:gd name="connsiteY15" fmla="*/ 245225 h 248350"/>
                <a:gd name="connsiteX16" fmla="*/ 117005 w 160530"/>
                <a:gd name="connsiteY16" fmla="*/ 245225 h 248350"/>
                <a:gd name="connsiteX17" fmla="*/ 117005 w 160530"/>
                <a:gd name="connsiteY17" fmla="*/ 245225 h 248350"/>
                <a:gd name="connsiteX18" fmla="*/ 117005 w 160530"/>
                <a:gd name="connsiteY18" fmla="*/ 245225 h 248350"/>
                <a:gd name="connsiteX19" fmla="*/ 117005 w 160530"/>
                <a:gd name="connsiteY19" fmla="*/ 245225 h 248350"/>
                <a:gd name="connsiteX20" fmla="*/ 117005 w 160530"/>
                <a:gd name="connsiteY20" fmla="*/ 245225 h 248350"/>
                <a:gd name="connsiteX21" fmla="*/ 117005 w 160530"/>
                <a:gd name="connsiteY21" fmla="*/ 245225 h 248350"/>
                <a:gd name="connsiteX22" fmla="*/ 117005 w 160530"/>
                <a:gd name="connsiteY22" fmla="*/ 245225 h 248350"/>
                <a:gd name="connsiteX23" fmla="*/ 117005 w 160530"/>
                <a:gd name="connsiteY23" fmla="*/ 245225 h 248350"/>
                <a:gd name="connsiteX24" fmla="*/ 117005 w 160530"/>
                <a:gd name="connsiteY24" fmla="*/ 245225 h 248350"/>
                <a:gd name="connsiteX25" fmla="*/ 117005 w 160530"/>
                <a:gd name="connsiteY25" fmla="*/ 244565 h 248350"/>
                <a:gd name="connsiteX26" fmla="*/ 117005 w 160530"/>
                <a:gd name="connsiteY26" fmla="*/ 244565 h 248350"/>
                <a:gd name="connsiteX27" fmla="*/ 117005 w 160530"/>
                <a:gd name="connsiteY27" fmla="*/ 243905 h 248350"/>
                <a:gd name="connsiteX28" fmla="*/ 117005 w 160530"/>
                <a:gd name="connsiteY28" fmla="*/ 243433 h 248350"/>
                <a:gd name="connsiteX29" fmla="*/ 117005 w 160530"/>
                <a:gd name="connsiteY29" fmla="*/ 242867 h 248350"/>
                <a:gd name="connsiteX30" fmla="*/ 76744 w 160530"/>
                <a:gd name="connsiteY30" fmla="*/ 131731 h 248350"/>
                <a:gd name="connsiteX31" fmla="*/ 41147 w 160530"/>
                <a:gd name="connsiteY31" fmla="*/ 241546 h 248350"/>
                <a:gd name="connsiteX32" fmla="*/ 41147 w 160530"/>
                <a:gd name="connsiteY32" fmla="*/ 242584 h 248350"/>
                <a:gd name="connsiteX33" fmla="*/ 41147 w 160530"/>
                <a:gd name="connsiteY33" fmla="*/ 242584 h 248350"/>
                <a:gd name="connsiteX34" fmla="*/ 41147 w 160530"/>
                <a:gd name="connsiteY34" fmla="*/ 243244 h 248350"/>
                <a:gd name="connsiteX35" fmla="*/ 41147 w 160530"/>
                <a:gd name="connsiteY35" fmla="*/ 243244 h 248350"/>
                <a:gd name="connsiteX36" fmla="*/ 41147 w 160530"/>
                <a:gd name="connsiteY36" fmla="*/ 243905 h 248350"/>
                <a:gd name="connsiteX37" fmla="*/ 41147 w 160530"/>
                <a:gd name="connsiteY37" fmla="*/ 244565 h 248350"/>
                <a:gd name="connsiteX38" fmla="*/ 41147 w 160530"/>
                <a:gd name="connsiteY38" fmla="*/ 244565 h 248350"/>
                <a:gd name="connsiteX39" fmla="*/ 41147 w 160530"/>
                <a:gd name="connsiteY39" fmla="*/ 244565 h 248350"/>
                <a:gd name="connsiteX40" fmla="*/ 41147 w 160530"/>
                <a:gd name="connsiteY40" fmla="*/ 244565 h 248350"/>
                <a:gd name="connsiteX41" fmla="*/ 41147 w 160530"/>
                <a:gd name="connsiteY41" fmla="*/ 244565 h 248350"/>
                <a:gd name="connsiteX42" fmla="*/ 40481 w 160530"/>
                <a:gd name="connsiteY42" fmla="*/ 245225 h 248350"/>
                <a:gd name="connsiteX43" fmla="*/ 40481 w 160530"/>
                <a:gd name="connsiteY43" fmla="*/ 245225 h 248350"/>
                <a:gd name="connsiteX44" fmla="*/ 39149 w 160530"/>
                <a:gd name="connsiteY44" fmla="*/ 246263 h 248350"/>
                <a:gd name="connsiteX45" fmla="*/ 36769 w 160530"/>
                <a:gd name="connsiteY45" fmla="*/ 247584 h 248350"/>
                <a:gd name="connsiteX46" fmla="*/ 32772 w 160530"/>
                <a:gd name="connsiteY46" fmla="*/ 247584 h 248350"/>
                <a:gd name="connsiteX47" fmla="*/ 32105 w 160530"/>
                <a:gd name="connsiteY47" fmla="*/ 247584 h 248350"/>
                <a:gd name="connsiteX48" fmla="*/ 27727 w 160530"/>
                <a:gd name="connsiteY48" fmla="*/ 247584 h 248350"/>
                <a:gd name="connsiteX49" fmla="*/ 25348 w 160530"/>
                <a:gd name="connsiteY49" fmla="*/ 246546 h 248350"/>
                <a:gd name="connsiteX50" fmla="*/ 24206 w 160530"/>
                <a:gd name="connsiteY50" fmla="*/ 246546 h 248350"/>
                <a:gd name="connsiteX51" fmla="*/ 24206 w 160530"/>
                <a:gd name="connsiteY51" fmla="*/ 246546 h 248350"/>
                <a:gd name="connsiteX52" fmla="*/ 24206 w 160530"/>
                <a:gd name="connsiteY52" fmla="*/ 246546 h 248350"/>
                <a:gd name="connsiteX53" fmla="*/ 24206 w 160530"/>
                <a:gd name="connsiteY53" fmla="*/ 246546 h 248350"/>
                <a:gd name="connsiteX54" fmla="*/ 24206 w 160530"/>
                <a:gd name="connsiteY54" fmla="*/ 246546 h 248350"/>
                <a:gd name="connsiteX55" fmla="*/ 24206 w 160530"/>
                <a:gd name="connsiteY55" fmla="*/ 246546 h 248350"/>
                <a:gd name="connsiteX56" fmla="*/ 22492 w 160530"/>
                <a:gd name="connsiteY56" fmla="*/ 245225 h 248350"/>
                <a:gd name="connsiteX57" fmla="*/ 22492 w 160530"/>
                <a:gd name="connsiteY57" fmla="*/ 245225 h 248350"/>
                <a:gd name="connsiteX58" fmla="*/ 22492 w 160530"/>
                <a:gd name="connsiteY58" fmla="*/ 245225 h 248350"/>
                <a:gd name="connsiteX59" fmla="*/ 22492 w 160530"/>
                <a:gd name="connsiteY59" fmla="*/ 245225 h 248350"/>
                <a:gd name="connsiteX60" fmla="*/ 22492 w 160530"/>
                <a:gd name="connsiteY60" fmla="*/ 245225 h 248350"/>
                <a:gd name="connsiteX61" fmla="*/ 22492 w 160530"/>
                <a:gd name="connsiteY61" fmla="*/ 245225 h 248350"/>
                <a:gd name="connsiteX62" fmla="*/ 22492 w 160530"/>
                <a:gd name="connsiteY62" fmla="*/ 245225 h 248350"/>
                <a:gd name="connsiteX63" fmla="*/ 22492 w 160530"/>
                <a:gd name="connsiteY63" fmla="*/ 245225 h 248350"/>
                <a:gd name="connsiteX64" fmla="*/ 21445 w 160530"/>
                <a:gd name="connsiteY64" fmla="*/ 243150 h 248350"/>
                <a:gd name="connsiteX65" fmla="*/ 21445 w 160530"/>
                <a:gd name="connsiteY65" fmla="*/ 242490 h 248350"/>
                <a:gd name="connsiteX66" fmla="*/ 21445 w 160530"/>
                <a:gd name="connsiteY66" fmla="*/ 242490 h 248350"/>
                <a:gd name="connsiteX67" fmla="*/ 21445 w 160530"/>
                <a:gd name="connsiteY67" fmla="*/ 241452 h 248350"/>
                <a:gd name="connsiteX68" fmla="*/ 21445 w 160530"/>
                <a:gd name="connsiteY68" fmla="*/ 240414 h 248350"/>
                <a:gd name="connsiteX69" fmla="*/ 125 w 160530"/>
                <a:gd name="connsiteY69" fmla="*/ 13991 h 248350"/>
                <a:gd name="connsiteX70" fmla="*/ 2505 w 160530"/>
                <a:gd name="connsiteY70" fmla="*/ 5406 h 248350"/>
                <a:gd name="connsiteX71" fmla="*/ 10595 w 160530"/>
                <a:gd name="connsiteY71" fmla="*/ 877 h 248350"/>
                <a:gd name="connsiteX72" fmla="*/ 19256 w 160530"/>
                <a:gd name="connsiteY72" fmla="*/ 3236 h 248350"/>
                <a:gd name="connsiteX73" fmla="*/ 23825 w 160530"/>
                <a:gd name="connsiteY73" fmla="*/ 10972 h 248350"/>
                <a:gd name="connsiteX74" fmla="*/ 42099 w 160530"/>
                <a:gd name="connsiteY74" fmla="*/ 184940 h 248350"/>
                <a:gd name="connsiteX75" fmla="*/ 68940 w 160530"/>
                <a:gd name="connsiteY75" fmla="*/ 90598 h 248350"/>
                <a:gd name="connsiteX76" fmla="*/ 68940 w 160530"/>
                <a:gd name="connsiteY76" fmla="*/ 90598 h 248350"/>
                <a:gd name="connsiteX77" fmla="*/ 68940 w 160530"/>
                <a:gd name="connsiteY77" fmla="*/ 90598 h 248350"/>
                <a:gd name="connsiteX78" fmla="*/ 68940 w 160530"/>
                <a:gd name="connsiteY78" fmla="*/ 90598 h 248350"/>
                <a:gd name="connsiteX79" fmla="*/ 68940 w 160530"/>
                <a:gd name="connsiteY79" fmla="*/ 88145 h 248350"/>
                <a:gd name="connsiteX80" fmla="*/ 69606 w 160530"/>
                <a:gd name="connsiteY80" fmla="*/ 87484 h 248350"/>
                <a:gd name="connsiteX81" fmla="*/ 69606 w 160530"/>
                <a:gd name="connsiteY81" fmla="*/ 87484 h 248350"/>
                <a:gd name="connsiteX82" fmla="*/ 69606 w 160530"/>
                <a:gd name="connsiteY82" fmla="*/ 87484 h 248350"/>
                <a:gd name="connsiteX83" fmla="*/ 69606 w 160530"/>
                <a:gd name="connsiteY83" fmla="*/ 87484 h 248350"/>
                <a:gd name="connsiteX84" fmla="*/ 69606 w 160530"/>
                <a:gd name="connsiteY84" fmla="*/ 87484 h 248350"/>
                <a:gd name="connsiteX85" fmla="*/ 69606 w 160530"/>
                <a:gd name="connsiteY85" fmla="*/ 87484 h 248350"/>
                <a:gd name="connsiteX86" fmla="*/ 69606 w 160530"/>
                <a:gd name="connsiteY86" fmla="*/ 87484 h 248350"/>
                <a:gd name="connsiteX87" fmla="*/ 69606 w 160530"/>
                <a:gd name="connsiteY87" fmla="*/ 87484 h 248350"/>
                <a:gd name="connsiteX88" fmla="*/ 69606 w 160530"/>
                <a:gd name="connsiteY88" fmla="*/ 87484 h 248350"/>
                <a:gd name="connsiteX89" fmla="*/ 69606 w 160530"/>
                <a:gd name="connsiteY89" fmla="*/ 87484 h 248350"/>
                <a:gd name="connsiteX90" fmla="*/ 69606 w 160530"/>
                <a:gd name="connsiteY90" fmla="*/ 87484 h 248350"/>
                <a:gd name="connsiteX91" fmla="*/ 69606 w 160530"/>
                <a:gd name="connsiteY91" fmla="*/ 87484 h 248350"/>
                <a:gd name="connsiteX92" fmla="*/ 69606 w 160530"/>
                <a:gd name="connsiteY92" fmla="*/ 87484 h 248350"/>
                <a:gd name="connsiteX93" fmla="*/ 71129 w 160530"/>
                <a:gd name="connsiteY93" fmla="*/ 86729 h 248350"/>
                <a:gd name="connsiteX94" fmla="*/ 72652 w 160530"/>
                <a:gd name="connsiteY94" fmla="*/ 85880 h 248350"/>
                <a:gd name="connsiteX95" fmla="*/ 73318 w 160530"/>
                <a:gd name="connsiteY95" fmla="*/ 85880 h 248350"/>
                <a:gd name="connsiteX96" fmla="*/ 73318 w 160530"/>
                <a:gd name="connsiteY96" fmla="*/ 85880 h 248350"/>
                <a:gd name="connsiteX97" fmla="*/ 74650 w 160530"/>
                <a:gd name="connsiteY97" fmla="*/ 85880 h 248350"/>
                <a:gd name="connsiteX98" fmla="*/ 74650 w 160530"/>
                <a:gd name="connsiteY98" fmla="*/ 85880 h 248350"/>
                <a:gd name="connsiteX99" fmla="*/ 78362 w 160530"/>
                <a:gd name="connsiteY99" fmla="*/ 85880 h 248350"/>
                <a:gd name="connsiteX100" fmla="*/ 78362 w 160530"/>
                <a:gd name="connsiteY100" fmla="*/ 85880 h 248350"/>
                <a:gd name="connsiteX101" fmla="*/ 79409 w 160530"/>
                <a:gd name="connsiteY101" fmla="*/ 85880 h 248350"/>
                <a:gd name="connsiteX102" fmla="*/ 79409 w 160530"/>
                <a:gd name="connsiteY102" fmla="*/ 85880 h 248350"/>
                <a:gd name="connsiteX103" fmla="*/ 79409 w 160530"/>
                <a:gd name="connsiteY103" fmla="*/ 85880 h 248350"/>
                <a:gd name="connsiteX104" fmla="*/ 80075 w 160530"/>
                <a:gd name="connsiteY104" fmla="*/ 85880 h 248350"/>
                <a:gd name="connsiteX105" fmla="*/ 81408 w 160530"/>
                <a:gd name="connsiteY105" fmla="*/ 86729 h 248350"/>
                <a:gd name="connsiteX106" fmla="*/ 82740 w 160530"/>
                <a:gd name="connsiteY106" fmla="*/ 87484 h 248350"/>
                <a:gd name="connsiteX107" fmla="*/ 82740 w 160530"/>
                <a:gd name="connsiteY107" fmla="*/ 87484 h 248350"/>
                <a:gd name="connsiteX108" fmla="*/ 82740 w 160530"/>
                <a:gd name="connsiteY108" fmla="*/ 87484 h 248350"/>
                <a:gd name="connsiteX109" fmla="*/ 82740 w 160530"/>
                <a:gd name="connsiteY109" fmla="*/ 87484 h 248350"/>
                <a:gd name="connsiteX110" fmla="*/ 82740 w 160530"/>
                <a:gd name="connsiteY110" fmla="*/ 87484 h 248350"/>
                <a:gd name="connsiteX111" fmla="*/ 82740 w 160530"/>
                <a:gd name="connsiteY111" fmla="*/ 87484 h 248350"/>
                <a:gd name="connsiteX112" fmla="*/ 82740 w 160530"/>
                <a:gd name="connsiteY112" fmla="*/ 87484 h 248350"/>
                <a:gd name="connsiteX113" fmla="*/ 82740 w 160530"/>
                <a:gd name="connsiteY113" fmla="*/ 87484 h 248350"/>
                <a:gd name="connsiteX114" fmla="*/ 82740 w 160530"/>
                <a:gd name="connsiteY114" fmla="*/ 87484 h 248350"/>
                <a:gd name="connsiteX115" fmla="*/ 82740 w 160530"/>
                <a:gd name="connsiteY115" fmla="*/ 87484 h 248350"/>
                <a:gd name="connsiteX116" fmla="*/ 82740 w 160530"/>
                <a:gd name="connsiteY116" fmla="*/ 87484 h 248350"/>
                <a:gd name="connsiteX117" fmla="*/ 82740 w 160530"/>
                <a:gd name="connsiteY117" fmla="*/ 87484 h 248350"/>
                <a:gd name="connsiteX118" fmla="*/ 82740 w 160530"/>
                <a:gd name="connsiteY118" fmla="*/ 87484 h 248350"/>
                <a:gd name="connsiteX119" fmla="*/ 82740 w 160530"/>
                <a:gd name="connsiteY119" fmla="*/ 88145 h 248350"/>
                <a:gd name="connsiteX120" fmla="*/ 82740 w 160530"/>
                <a:gd name="connsiteY120" fmla="*/ 88145 h 248350"/>
                <a:gd name="connsiteX121" fmla="*/ 82740 w 160530"/>
                <a:gd name="connsiteY121" fmla="*/ 88805 h 248350"/>
                <a:gd name="connsiteX122" fmla="*/ 82740 w 160530"/>
                <a:gd name="connsiteY122" fmla="*/ 88805 h 248350"/>
                <a:gd name="connsiteX123" fmla="*/ 82740 w 160530"/>
                <a:gd name="connsiteY123" fmla="*/ 88805 h 248350"/>
                <a:gd name="connsiteX124" fmla="*/ 82740 w 160530"/>
                <a:gd name="connsiteY124" fmla="*/ 89465 h 248350"/>
                <a:gd name="connsiteX125" fmla="*/ 110533 w 160530"/>
                <a:gd name="connsiteY125" fmla="*/ 183808 h 248350"/>
                <a:gd name="connsiteX126" fmla="*/ 136707 w 160530"/>
                <a:gd name="connsiteY126" fmla="*/ 10217 h 248350"/>
                <a:gd name="connsiteX127" fmla="*/ 141275 w 160530"/>
                <a:gd name="connsiteY127" fmla="*/ 2481 h 248350"/>
                <a:gd name="connsiteX128" fmla="*/ 149841 w 160530"/>
                <a:gd name="connsiteY128" fmla="*/ 123 h 248350"/>
                <a:gd name="connsiteX129" fmla="*/ 157836 w 160530"/>
                <a:gd name="connsiteY129" fmla="*/ 4651 h 248350"/>
                <a:gd name="connsiteX130" fmla="*/ 160406 w 160530"/>
                <a:gd name="connsiteY130" fmla="*/ 13236 h 248350"/>
                <a:gd name="connsiteX131" fmla="*/ 135660 w 160530"/>
                <a:gd name="connsiteY131" fmla="*/ 239659 h 248350"/>
                <a:gd name="connsiteX132" fmla="*/ 135660 w 160530"/>
                <a:gd name="connsiteY132" fmla="*/ 240697 h 248350"/>
                <a:gd name="connsiteX133" fmla="*/ 135660 w 160530"/>
                <a:gd name="connsiteY133" fmla="*/ 241357 h 248350"/>
                <a:gd name="connsiteX134" fmla="*/ 135660 w 160530"/>
                <a:gd name="connsiteY134" fmla="*/ 241357 h 248350"/>
                <a:gd name="connsiteX135" fmla="*/ 135660 w 160530"/>
                <a:gd name="connsiteY135" fmla="*/ 241357 h 248350"/>
                <a:gd name="connsiteX136" fmla="*/ 135660 w 160530"/>
                <a:gd name="connsiteY136" fmla="*/ 242018 h 248350"/>
                <a:gd name="connsiteX137" fmla="*/ 134994 w 160530"/>
                <a:gd name="connsiteY137" fmla="*/ 243433 h 248350"/>
                <a:gd name="connsiteX138" fmla="*/ 134994 w 160530"/>
                <a:gd name="connsiteY138" fmla="*/ 244093 h 248350"/>
                <a:gd name="connsiteX139" fmla="*/ 134994 w 160530"/>
                <a:gd name="connsiteY139" fmla="*/ 244093 h 248350"/>
                <a:gd name="connsiteX140" fmla="*/ 134994 w 160530"/>
                <a:gd name="connsiteY140" fmla="*/ 244093 h 248350"/>
                <a:gd name="connsiteX141" fmla="*/ 134994 w 160530"/>
                <a:gd name="connsiteY141" fmla="*/ 244093 h 248350"/>
                <a:gd name="connsiteX142" fmla="*/ 134994 w 160530"/>
                <a:gd name="connsiteY142" fmla="*/ 244093 h 248350"/>
                <a:gd name="connsiteX143" fmla="*/ 134994 w 160530"/>
                <a:gd name="connsiteY143" fmla="*/ 244093 h 24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160530" h="248350">
                  <a:moveTo>
                    <a:pt x="132614" y="245603"/>
                  </a:moveTo>
                  <a:lnTo>
                    <a:pt x="132614" y="245603"/>
                  </a:lnTo>
                  <a:cubicBezTo>
                    <a:pt x="131942" y="246296"/>
                    <a:pt x="131132" y="246842"/>
                    <a:pt x="130235" y="247207"/>
                  </a:cubicBezTo>
                  <a:cubicBezTo>
                    <a:pt x="130235" y="247207"/>
                    <a:pt x="130235" y="247207"/>
                    <a:pt x="130235" y="247207"/>
                  </a:cubicBezTo>
                  <a:lnTo>
                    <a:pt x="130235" y="247207"/>
                  </a:lnTo>
                  <a:lnTo>
                    <a:pt x="130235" y="247207"/>
                  </a:lnTo>
                  <a:lnTo>
                    <a:pt x="130235" y="247207"/>
                  </a:lnTo>
                  <a:lnTo>
                    <a:pt x="130235" y="247207"/>
                  </a:lnTo>
                  <a:cubicBezTo>
                    <a:pt x="129413" y="247485"/>
                    <a:pt x="128617" y="247832"/>
                    <a:pt x="127855" y="248244"/>
                  </a:cubicBezTo>
                  <a:lnTo>
                    <a:pt x="123477" y="248244"/>
                  </a:lnTo>
                  <a:cubicBezTo>
                    <a:pt x="123143" y="248386"/>
                    <a:pt x="122764" y="248386"/>
                    <a:pt x="122430" y="248244"/>
                  </a:cubicBezTo>
                  <a:lnTo>
                    <a:pt x="121764" y="248244"/>
                  </a:lnTo>
                  <a:cubicBezTo>
                    <a:pt x="120790" y="247997"/>
                    <a:pt x="119882" y="247547"/>
                    <a:pt x="119099" y="246924"/>
                  </a:cubicBezTo>
                  <a:lnTo>
                    <a:pt x="118432" y="246452"/>
                  </a:lnTo>
                  <a:cubicBezTo>
                    <a:pt x="118169" y="246317"/>
                    <a:pt x="117940" y="246124"/>
                    <a:pt x="117766" y="245886"/>
                  </a:cubicBezTo>
                  <a:lnTo>
                    <a:pt x="117005" y="245225"/>
                  </a:lnTo>
                  <a:lnTo>
                    <a:pt x="117005" y="245225"/>
                  </a:lnTo>
                  <a:lnTo>
                    <a:pt x="117005" y="245225"/>
                  </a:lnTo>
                  <a:lnTo>
                    <a:pt x="117005" y="245225"/>
                  </a:lnTo>
                  <a:cubicBezTo>
                    <a:pt x="117005" y="245225"/>
                    <a:pt x="117005" y="245225"/>
                    <a:pt x="117005" y="245225"/>
                  </a:cubicBezTo>
                  <a:cubicBezTo>
                    <a:pt x="117005" y="245225"/>
                    <a:pt x="117005" y="245225"/>
                    <a:pt x="117005" y="245225"/>
                  </a:cubicBezTo>
                  <a:lnTo>
                    <a:pt x="117005" y="245225"/>
                  </a:lnTo>
                  <a:cubicBezTo>
                    <a:pt x="117005" y="245225"/>
                    <a:pt x="117005" y="245225"/>
                    <a:pt x="117005" y="245225"/>
                  </a:cubicBezTo>
                  <a:cubicBezTo>
                    <a:pt x="117005" y="245225"/>
                    <a:pt x="117005" y="245225"/>
                    <a:pt x="117005" y="245225"/>
                  </a:cubicBezTo>
                  <a:lnTo>
                    <a:pt x="117005" y="245225"/>
                  </a:lnTo>
                  <a:cubicBezTo>
                    <a:pt x="117005" y="244754"/>
                    <a:pt x="117005" y="244565"/>
                    <a:pt x="117005" y="244565"/>
                  </a:cubicBezTo>
                  <a:lnTo>
                    <a:pt x="117005" y="244565"/>
                  </a:lnTo>
                  <a:lnTo>
                    <a:pt x="117005" y="243905"/>
                  </a:lnTo>
                  <a:cubicBezTo>
                    <a:pt x="117055" y="243752"/>
                    <a:pt x="117055" y="243586"/>
                    <a:pt x="117005" y="243433"/>
                  </a:cubicBezTo>
                  <a:cubicBezTo>
                    <a:pt x="116951" y="243248"/>
                    <a:pt x="116951" y="243052"/>
                    <a:pt x="117005" y="242867"/>
                  </a:cubicBezTo>
                  <a:lnTo>
                    <a:pt x="76744" y="131731"/>
                  </a:lnTo>
                  <a:lnTo>
                    <a:pt x="41147" y="241546"/>
                  </a:lnTo>
                  <a:cubicBezTo>
                    <a:pt x="41005" y="241877"/>
                    <a:pt x="41005" y="242253"/>
                    <a:pt x="41147" y="242584"/>
                  </a:cubicBezTo>
                  <a:lnTo>
                    <a:pt x="41147" y="242584"/>
                  </a:lnTo>
                  <a:cubicBezTo>
                    <a:pt x="41147" y="243056"/>
                    <a:pt x="41147" y="243244"/>
                    <a:pt x="41147" y="243244"/>
                  </a:cubicBezTo>
                  <a:lnTo>
                    <a:pt x="41147" y="243244"/>
                  </a:lnTo>
                  <a:lnTo>
                    <a:pt x="41147" y="243905"/>
                  </a:lnTo>
                  <a:cubicBezTo>
                    <a:pt x="41058" y="244116"/>
                    <a:pt x="41058" y="244354"/>
                    <a:pt x="41147" y="244565"/>
                  </a:cubicBezTo>
                  <a:cubicBezTo>
                    <a:pt x="41147" y="244565"/>
                    <a:pt x="41147" y="244565"/>
                    <a:pt x="41147" y="244565"/>
                  </a:cubicBezTo>
                  <a:lnTo>
                    <a:pt x="41147" y="244565"/>
                  </a:lnTo>
                  <a:lnTo>
                    <a:pt x="41147" y="244565"/>
                  </a:lnTo>
                  <a:lnTo>
                    <a:pt x="41147" y="244565"/>
                  </a:lnTo>
                  <a:lnTo>
                    <a:pt x="40481" y="245225"/>
                  </a:lnTo>
                  <a:lnTo>
                    <a:pt x="40481" y="245225"/>
                  </a:lnTo>
                  <a:cubicBezTo>
                    <a:pt x="40111" y="245656"/>
                    <a:pt x="39658" y="246009"/>
                    <a:pt x="39149" y="246263"/>
                  </a:cubicBezTo>
                  <a:cubicBezTo>
                    <a:pt x="38496" y="246916"/>
                    <a:pt x="37671" y="247374"/>
                    <a:pt x="36769" y="247584"/>
                  </a:cubicBezTo>
                  <a:lnTo>
                    <a:pt x="32772" y="247584"/>
                  </a:lnTo>
                  <a:cubicBezTo>
                    <a:pt x="32561" y="247685"/>
                    <a:pt x="32316" y="247685"/>
                    <a:pt x="32105" y="247584"/>
                  </a:cubicBezTo>
                  <a:lnTo>
                    <a:pt x="27727" y="247584"/>
                  </a:lnTo>
                  <a:cubicBezTo>
                    <a:pt x="26915" y="247283"/>
                    <a:pt x="26121" y="246937"/>
                    <a:pt x="25348" y="246546"/>
                  </a:cubicBezTo>
                  <a:lnTo>
                    <a:pt x="24206" y="246546"/>
                  </a:lnTo>
                  <a:lnTo>
                    <a:pt x="24206" y="246546"/>
                  </a:lnTo>
                  <a:lnTo>
                    <a:pt x="24206" y="246546"/>
                  </a:lnTo>
                  <a:lnTo>
                    <a:pt x="24206" y="246546"/>
                  </a:lnTo>
                  <a:cubicBezTo>
                    <a:pt x="24206" y="246546"/>
                    <a:pt x="24206" y="246546"/>
                    <a:pt x="24206" y="246546"/>
                  </a:cubicBezTo>
                  <a:lnTo>
                    <a:pt x="24206" y="246546"/>
                  </a:lnTo>
                  <a:cubicBezTo>
                    <a:pt x="23558" y="246213"/>
                    <a:pt x="22978" y="245765"/>
                    <a:pt x="22492" y="245225"/>
                  </a:cubicBezTo>
                  <a:lnTo>
                    <a:pt x="22492" y="245225"/>
                  </a:lnTo>
                  <a:lnTo>
                    <a:pt x="22492" y="245225"/>
                  </a:lnTo>
                  <a:cubicBezTo>
                    <a:pt x="22492" y="245225"/>
                    <a:pt x="22492" y="245225"/>
                    <a:pt x="22492" y="245225"/>
                  </a:cubicBezTo>
                  <a:cubicBezTo>
                    <a:pt x="22492" y="245225"/>
                    <a:pt x="22492" y="245225"/>
                    <a:pt x="22492" y="245225"/>
                  </a:cubicBezTo>
                  <a:lnTo>
                    <a:pt x="22492" y="245225"/>
                  </a:lnTo>
                  <a:lnTo>
                    <a:pt x="22492" y="245225"/>
                  </a:lnTo>
                  <a:lnTo>
                    <a:pt x="22492" y="245225"/>
                  </a:lnTo>
                  <a:lnTo>
                    <a:pt x="21445" y="243150"/>
                  </a:lnTo>
                  <a:lnTo>
                    <a:pt x="21445" y="242490"/>
                  </a:lnTo>
                  <a:lnTo>
                    <a:pt x="21445" y="242490"/>
                  </a:lnTo>
                  <a:lnTo>
                    <a:pt x="21445" y="241452"/>
                  </a:lnTo>
                  <a:cubicBezTo>
                    <a:pt x="21276" y="241126"/>
                    <a:pt x="21276" y="240739"/>
                    <a:pt x="21445" y="240414"/>
                  </a:cubicBezTo>
                  <a:lnTo>
                    <a:pt x="125" y="13991"/>
                  </a:lnTo>
                  <a:cubicBezTo>
                    <a:pt x="-345" y="10924"/>
                    <a:pt x="520" y="7804"/>
                    <a:pt x="2505" y="5406"/>
                  </a:cubicBezTo>
                  <a:cubicBezTo>
                    <a:pt x="4485" y="2888"/>
                    <a:pt x="7397" y="1258"/>
                    <a:pt x="10595" y="877"/>
                  </a:cubicBezTo>
                  <a:cubicBezTo>
                    <a:pt x="13689" y="399"/>
                    <a:pt x="16843" y="1258"/>
                    <a:pt x="19256" y="3236"/>
                  </a:cubicBezTo>
                  <a:cubicBezTo>
                    <a:pt x="21747" y="5118"/>
                    <a:pt x="23389" y="7898"/>
                    <a:pt x="23825" y="10972"/>
                  </a:cubicBezTo>
                  <a:lnTo>
                    <a:pt x="42099" y="184940"/>
                  </a:lnTo>
                  <a:lnTo>
                    <a:pt x="68940" y="90598"/>
                  </a:lnTo>
                  <a:lnTo>
                    <a:pt x="68940" y="90598"/>
                  </a:lnTo>
                  <a:lnTo>
                    <a:pt x="68940" y="90598"/>
                  </a:lnTo>
                  <a:lnTo>
                    <a:pt x="68940" y="90598"/>
                  </a:lnTo>
                  <a:lnTo>
                    <a:pt x="68940" y="88145"/>
                  </a:lnTo>
                  <a:lnTo>
                    <a:pt x="69606" y="87484"/>
                  </a:lnTo>
                  <a:lnTo>
                    <a:pt x="69606" y="87484"/>
                  </a:lnTo>
                  <a:lnTo>
                    <a:pt x="69606" y="87484"/>
                  </a:lnTo>
                  <a:lnTo>
                    <a:pt x="69606" y="87484"/>
                  </a:lnTo>
                  <a:cubicBezTo>
                    <a:pt x="69606" y="87484"/>
                    <a:pt x="69606" y="87484"/>
                    <a:pt x="69606" y="87484"/>
                  </a:cubicBezTo>
                  <a:lnTo>
                    <a:pt x="69606" y="87484"/>
                  </a:lnTo>
                  <a:lnTo>
                    <a:pt x="69606" y="87484"/>
                  </a:lnTo>
                  <a:lnTo>
                    <a:pt x="69606" y="87484"/>
                  </a:lnTo>
                  <a:lnTo>
                    <a:pt x="69606" y="87484"/>
                  </a:lnTo>
                  <a:lnTo>
                    <a:pt x="69606" y="87484"/>
                  </a:lnTo>
                  <a:lnTo>
                    <a:pt x="69606" y="87484"/>
                  </a:lnTo>
                  <a:lnTo>
                    <a:pt x="69606" y="87484"/>
                  </a:lnTo>
                  <a:lnTo>
                    <a:pt x="69606" y="87484"/>
                  </a:lnTo>
                  <a:cubicBezTo>
                    <a:pt x="70039" y="87106"/>
                    <a:pt x="70563" y="86846"/>
                    <a:pt x="71129" y="86729"/>
                  </a:cubicBezTo>
                  <a:cubicBezTo>
                    <a:pt x="71693" y="86562"/>
                    <a:pt x="72214" y="86271"/>
                    <a:pt x="72652" y="85880"/>
                  </a:cubicBezTo>
                  <a:lnTo>
                    <a:pt x="73318" y="85880"/>
                  </a:lnTo>
                  <a:lnTo>
                    <a:pt x="73318" y="85880"/>
                  </a:lnTo>
                  <a:lnTo>
                    <a:pt x="74650" y="85880"/>
                  </a:lnTo>
                  <a:lnTo>
                    <a:pt x="74650" y="85880"/>
                  </a:lnTo>
                  <a:lnTo>
                    <a:pt x="78362" y="85880"/>
                  </a:lnTo>
                  <a:lnTo>
                    <a:pt x="78362" y="85880"/>
                  </a:lnTo>
                  <a:lnTo>
                    <a:pt x="79409" y="85880"/>
                  </a:lnTo>
                  <a:cubicBezTo>
                    <a:pt x="79409" y="85880"/>
                    <a:pt x="79409" y="85880"/>
                    <a:pt x="79409" y="85880"/>
                  </a:cubicBezTo>
                  <a:cubicBezTo>
                    <a:pt x="79409" y="85880"/>
                    <a:pt x="79409" y="85880"/>
                    <a:pt x="79409" y="85880"/>
                  </a:cubicBezTo>
                  <a:lnTo>
                    <a:pt x="80075" y="85880"/>
                  </a:lnTo>
                  <a:cubicBezTo>
                    <a:pt x="80473" y="86228"/>
                    <a:pt x="80923" y="86515"/>
                    <a:pt x="81408" y="86729"/>
                  </a:cubicBezTo>
                  <a:cubicBezTo>
                    <a:pt x="81915" y="86851"/>
                    <a:pt x="82377" y="87112"/>
                    <a:pt x="82740" y="87484"/>
                  </a:cubicBezTo>
                  <a:lnTo>
                    <a:pt x="82740" y="87484"/>
                  </a:lnTo>
                  <a:cubicBezTo>
                    <a:pt x="82740" y="87484"/>
                    <a:pt x="82740" y="87484"/>
                    <a:pt x="82740" y="87484"/>
                  </a:cubicBezTo>
                  <a:lnTo>
                    <a:pt x="82740" y="87484"/>
                  </a:lnTo>
                  <a:lnTo>
                    <a:pt x="82740" y="87484"/>
                  </a:lnTo>
                  <a:lnTo>
                    <a:pt x="82740" y="87484"/>
                  </a:lnTo>
                  <a:lnTo>
                    <a:pt x="82740" y="87484"/>
                  </a:lnTo>
                  <a:lnTo>
                    <a:pt x="82740" y="87484"/>
                  </a:lnTo>
                  <a:lnTo>
                    <a:pt x="82740" y="87484"/>
                  </a:lnTo>
                  <a:lnTo>
                    <a:pt x="82740" y="87484"/>
                  </a:lnTo>
                  <a:lnTo>
                    <a:pt x="82740" y="87484"/>
                  </a:lnTo>
                  <a:lnTo>
                    <a:pt x="82740" y="87484"/>
                  </a:lnTo>
                  <a:cubicBezTo>
                    <a:pt x="82740" y="87484"/>
                    <a:pt x="82740" y="87484"/>
                    <a:pt x="82740" y="87484"/>
                  </a:cubicBezTo>
                  <a:lnTo>
                    <a:pt x="82740" y="88145"/>
                  </a:lnTo>
                  <a:lnTo>
                    <a:pt x="82740" y="88145"/>
                  </a:lnTo>
                  <a:lnTo>
                    <a:pt x="82740" y="88805"/>
                  </a:lnTo>
                  <a:lnTo>
                    <a:pt x="82740" y="88805"/>
                  </a:lnTo>
                  <a:lnTo>
                    <a:pt x="82740" y="88805"/>
                  </a:lnTo>
                  <a:lnTo>
                    <a:pt x="82740" y="89465"/>
                  </a:lnTo>
                  <a:lnTo>
                    <a:pt x="110533" y="183808"/>
                  </a:lnTo>
                  <a:lnTo>
                    <a:pt x="136707" y="10217"/>
                  </a:lnTo>
                  <a:cubicBezTo>
                    <a:pt x="137057" y="7114"/>
                    <a:pt x="138717" y="4303"/>
                    <a:pt x="141275" y="2481"/>
                  </a:cubicBezTo>
                  <a:cubicBezTo>
                    <a:pt x="143660" y="518"/>
                    <a:pt x="146778" y="-340"/>
                    <a:pt x="149841" y="123"/>
                  </a:cubicBezTo>
                  <a:cubicBezTo>
                    <a:pt x="152998" y="547"/>
                    <a:pt x="155865" y="2171"/>
                    <a:pt x="157836" y="4651"/>
                  </a:cubicBezTo>
                  <a:cubicBezTo>
                    <a:pt x="159947" y="6987"/>
                    <a:pt x="160890" y="10138"/>
                    <a:pt x="160406" y="13236"/>
                  </a:cubicBezTo>
                  <a:lnTo>
                    <a:pt x="135660" y="239659"/>
                  </a:lnTo>
                  <a:cubicBezTo>
                    <a:pt x="135550" y="239997"/>
                    <a:pt x="135550" y="240359"/>
                    <a:pt x="135660" y="240697"/>
                  </a:cubicBezTo>
                  <a:lnTo>
                    <a:pt x="135660" y="241357"/>
                  </a:lnTo>
                  <a:lnTo>
                    <a:pt x="135660" y="241357"/>
                  </a:lnTo>
                  <a:lnTo>
                    <a:pt x="135660" y="241357"/>
                  </a:lnTo>
                  <a:cubicBezTo>
                    <a:pt x="135762" y="241566"/>
                    <a:pt x="135762" y="241809"/>
                    <a:pt x="135660" y="242018"/>
                  </a:cubicBezTo>
                  <a:cubicBezTo>
                    <a:pt x="135643" y="242560"/>
                    <a:pt x="135402" y="243072"/>
                    <a:pt x="134994" y="243433"/>
                  </a:cubicBezTo>
                  <a:cubicBezTo>
                    <a:pt x="135054" y="243649"/>
                    <a:pt x="135054" y="243877"/>
                    <a:pt x="134994" y="244093"/>
                  </a:cubicBezTo>
                  <a:lnTo>
                    <a:pt x="134994" y="244093"/>
                  </a:lnTo>
                  <a:lnTo>
                    <a:pt x="134994" y="244093"/>
                  </a:lnTo>
                  <a:lnTo>
                    <a:pt x="134994" y="244093"/>
                  </a:lnTo>
                  <a:lnTo>
                    <a:pt x="134994" y="244093"/>
                  </a:lnTo>
                  <a:lnTo>
                    <a:pt x="134994" y="244093"/>
                  </a:ln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2D4C40C8-648F-1240-BB88-4BCE9F39F261}"/>
                </a:ext>
              </a:extLst>
            </p:cNvPr>
            <p:cNvSpPr/>
            <p:nvPr/>
          </p:nvSpPr>
          <p:spPr>
            <a:xfrm>
              <a:off x="2653564" y="1599355"/>
              <a:ext cx="112231" cy="255558"/>
            </a:xfrm>
            <a:custGeom>
              <a:avLst/>
              <a:gdLst>
                <a:gd name="connsiteX0" fmla="*/ 55598 w 112231"/>
                <a:gd name="connsiteY0" fmla="*/ 255480 h 255558"/>
                <a:gd name="connsiteX1" fmla="*/ 15337 w 112231"/>
                <a:gd name="connsiteY1" fmla="*/ 239442 h 255558"/>
                <a:gd name="connsiteX2" fmla="*/ 1060 w 112231"/>
                <a:gd name="connsiteY2" fmla="*/ 207460 h 255558"/>
                <a:gd name="connsiteX3" fmla="*/ 109 w 112231"/>
                <a:gd name="connsiteY3" fmla="*/ 197082 h 255558"/>
                <a:gd name="connsiteX4" fmla="*/ 109 w 112231"/>
                <a:gd name="connsiteY4" fmla="*/ 191044 h 255558"/>
                <a:gd name="connsiteX5" fmla="*/ 109 w 112231"/>
                <a:gd name="connsiteY5" fmla="*/ 59719 h 255558"/>
                <a:gd name="connsiteX6" fmla="*/ 5343 w 112231"/>
                <a:gd name="connsiteY6" fmla="*/ 33397 h 255558"/>
                <a:gd name="connsiteX7" fmla="*/ 18002 w 112231"/>
                <a:gd name="connsiteY7" fmla="*/ 14529 h 255558"/>
                <a:gd name="connsiteX8" fmla="*/ 35610 w 112231"/>
                <a:gd name="connsiteY8" fmla="*/ 3491 h 255558"/>
                <a:gd name="connsiteX9" fmla="*/ 55598 w 112231"/>
                <a:gd name="connsiteY9" fmla="*/ 0 h 255558"/>
                <a:gd name="connsiteX10" fmla="*/ 72254 w 112231"/>
                <a:gd name="connsiteY10" fmla="*/ 2359 h 255558"/>
                <a:gd name="connsiteX11" fmla="*/ 92908 w 112231"/>
                <a:gd name="connsiteY11" fmla="*/ 13397 h 255558"/>
                <a:gd name="connsiteX12" fmla="*/ 99665 w 112231"/>
                <a:gd name="connsiteY12" fmla="*/ 20472 h 255558"/>
                <a:gd name="connsiteX13" fmla="*/ 105757 w 112231"/>
                <a:gd name="connsiteY13" fmla="*/ 30378 h 255558"/>
                <a:gd name="connsiteX14" fmla="*/ 110325 w 112231"/>
                <a:gd name="connsiteY14" fmla="*/ 42832 h 255558"/>
                <a:gd name="connsiteX15" fmla="*/ 112229 w 112231"/>
                <a:gd name="connsiteY15" fmla="*/ 59625 h 255558"/>
                <a:gd name="connsiteX16" fmla="*/ 112229 w 112231"/>
                <a:gd name="connsiteY16" fmla="*/ 198969 h 255558"/>
                <a:gd name="connsiteX17" fmla="*/ 96620 w 112231"/>
                <a:gd name="connsiteY17" fmla="*/ 239442 h 255558"/>
                <a:gd name="connsiteX18" fmla="*/ 55598 w 112231"/>
                <a:gd name="connsiteY18" fmla="*/ 255480 h 255558"/>
                <a:gd name="connsiteX19" fmla="*/ 24094 w 112231"/>
                <a:gd name="connsiteY19" fmla="*/ 192365 h 255558"/>
                <a:gd name="connsiteX20" fmla="*/ 24094 w 112231"/>
                <a:gd name="connsiteY20" fmla="*/ 196044 h 255558"/>
                <a:gd name="connsiteX21" fmla="*/ 24760 w 112231"/>
                <a:gd name="connsiteY21" fmla="*/ 204158 h 255558"/>
                <a:gd name="connsiteX22" fmla="*/ 27330 w 112231"/>
                <a:gd name="connsiteY22" fmla="*/ 214253 h 255558"/>
                <a:gd name="connsiteX23" fmla="*/ 33231 w 112231"/>
                <a:gd name="connsiteY23" fmla="*/ 223687 h 255558"/>
                <a:gd name="connsiteX24" fmla="*/ 55598 w 112231"/>
                <a:gd name="connsiteY24" fmla="*/ 231800 h 255558"/>
                <a:gd name="connsiteX25" fmla="*/ 79012 w 112231"/>
                <a:gd name="connsiteY25" fmla="*/ 223404 h 255558"/>
                <a:gd name="connsiteX26" fmla="*/ 84818 w 112231"/>
                <a:gd name="connsiteY26" fmla="*/ 214441 h 255558"/>
                <a:gd name="connsiteX27" fmla="*/ 87673 w 112231"/>
                <a:gd name="connsiteY27" fmla="*/ 205007 h 255558"/>
                <a:gd name="connsiteX28" fmla="*/ 88530 w 112231"/>
                <a:gd name="connsiteY28" fmla="*/ 197554 h 255558"/>
                <a:gd name="connsiteX29" fmla="*/ 88530 w 112231"/>
                <a:gd name="connsiteY29" fmla="*/ 59719 h 255558"/>
                <a:gd name="connsiteX30" fmla="*/ 84437 w 112231"/>
                <a:gd name="connsiteY30" fmla="*/ 39813 h 255558"/>
                <a:gd name="connsiteX31" fmla="*/ 74919 w 112231"/>
                <a:gd name="connsiteY31" fmla="*/ 28869 h 255558"/>
                <a:gd name="connsiteX32" fmla="*/ 63593 w 112231"/>
                <a:gd name="connsiteY32" fmla="*/ 23963 h 255558"/>
                <a:gd name="connsiteX33" fmla="*/ 55217 w 112231"/>
                <a:gd name="connsiteY33" fmla="*/ 22925 h 255558"/>
                <a:gd name="connsiteX34" fmla="*/ 34278 w 112231"/>
                <a:gd name="connsiteY34" fmla="*/ 30661 h 255558"/>
                <a:gd name="connsiteX35" fmla="*/ 23713 w 112231"/>
                <a:gd name="connsiteY35" fmla="*/ 59530 h 255558"/>
                <a:gd name="connsiteX36" fmla="*/ 23713 w 112231"/>
                <a:gd name="connsiteY36" fmla="*/ 192365 h 25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2231" h="255558">
                  <a:moveTo>
                    <a:pt x="55598" y="255480"/>
                  </a:moveTo>
                  <a:cubicBezTo>
                    <a:pt x="40442" y="256314"/>
                    <a:pt x="25696" y="250439"/>
                    <a:pt x="15337" y="239442"/>
                  </a:cubicBezTo>
                  <a:cubicBezTo>
                    <a:pt x="7475" y="230426"/>
                    <a:pt x="2504" y="219291"/>
                    <a:pt x="1060" y="207460"/>
                  </a:cubicBezTo>
                  <a:cubicBezTo>
                    <a:pt x="459" y="204032"/>
                    <a:pt x="140" y="200562"/>
                    <a:pt x="109" y="197082"/>
                  </a:cubicBezTo>
                  <a:cubicBezTo>
                    <a:pt x="-36" y="195072"/>
                    <a:pt x="-36" y="193055"/>
                    <a:pt x="109" y="191044"/>
                  </a:cubicBezTo>
                  <a:lnTo>
                    <a:pt x="109" y="59719"/>
                  </a:lnTo>
                  <a:cubicBezTo>
                    <a:pt x="34" y="50684"/>
                    <a:pt x="1815" y="41729"/>
                    <a:pt x="5343" y="33397"/>
                  </a:cubicBezTo>
                  <a:cubicBezTo>
                    <a:pt x="8288" y="26354"/>
                    <a:pt x="12587" y="19945"/>
                    <a:pt x="18002" y="14529"/>
                  </a:cubicBezTo>
                  <a:cubicBezTo>
                    <a:pt x="23028" y="9668"/>
                    <a:pt x="29026" y="5908"/>
                    <a:pt x="35610" y="3491"/>
                  </a:cubicBezTo>
                  <a:cubicBezTo>
                    <a:pt x="42016" y="1177"/>
                    <a:pt x="48780" y="-5"/>
                    <a:pt x="55598" y="0"/>
                  </a:cubicBezTo>
                  <a:cubicBezTo>
                    <a:pt x="61219" y="191"/>
                    <a:pt x="66803" y="982"/>
                    <a:pt x="72254" y="2359"/>
                  </a:cubicBezTo>
                  <a:cubicBezTo>
                    <a:pt x="79961" y="4272"/>
                    <a:pt x="87061" y="8066"/>
                    <a:pt x="92908" y="13397"/>
                  </a:cubicBezTo>
                  <a:cubicBezTo>
                    <a:pt x="95347" y="15573"/>
                    <a:pt x="97607" y="17939"/>
                    <a:pt x="99665" y="20472"/>
                  </a:cubicBezTo>
                  <a:cubicBezTo>
                    <a:pt x="102157" y="23473"/>
                    <a:pt x="104207" y="26808"/>
                    <a:pt x="105757" y="30378"/>
                  </a:cubicBezTo>
                  <a:cubicBezTo>
                    <a:pt x="107650" y="34387"/>
                    <a:pt x="109178" y="38554"/>
                    <a:pt x="110325" y="42832"/>
                  </a:cubicBezTo>
                  <a:cubicBezTo>
                    <a:pt x="111639" y="48333"/>
                    <a:pt x="112278" y="53971"/>
                    <a:pt x="112229" y="59625"/>
                  </a:cubicBezTo>
                  <a:lnTo>
                    <a:pt x="112229" y="198969"/>
                  </a:lnTo>
                  <a:cubicBezTo>
                    <a:pt x="111804" y="213823"/>
                    <a:pt x="106299" y="228095"/>
                    <a:pt x="96620" y="239442"/>
                  </a:cubicBezTo>
                  <a:cubicBezTo>
                    <a:pt x="85916" y="250397"/>
                    <a:pt x="70964" y="256243"/>
                    <a:pt x="55598" y="255480"/>
                  </a:cubicBezTo>
                  <a:close/>
                  <a:moveTo>
                    <a:pt x="24094" y="192365"/>
                  </a:moveTo>
                  <a:lnTo>
                    <a:pt x="24094" y="196044"/>
                  </a:lnTo>
                  <a:cubicBezTo>
                    <a:pt x="24160" y="198760"/>
                    <a:pt x="24383" y="201468"/>
                    <a:pt x="24760" y="204158"/>
                  </a:cubicBezTo>
                  <a:cubicBezTo>
                    <a:pt x="25313" y="207592"/>
                    <a:pt x="26172" y="210970"/>
                    <a:pt x="27330" y="214253"/>
                  </a:cubicBezTo>
                  <a:cubicBezTo>
                    <a:pt x="28531" y="217808"/>
                    <a:pt x="30551" y="221039"/>
                    <a:pt x="33231" y="223687"/>
                  </a:cubicBezTo>
                  <a:cubicBezTo>
                    <a:pt x="39173" y="229438"/>
                    <a:pt x="47314" y="232392"/>
                    <a:pt x="55598" y="231800"/>
                  </a:cubicBezTo>
                  <a:cubicBezTo>
                    <a:pt x="64241" y="232353"/>
                    <a:pt x="72726" y="229310"/>
                    <a:pt x="79012" y="223404"/>
                  </a:cubicBezTo>
                  <a:cubicBezTo>
                    <a:pt x="81434" y="220756"/>
                    <a:pt x="83397" y="217727"/>
                    <a:pt x="84818" y="214441"/>
                  </a:cubicBezTo>
                  <a:cubicBezTo>
                    <a:pt x="86079" y="211397"/>
                    <a:pt x="87035" y="208237"/>
                    <a:pt x="87673" y="205007"/>
                  </a:cubicBezTo>
                  <a:cubicBezTo>
                    <a:pt x="88194" y="202555"/>
                    <a:pt x="88480" y="200060"/>
                    <a:pt x="88530" y="197554"/>
                  </a:cubicBezTo>
                  <a:lnTo>
                    <a:pt x="88530" y="59719"/>
                  </a:lnTo>
                  <a:cubicBezTo>
                    <a:pt x="88849" y="52850"/>
                    <a:pt x="87443" y="46010"/>
                    <a:pt x="84437" y="39813"/>
                  </a:cubicBezTo>
                  <a:cubicBezTo>
                    <a:pt x="82198" y="35459"/>
                    <a:pt x="78934" y="31705"/>
                    <a:pt x="74919" y="28869"/>
                  </a:cubicBezTo>
                  <a:cubicBezTo>
                    <a:pt x="71551" y="26434"/>
                    <a:pt x="67684" y="24759"/>
                    <a:pt x="63593" y="23963"/>
                  </a:cubicBezTo>
                  <a:cubicBezTo>
                    <a:pt x="60832" y="23407"/>
                    <a:pt x="58031" y="23060"/>
                    <a:pt x="55217" y="22925"/>
                  </a:cubicBezTo>
                  <a:cubicBezTo>
                    <a:pt x="47492" y="22733"/>
                    <a:pt x="39991" y="25504"/>
                    <a:pt x="34278" y="30661"/>
                  </a:cubicBezTo>
                  <a:cubicBezTo>
                    <a:pt x="26786" y="38365"/>
                    <a:pt x="22947" y="48858"/>
                    <a:pt x="23713" y="59530"/>
                  </a:cubicBezTo>
                  <a:lnTo>
                    <a:pt x="23713" y="192365"/>
                  </a:ln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47822D5-B16D-D946-AA47-B7253F147167}"/>
                </a:ext>
              </a:extLst>
            </p:cNvPr>
            <p:cNvSpPr/>
            <p:nvPr/>
          </p:nvSpPr>
          <p:spPr>
            <a:xfrm>
              <a:off x="2812143" y="1600580"/>
              <a:ext cx="123305" cy="250296"/>
            </a:xfrm>
            <a:custGeom>
              <a:avLst/>
              <a:gdLst>
                <a:gd name="connsiteX0" fmla="*/ 122306 w 123305"/>
                <a:gd name="connsiteY0" fmla="*/ 233783 h 250296"/>
                <a:gd name="connsiteX1" fmla="*/ 122306 w 123305"/>
                <a:gd name="connsiteY1" fmla="*/ 243217 h 250296"/>
                <a:gd name="connsiteX2" fmla="*/ 115834 w 123305"/>
                <a:gd name="connsiteY2" fmla="*/ 249444 h 250296"/>
                <a:gd name="connsiteX3" fmla="*/ 113359 w 123305"/>
                <a:gd name="connsiteY3" fmla="*/ 250293 h 250296"/>
                <a:gd name="connsiteX4" fmla="*/ 111170 w 123305"/>
                <a:gd name="connsiteY4" fmla="*/ 250293 h 250296"/>
                <a:gd name="connsiteX5" fmla="*/ 104508 w 123305"/>
                <a:gd name="connsiteY5" fmla="*/ 248595 h 250296"/>
                <a:gd name="connsiteX6" fmla="*/ 99939 w 123305"/>
                <a:gd name="connsiteY6" fmla="*/ 243217 h 250296"/>
                <a:gd name="connsiteX7" fmla="*/ 59298 w 123305"/>
                <a:gd name="connsiteY7" fmla="*/ 150855 h 250296"/>
                <a:gd name="connsiteX8" fmla="*/ 24082 w 123305"/>
                <a:gd name="connsiteY8" fmla="*/ 150855 h 250296"/>
                <a:gd name="connsiteX9" fmla="*/ 24082 w 123305"/>
                <a:gd name="connsiteY9" fmla="*/ 238500 h 250296"/>
                <a:gd name="connsiteX10" fmla="*/ 20465 w 123305"/>
                <a:gd name="connsiteY10" fmla="*/ 246896 h 250296"/>
                <a:gd name="connsiteX11" fmla="*/ 11899 w 123305"/>
                <a:gd name="connsiteY11" fmla="*/ 250293 h 250296"/>
                <a:gd name="connsiteX12" fmla="*/ 3523 w 123305"/>
                <a:gd name="connsiteY12" fmla="*/ 246896 h 250296"/>
                <a:gd name="connsiteX13" fmla="*/ 1 w 123305"/>
                <a:gd name="connsiteY13" fmla="*/ 238500 h 250296"/>
                <a:gd name="connsiteX14" fmla="*/ 1 w 123305"/>
                <a:gd name="connsiteY14" fmla="*/ 12077 h 250296"/>
                <a:gd name="connsiteX15" fmla="*/ 3523 w 123305"/>
                <a:gd name="connsiteY15" fmla="*/ 3492 h 250296"/>
                <a:gd name="connsiteX16" fmla="*/ 11899 w 123305"/>
                <a:gd name="connsiteY16" fmla="*/ 1 h 250296"/>
                <a:gd name="connsiteX17" fmla="*/ 62343 w 123305"/>
                <a:gd name="connsiteY17" fmla="*/ 1 h 250296"/>
                <a:gd name="connsiteX18" fmla="*/ 83188 w 123305"/>
                <a:gd name="connsiteY18" fmla="*/ 6511 h 250296"/>
                <a:gd name="connsiteX19" fmla="*/ 100986 w 123305"/>
                <a:gd name="connsiteY19" fmla="*/ 24813 h 250296"/>
                <a:gd name="connsiteX20" fmla="*/ 111456 w 123305"/>
                <a:gd name="connsiteY20" fmla="*/ 48682 h 250296"/>
                <a:gd name="connsiteX21" fmla="*/ 115168 w 123305"/>
                <a:gd name="connsiteY21" fmla="*/ 75192 h 250296"/>
                <a:gd name="connsiteX22" fmla="*/ 111456 w 123305"/>
                <a:gd name="connsiteY22" fmla="*/ 102080 h 250296"/>
                <a:gd name="connsiteX23" fmla="*/ 100986 w 123305"/>
                <a:gd name="connsiteY23" fmla="*/ 125855 h 250296"/>
                <a:gd name="connsiteX24" fmla="*/ 82712 w 123305"/>
                <a:gd name="connsiteY24" fmla="*/ 144723 h 250296"/>
                <a:gd name="connsiteX25" fmla="*/ 24462 w 123305"/>
                <a:gd name="connsiteY25" fmla="*/ 127364 h 250296"/>
                <a:gd name="connsiteX26" fmla="*/ 62534 w 123305"/>
                <a:gd name="connsiteY26" fmla="*/ 127364 h 250296"/>
                <a:gd name="connsiteX27" fmla="*/ 72052 w 123305"/>
                <a:gd name="connsiteY27" fmla="*/ 123685 h 250296"/>
                <a:gd name="connsiteX28" fmla="*/ 80998 w 123305"/>
                <a:gd name="connsiteY28" fmla="*/ 113590 h 250296"/>
                <a:gd name="connsiteX29" fmla="*/ 88993 w 123305"/>
                <a:gd name="connsiteY29" fmla="*/ 95948 h 250296"/>
                <a:gd name="connsiteX30" fmla="*/ 91849 w 123305"/>
                <a:gd name="connsiteY30" fmla="*/ 75664 h 250296"/>
                <a:gd name="connsiteX31" fmla="*/ 88993 w 123305"/>
                <a:gd name="connsiteY31" fmla="*/ 55664 h 250296"/>
                <a:gd name="connsiteX32" fmla="*/ 80998 w 123305"/>
                <a:gd name="connsiteY32" fmla="*/ 38021 h 250296"/>
                <a:gd name="connsiteX33" fmla="*/ 72052 w 123305"/>
                <a:gd name="connsiteY33" fmla="*/ 27832 h 250296"/>
                <a:gd name="connsiteX34" fmla="*/ 62534 w 123305"/>
                <a:gd name="connsiteY34" fmla="*/ 24247 h 250296"/>
                <a:gd name="connsiteX35" fmla="*/ 24462 w 123305"/>
                <a:gd name="connsiteY35" fmla="*/ 24247 h 25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3305" h="250296">
                  <a:moveTo>
                    <a:pt x="122306" y="233783"/>
                  </a:moveTo>
                  <a:cubicBezTo>
                    <a:pt x="123638" y="236789"/>
                    <a:pt x="123638" y="240211"/>
                    <a:pt x="122306" y="243217"/>
                  </a:cubicBezTo>
                  <a:cubicBezTo>
                    <a:pt x="121259" y="246186"/>
                    <a:pt x="118860" y="248493"/>
                    <a:pt x="115834" y="249444"/>
                  </a:cubicBezTo>
                  <a:cubicBezTo>
                    <a:pt x="115072" y="249880"/>
                    <a:pt x="114235" y="250168"/>
                    <a:pt x="113359" y="250293"/>
                  </a:cubicBezTo>
                  <a:lnTo>
                    <a:pt x="111170" y="250293"/>
                  </a:lnTo>
                  <a:cubicBezTo>
                    <a:pt x="108838" y="250348"/>
                    <a:pt x="106525" y="249760"/>
                    <a:pt x="104508" y="248595"/>
                  </a:cubicBezTo>
                  <a:cubicBezTo>
                    <a:pt x="102471" y="247304"/>
                    <a:pt x="100872" y="245429"/>
                    <a:pt x="99939" y="243217"/>
                  </a:cubicBezTo>
                  <a:lnTo>
                    <a:pt x="59298" y="150855"/>
                  </a:lnTo>
                  <a:lnTo>
                    <a:pt x="24082" y="150855"/>
                  </a:lnTo>
                  <a:lnTo>
                    <a:pt x="24082" y="238500"/>
                  </a:lnTo>
                  <a:cubicBezTo>
                    <a:pt x="24139" y="241683"/>
                    <a:pt x="22825" y="244739"/>
                    <a:pt x="20465" y="246896"/>
                  </a:cubicBezTo>
                  <a:cubicBezTo>
                    <a:pt x="18190" y="249133"/>
                    <a:pt x="15097" y="250360"/>
                    <a:pt x="11899" y="250293"/>
                  </a:cubicBezTo>
                  <a:cubicBezTo>
                    <a:pt x="8758" y="250330"/>
                    <a:pt x="5741" y="249105"/>
                    <a:pt x="3523" y="246896"/>
                  </a:cubicBezTo>
                  <a:cubicBezTo>
                    <a:pt x="1229" y="244702"/>
                    <a:pt x="-48" y="241661"/>
                    <a:pt x="1" y="238500"/>
                  </a:cubicBezTo>
                  <a:lnTo>
                    <a:pt x="1" y="12077"/>
                  </a:lnTo>
                  <a:cubicBezTo>
                    <a:pt x="-34" y="8863"/>
                    <a:pt x="1239" y="5770"/>
                    <a:pt x="3523" y="3492"/>
                  </a:cubicBezTo>
                  <a:cubicBezTo>
                    <a:pt x="5703" y="1221"/>
                    <a:pt x="8739" y="-45"/>
                    <a:pt x="11899" y="1"/>
                  </a:cubicBezTo>
                  <a:lnTo>
                    <a:pt x="62343" y="1"/>
                  </a:lnTo>
                  <a:cubicBezTo>
                    <a:pt x="69786" y="66"/>
                    <a:pt x="77048" y="2333"/>
                    <a:pt x="83188" y="6511"/>
                  </a:cubicBezTo>
                  <a:cubicBezTo>
                    <a:pt x="90307" y="11352"/>
                    <a:pt x="96370" y="17579"/>
                    <a:pt x="100986" y="24813"/>
                  </a:cubicBezTo>
                  <a:cubicBezTo>
                    <a:pt x="105593" y="32240"/>
                    <a:pt x="109124" y="40276"/>
                    <a:pt x="111456" y="48682"/>
                  </a:cubicBezTo>
                  <a:cubicBezTo>
                    <a:pt x="113921" y="57307"/>
                    <a:pt x="115168" y="66228"/>
                    <a:pt x="115168" y="75192"/>
                  </a:cubicBezTo>
                  <a:cubicBezTo>
                    <a:pt x="115177" y="84281"/>
                    <a:pt x="113930" y="93328"/>
                    <a:pt x="111456" y="102080"/>
                  </a:cubicBezTo>
                  <a:cubicBezTo>
                    <a:pt x="109105" y="110450"/>
                    <a:pt x="105574" y="118452"/>
                    <a:pt x="100986" y="125855"/>
                  </a:cubicBezTo>
                  <a:cubicBezTo>
                    <a:pt x="96465" y="133472"/>
                    <a:pt x="90202" y="139934"/>
                    <a:pt x="82712" y="144723"/>
                  </a:cubicBezTo>
                  <a:close/>
                  <a:moveTo>
                    <a:pt x="24462" y="127364"/>
                  </a:moveTo>
                  <a:lnTo>
                    <a:pt x="62534" y="127364"/>
                  </a:lnTo>
                  <a:cubicBezTo>
                    <a:pt x="66036" y="127230"/>
                    <a:pt x="69387" y="125935"/>
                    <a:pt x="72052" y="123685"/>
                  </a:cubicBezTo>
                  <a:cubicBezTo>
                    <a:pt x="75621" y="120877"/>
                    <a:pt x="78647" y="117458"/>
                    <a:pt x="80998" y="113590"/>
                  </a:cubicBezTo>
                  <a:cubicBezTo>
                    <a:pt x="84549" y="108145"/>
                    <a:pt x="87242" y="102196"/>
                    <a:pt x="88993" y="95948"/>
                  </a:cubicBezTo>
                  <a:cubicBezTo>
                    <a:pt x="90897" y="89351"/>
                    <a:pt x="91858" y="82524"/>
                    <a:pt x="91849" y="75664"/>
                  </a:cubicBezTo>
                  <a:cubicBezTo>
                    <a:pt x="91839" y="68898"/>
                    <a:pt x="90878" y="62166"/>
                    <a:pt x="88993" y="55664"/>
                  </a:cubicBezTo>
                  <a:cubicBezTo>
                    <a:pt x="87242" y="49416"/>
                    <a:pt x="84549" y="43467"/>
                    <a:pt x="80998" y="38021"/>
                  </a:cubicBezTo>
                  <a:cubicBezTo>
                    <a:pt x="78752" y="34050"/>
                    <a:pt x="75706" y="30581"/>
                    <a:pt x="72052" y="27832"/>
                  </a:cubicBezTo>
                  <a:cubicBezTo>
                    <a:pt x="69358" y="25647"/>
                    <a:pt x="66017" y="24389"/>
                    <a:pt x="62534" y="24247"/>
                  </a:cubicBezTo>
                  <a:lnTo>
                    <a:pt x="24462" y="24247"/>
                  </a:ln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51C98581-FA48-DB47-A900-4487F2A61C18}"/>
                </a:ext>
              </a:extLst>
            </p:cNvPr>
            <p:cNvSpPr/>
            <p:nvPr/>
          </p:nvSpPr>
          <p:spPr>
            <a:xfrm>
              <a:off x="2981367" y="1600298"/>
              <a:ext cx="129784" cy="249443"/>
            </a:xfrm>
            <a:custGeom>
              <a:avLst/>
              <a:gdLst>
                <a:gd name="connsiteX0" fmla="*/ 129162 w 129784"/>
                <a:gd name="connsiteY0" fmla="*/ 240009 h 249443"/>
                <a:gd name="connsiteX1" fmla="*/ 123166 w 129784"/>
                <a:gd name="connsiteY1" fmla="*/ 246896 h 249443"/>
                <a:gd name="connsiteX2" fmla="*/ 117741 w 129784"/>
                <a:gd name="connsiteY2" fmla="*/ 248217 h 249443"/>
                <a:gd name="connsiteX3" fmla="*/ 111554 w 129784"/>
                <a:gd name="connsiteY3" fmla="*/ 246519 h 249443"/>
                <a:gd name="connsiteX4" fmla="*/ 106986 w 129784"/>
                <a:gd name="connsiteY4" fmla="*/ 241802 h 249443"/>
                <a:gd name="connsiteX5" fmla="*/ 49022 w 129784"/>
                <a:gd name="connsiteY5" fmla="*/ 128024 h 249443"/>
                <a:gd name="connsiteX6" fmla="*/ 23895 w 129784"/>
                <a:gd name="connsiteY6" fmla="*/ 168592 h 249443"/>
                <a:gd name="connsiteX7" fmla="*/ 23895 w 129784"/>
                <a:gd name="connsiteY7" fmla="*/ 237462 h 249443"/>
                <a:gd name="connsiteX8" fmla="*/ 20373 w 129784"/>
                <a:gd name="connsiteY8" fmla="*/ 245859 h 249443"/>
                <a:gd name="connsiteX9" fmla="*/ 11807 w 129784"/>
                <a:gd name="connsiteY9" fmla="*/ 249444 h 249443"/>
                <a:gd name="connsiteX10" fmla="*/ 3527 w 129784"/>
                <a:gd name="connsiteY10" fmla="*/ 246047 h 249443"/>
                <a:gd name="connsiteX11" fmla="*/ 5 w 129784"/>
                <a:gd name="connsiteY11" fmla="*/ 237651 h 249443"/>
                <a:gd name="connsiteX12" fmla="*/ 5 w 129784"/>
                <a:gd name="connsiteY12" fmla="*/ 12077 h 249443"/>
                <a:gd name="connsiteX13" fmla="*/ 3527 w 129784"/>
                <a:gd name="connsiteY13" fmla="*/ 3586 h 249443"/>
                <a:gd name="connsiteX14" fmla="*/ 11807 w 129784"/>
                <a:gd name="connsiteY14" fmla="*/ 1 h 249443"/>
                <a:gd name="connsiteX15" fmla="*/ 20468 w 129784"/>
                <a:gd name="connsiteY15" fmla="*/ 3586 h 249443"/>
                <a:gd name="connsiteX16" fmla="*/ 23990 w 129784"/>
                <a:gd name="connsiteY16" fmla="*/ 12077 h 249443"/>
                <a:gd name="connsiteX17" fmla="*/ 23990 w 129784"/>
                <a:gd name="connsiteY17" fmla="*/ 123307 h 249443"/>
                <a:gd name="connsiteX18" fmla="*/ 96516 w 129784"/>
                <a:gd name="connsiteY18" fmla="*/ 6416 h 249443"/>
                <a:gd name="connsiteX19" fmla="*/ 103940 w 129784"/>
                <a:gd name="connsiteY19" fmla="*/ 850 h 249443"/>
                <a:gd name="connsiteX20" fmla="*/ 113458 w 129784"/>
                <a:gd name="connsiteY20" fmla="*/ 2360 h 249443"/>
                <a:gd name="connsiteX21" fmla="*/ 118693 w 129784"/>
                <a:gd name="connsiteY21" fmla="*/ 9813 h 249443"/>
                <a:gd name="connsiteX22" fmla="*/ 117170 w 129784"/>
                <a:gd name="connsiteY22" fmla="*/ 19247 h 249443"/>
                <a:gd name="connsiteX23" fmla="*/ 63965 w 129784"/>
                <a:gd name="connsiteY23" fmla="*/ 104816 h 249443"/>
                <a:gd name="connsiteX24" fmla="*/ 128686 w 129784"/>
                <a:gd name="connsiteY24" fmla="*/ 231424 h 249443"/>
                <a:gd name="connsiteX25" fmla="*/ 129162 w 129784"/>
                <a:gd name="connsiteY25" fmla="*/ 240009 h 24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9784" h="249443">
                  <a:moveTo>
                    <a:pt x="129162" y="240009"/>
                  </a:moveTo>
                  <a:cubicBezTo>
                    <a:pt x="128134" y="242987"/>
                    <a:pt x="125983" y="245456"/>
                    <a:pt x="123166" y="246896"/>
                  </a:cubicBezTo>
                  <a:cubicBezTo>
                    <a:pt x="121500" y="247794"/>
                    <a:pt x="119635" y="248249"/>
                    <a:pt x="117741" y="248217"/>
                  </a:cubicBezTo>
                  <a:cubicBezTo>
                    <a:pt x="115561" y="248224"/>
                    <a:pt x="113420" y="247636"/>
                    <a:pt x="111554" y="246519"/>
                  </a:cubicBezTo>
                  <a:cubicBezTo>
                    <a:pt x="109584" y="245444"/>
                    <a:pt x="107985" y="243799"/>
                    <a:pt x="106986" y="241802"/>
                  </a:cubicBezTo>
                  <a:lnTo>
                    <a:pt x="49022" y="128024"/>
                  </a:lnTo>
                  <a:lnTo>
                    <a:pt x="23895" y="168592"/>
                  </a:lnTo>
                  <a:lnTo>
                    <a:pt x="23895" y="237462"/>
                  </a:lnTo>
                  <a:cubicBezTo>
                    <a:pt x="23990" y="240632"/>
                    <a:pt x="22705" y="243691"/>
                    <a:pt x="20373" y="245859"/>
                  </a:cubicBezTo>
                  <a:cubicBezTo>
                    <a:pt x="18117" y="248146"/>
                    <a:pt x="15034" y="249439"/>
                    <a:pt x="11807" y="249444"/>
                  </a:cubicBezTo>
                  <a:cubicBezTo>
                    <a:pt x="8704" y="249455"/>
                    <a:pt x="5716" y="248232"/>
                    <a:pt x="3527" y="246047"/>
                  </a:cubicBezTo>
                  <a:cubicBezTo>
                    <a:pt x="1195" y="243880"/>
                    <a:pt x="-90" y="240821"/>
                    <a:pt x="5" y="237651"/>
                  </a:cubicBezTo>
                  <a:lnTo>
                    <a:pt x="5" y="12077"/>
                  </a:lnTo>
                  <a:cubicBezTo>
                    <a:pt x="-62" y="8885"/>
                    <a:pt x="1214" y="5810"/>
                    <a:pt x="3527" y="3586"/>
                  </a:cubicBezTo>
                  <a:cubicBezTo>
                    <a:pt x="5668" y="1314"/>
                    <a:pt x="8666" y="17"/>
                    <a:pt x="11807" y="1"/>
                  </a:cubicBezTo>
                  <a:cubicBezTo>
                    <a:pt x="15072" y="-42"/>
                    <a:pt x="18203" y="1256"/>
                    <a:pt x="20468" y="3586"/>
                  </a:cubicBezTo>
                  <a:cubicBezTo>
                    <a:pt x="22781" y="5810"/>
                    <a:pt x="24057" y="8885"/>
                    <a:pt x="23990" y="12077"/>
                  </a:cubicBezTo>
                  <a:lnTo>
                    <a:pt x="23990" y="123307"/>
                  </a:lnTo>
                  <a:lnTo>
                    <a:pt x="96516" y="6416"/>
                  </a:lnTo>
                  <a:cubicBezTo>
                    <a:pt x="98153" y="3660"/>
                    <a:pt x="100818" y="1658"/>
                    <a:pt x="103940" y="850"/>
                  </a:cubicBezTo>
                  <a:cubicBezTo>
                    <a:pt x="107186" y="-12"/>
                    <a:pt x="110650" y="537"/>
                    <a:pt x="113458" y="2360"/>
                  </a:cubicBezTo>
                  <a:cubicBezTo>
                    <a:pt x="116085" y="4102"/>
                    <a:pt x="117960" y="6764"/>
                    <a:pt x="118693" y="9813"/>
                  </a:cubicBezTo>
                  <a:cubicBezTo>
                    <a:pt x="119587" y="13028"/>
                    <a:pt x="119035" y="16469"/>
                    <a:pt x="117170" y="19247"/>
                  </a:cubicBezTo>
                  <a:lnTo>
                    <a:pt x="63965" y="104816"/>
                  </a:lnTo>
                  <a:lnTo>
                    <a:pt x="128686" y="231424"/>
                  </a:lnTo>
                  <a:cubicBezTo>
                    <a:pt x="129962" y="234118"/>
                    <a:pt x="130133" y="237194"/>
                    <a:pt x="129162" y="240009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BEC4B3F-94D4-DE4F-8BF2-4BFFD5DE0F09}"/>
                </a:ext>
              </a:extLst>
            </p:cNvPr>
            <p:cNvSpPr/>
            <p:nvPr/>
          </p:nvSpPr>
          <p:spPr>
            <a:xfrm>
              <a:off x="3145378" y="1600491"/>
              <a:ext cx="119833" cy="251741"/>
            </a:xfrm>
            <a:custGeom>
              <a:avLst/>
              <a:gdLst>
                <a:gd name="connsiteX0" fmla="*/ 58807 w 119833"/>
                <a:gd name="connsiteY0" fmla="*/ 251703 h 251741"/>
                <a:gd name="connsiteX1" fmla="*/ 18832 w 119833"/>
                <a:gd name="connsiteY1" fmla="*/ 238306 h 251741"/>
                <a:gd name="connsiteX2" fmla="*/ 6079 w 119833"/>
                <a:gd name="connsiteY2" fmla="*/ 221985 h 251741"/>
                <a:gd name="connsiteX3" fmla="*/ 82 w 119833"/>
                <a:gd name="connsiteY3" fmla="*/ 192644 h 251741"/>
                <a:gd name="connsiteX4" fmla="*/ 3699 w 119833"/>
                <a:gd name="connsiteY4" fmla="*/ 184248 h 251741"/>
                <a:gd name="connsiteX5" fmla="*/ 12360 w 119833"/>
                <a:gd name="connsiteY5" fmla="*/ 180851 h 251741"/>
                <a:gd name="connsiteX6" fmla="*/ 20450 w 119833"/>
                <a:gd name="connsiteY6" fmla="*/ 184248 h 251741"/>
                <a:gd name="connsiteX7" fmla="*/ 23877 w 119833"/>
                <a:gd name="connsiteY7" fmla="*/ 192644 h 251741"/>
                <a:gd name="connsiteX8" fmla="*/ 27018 w 119833"/>
                <a:gd name="connsiteY8" fmla="*/ 210758 h 251741"/>
                <a:gd name="connsiteX9" fmla="*/ 35394 w 119833"/>
                <a:gd name="connsiteY9" fmla="*/ 221702 h 251741"/>
                <a:gd name="connsiteX10" fmla="*/ 46720 w 119833"/>
                <a:gd name="connsiteY10" fmla="*/ 227079 h 251741"/>
                <a:gd name="connsiteX11" fmla="*/ 59093 w 119833"/>
                <a:gd name="connsiteY11" fmla="*/ 228589 h 251741"/>
                <a:gd name="connsiteX12" fmla="*/ 68611 w 119833"/>
                <a:gd name="connsiteY12" fmla="*/ 227740 h 251741"/>
                <a:gd name="connsiteX13" fmla="*/ 80984 w 119833"/>
                <a:gd name="connsiteY13" fmla="*/ 223211 h 251741"/>
                <a:gd name="connsiteX14" fmla="*/ 91644 w 119833"/>
                <a:gd name="connsiteY14" fmla="*/ 212456 h 251741"/>
                <a:gd name="connsiteX15" fmla="*/ 96213 w 119833"/>
                <a:gd name="connsiteY15" fmla="*/ 192644 h 251741"/>
                <a:gd name="connsiteX16" fmla="*/ 92691 w 119833"/>
                <a:gd name="connsiteY16" fmla="*/ 170851 h 251741"/>
                <a:gd name="connsiteX17" fmla="*/ 83173 w 119833"/>
                <a:gd name="connsiteY17" fmla="*/ 154058 h 251741"/>
                <a:gd name="connsiteX18" fmla="*/ 68801 w 119833"/>
                <a:gd name="connsiteY18" fmla="*/ 140378 h 251741"/>
                <a:gd name="connsiteX19" fmla="*/ 51479 w 119833"/>
                <a:gd name="connsiteY19" fmla="*/ 127831 h 251741"/>
                <a:gd name="connsiteX20" fmla="*/ 35013 w 119833"/>
                <a:gd name="connsiteY20" fmla="*/ 115755 h 251741"/>
                <a:gd name="connsiteX21" fmla="*/ 19975 w 119833"/>
                <a:gd name="connsiteY21" fmla="*/ 101603 h 251741"/>
                <a:gd name="connsiteX22" fmla="*/ 3699 w 119833"/>
                <a:gd name="connsiteY22" fmla="*/ 58960 h 251741"/>
                <a:gd name="connsiteX23" fmla="*/ 3699 w 119833"/>
                <a:gd name="connsiteY23" fmla="*/ 53583 h 251741"/>
                <a:gd name="connsiteX24" fmla="*/ 4841 w 119833"/>
                <a:gd name="connsiteY24" fmla="*/ 44149 h 251741"/>
                <a:gd name="connsiteX25" fmla="*/ 18452 w 119833"/>
                <a:gd name="connsiteY25" fmla="*/ 15846 h 251741"/>
                <a:gd name="connsiteX26" fmla="*/ 59378 w 119833"/>
                <a:gd name="connsiteY26" fmla="*/ 91 h 251741"/>
                <a:gd name="connsiteX27" fmla="*/ 99734 w 119833"/>
                <a:gd name="connsiteY27" fmla="*/ 15846 h 251741"/>
                <a:gd name="connsiteX28" fmla="*/ 107825 w 119833"/>
                <a:gd name="connsiteY28" fmla="*/ 28959 h 251741"/>
                <a:gd name="connsiteX29" fmla="*/ 111632 w 119833"/>
                <a:gd name="connsiteY29" fmla="*/ 45092 h 251741"/>
                <a:gd name="connsiteX30" fmla="*/ 112108 w 119833"/>
                <a:gd name="connsiteY30" fmla="*/ 55281 h 251741"/>
                <a:gd name="connsiteX31" fmla="*/ 111632 w 119833"/>
                <a:gd name="connsiteY31" fmla="*/ 60187 h 251741"/>
                <a:gd name="connsiteX32" fmla="*/ 109252 w 119833"/>
                <a:gd name="connsiteY32" fmla="*/ 67923 h 251741"/>
                <a:gd name="connsiteX33" fmla="*/ 105159 w 119833"/>
                <a:gd name="connsiteY33" fmla="*/ 72640 h 251741"/>
                <a:gd name="connsiteX34" fmla="*/ 98021 w 119833"/>
                <a:gd name="connsiteY34" fmla="*/ 73961 h 251741"/>
                <a:gd name="connsiteX35" fmla="*/ 91263 w 119833"/>
                <a:gd name="connsiteY35" fmla="*/ 70470 h 251741"/>
                <a:gd name="connsiteX36" fmla="*/ 88218 w 119833"/>
                <a:gd name="connsiteY36" fmla="*/ 56791 h 251741"/>
                <a:gd name="connsiteX37" fmla="*/ 88218 w 119833"/>
                <a:gd name="connsiteY37" fmla="*/ 47356 h 251741"/>
                <a:gd name="connsiteX38" fmla="*/ 86219 w 119833"/>
                <a:gd name="connsiteY38" fmla="*/ 39148 h 251741"/>
                <a:gd name="connsiteX39" fmla="*/ 81746 w 119833"/>
                <a:gd name="connsiteY39" fmla="*/ 30941 h 251741"/>
                <a:gd name="connsiteX40" fmla="*/ 59093 w 119833"/>
                <a:gd name="connsiteY40" fmla="*/ 22827 h 251741"/>
                <a:gd name="connsiteX41" fmla="*/ 35774 w 119833"/>
                <a:gd name="connsiteY41" fmla="*/ 31601 h 251741"/>
                <a:gd name="connsiteX42" fmla="*/ 30159 w 119833"/>
                <a:gd name="connsiteY42" fmla="*/ 39998 h 251741"/>
                <a:gd name="connsiteX43" fmla="*/ 27589 w 119833"/>
                <a:gd name="connsiteY43" fmla="*/ 48394 h 251741"/>
                <a:gd name="connsiteX44" fmla="*/ 26923 w 119833"/>
                <a:gd name="connsiteY44" fmla="*/ 57828 h 251741"/>
                <a:gd name="connsiteX45" fmla="*/ 26923 w 119833"/>
                <a:gd name="connsiteY45" fmla="*/ 58866 h 251741"/>
                <a:gd name="connsiteX46" fmla="*/ 29683 w 119833"/>
                <a:gd name="connsiteY46" fmla="*/ 73961 h 251741"/>
                <a:gd name="connsiteX47" fmla="*/ 37297 w 119833"/>
                <a:gd name="connsiteY47" fmla="*/ 86414 h 251741"/>
                <a:gd name="connsiteX48" fmla="*/ 49099 w 119833"/>
                <a:gd name="connsiteY48" fmla="*/ 97641 h 251741"/>
                <a:gd name="connsiteX49" fmla="*/ 64899 w 119833"/>
                <a:gd name="connsiteY49" fmla="*/ 109528 h 251741"/>
                <a:gd name="connsiteX50" fmla="*/ 83935 w 119833"/>
                <a:gd name="connsiteY50" fmla="*/ 123114 h 251741"/>
                <a:gd name="connsiteX51" fmla="*/ 101352 w 119833"/>
                <a:gd name="connsiteY51" fmla="*/ 140095 h 251741"/>
                <a:gd name="connsiteX52" fmla="*/ 119817 w 119833"/>
                <a:gd name="connsiteY52" fmla="*/ 192644 h 251741"/>
                <a:gd name="connsiteX53" fmla="*/ 114487 w 119833"/>
                <a:gd name="connsiteY53" fmla="*/ 219343 h 251741"/>
                <a:gd name="connsiteX54" fmla="*/ 100591 w 119833"/>
                <a:gd name="connsiteY54" fmla="*/ 238212 h 251741"/>
                <a:gd name="connsiteX55" fmla="*/ 80984 w 119833"/>
                <a:gd name="connsiteY55" fmla="*/ 248967 h 251741"/>
                <a:gd name="connsiteX56" fmla="*/ 58807 w 119833"/>
                <a:gd name="connsiteY56" fmla="*/ 251703 h 25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19833" h="251741">
                  <a:moveTo>
                    <a:pt x="58807" y="251703"/>
                  </a:moveTo>
                  <a:cubicBezTo>
                    <a:pt x="44293" y="252152"/>
                    <a:pt x="30092" y="247395"/>
                    <a:pt x="18832" y="238306"/>
                  </a:cubicBezTo>
                  <a:cubicBezTo>
                    <a:pt x="13674" y="233626"/>
                    <a:pt x="9362" y="228106"/>
                    <a:pt x="6079" y="221985"/>
                  </a:cubicBezTo>
                  <a:cubicBezTo>
                    <a:pt x="1615" y="212864"/>
                    <a:pt x="-451" y="202769"/>
                    <a:pt x="82" y="192644"/>
                  </a:cubicBezTo>
                  <a:cubicBezTo>
                    <a:pt x="25" y="189461"/>
                    <a:pt x="1339" y="186405"/>
                    <a:pt x="3699" y="184248"/>
                  </a:cubicBezTo>
                  <a:cubicBezTo>
                    <a:pt x="6002" y="182005"/>
                    <a:pt x="9134" y="180781"/>
                    <a:pt x="12360" y="180851"/>
                  </a:cubicBezTo>
                  <a:cubicBezTo>
                    <a:pt x="15415" y="180825"/>
                    <a:pt x="18347" y="182055"/>
                    <a:pt x="20450" y="184248"/>
                  </a:cubicBezTo>
                  <a:cubicBezTo>
                    <a:pt x="22725" y="186452"/>
                    <a:pt x="23963" y="189495"/>
                    <a:pt x="23877" y="192644"/>
                  </a:cubicBezTo>
                  <a:cubicBezTo>
                    <a:pt x="23667" y="198831"/>
                    <a:pt x="24733" y="204997"/>
                    <a:pt x="27018" y="210758"/>
                  </a:cubicBezTo>
                  <a:cubicBezTo>
                    <a:pt x="28864" y="215033"/>
                    <a:pt x="31739" y="218791"/>
                    <a:pt x="35394" y="221702"/>
                  </a:cubicBezTo>
                  <a:cubicBezTo>
                    <a:pt x="38753" y="224255"/>
                    <a:pt x="42608" y="226086"/>
                    <a:pt x="46720" y="227079"/>
                  </a:cubicBezTo>
                  <a:cubicBezTo>
                    <a:pt x="50765" y="228086"/>
                    <a:pt x="54924" y="228593"/>
                    <a:pt x="59093" y="228589"/>
                  </a:cubicBezTo>
                  <a:cubicBezTo>
                    <a:pt x="62282" y="228504"/>
                    <a:pt x="65460" y="228220"/>
                    <a:pt x="68611" y="227740"/>
                  </a:cubicBezTo>
                  <a:cubicBezTo>
                    <a:pt x="73008" y="227094"/>
                    <a:pt x="77215" y="225552"/>
                    <a:pt x="80984" y="223211"/>
                  </a:cubicBezTo>
                  <a:cubicBezTo>
                    <a:pt x="85334" y="220491"/>
                    <a:pt x="88979" y="216810"/>
                    <a:pt x="91644" y="212456"/>
                  </a:cubicBezTo>
                  <a:cubicBezTo>
                    <a:pt x="95023" y="206410"/>
                    <a:pt x="96603" y="199543"/>
                    <a:pt x="96213" y="192644"/>
                  </a:cubicBezTo>
                  <a:cubicBezTo>
                    <a:pt x="96375" y="185229"/>
                    <a:pt x="95185" y="177845"/>
                    <a:pt x="92691" y="170851"/>
                  </a:cubicBezTo>
                  <a:cubicBezTo>
                    <a:pt x="90521" y="164750"/>
                    <a:pt x="87304" y="159069"/>
                    <a:pt x="83173" y="154058"/>
                  </a:cubicBezTo>
                  <a:cubicBezTo>
                    <a:pt x="78881" y="149008"/>
                    <a:pt x="74065" y="144422"/>
                    <a:pt x="68801" y="140378"/>
                  </a:cubicBezTo>
                  <a:cubicBezTo>
                    <a:pt x="63281" y="136322"/>
                    <a:pt x="57570" y="132076"/>
                    <a:pt x="51479" y="127831"/>
                  </a:cubicBezTo>
                  <a:cubicBezTo>
                    <a:pt x="45387" y="123585"/>
                    <a:pt x="40533" y="120000"/>
                    <a:pt x="35013" y="115755"/>
                  </a:cubicBezTo>
                  <a:cubicBezTo>
                    <a:pt x="29530" y="111558"/>
                    <a:pt x="24486" y="106816"/>
                    <a:pt x="19975" y="101603"/>
                  </a:cubicBezTo>
                  <a:cubicBezTo>
                    <a:pt x="9505" y="89821"/>
                    <a:pt x="3718" y="74663"/>
                    <a:pt x="3699" y="58960"/>
                  </a:cubicBezTo>
                  <a:cubicBezTo>
                    <a:pt x="3699" y="58111"/>
                    <a:pt x="3699" y="56319"/>
                    <a:pt x="3699" y="53583"/>
                  </a:cubicBezTo>
                  <a:cubicBezTo>
                    <a:pt x="3851" y="50415"/>
                    <a:pt x="4232" y="47262"/>
                    <a:pt x="4841" y="44149"/>
                  </a:cubicBezTo>
                  <a:cubicBezTo>
                    <a:pt x="6602" y="33632"/>
                    <a:pt x="11313" y="23822"/>
                    <a:pt x="18452" y="15846"/>
                  </a:cubicBezTo>
                  <a:cubicBezTo>
                    <a:pt x="29235" y="5092"/>
                    <a:pt x="44102" y="-632"/>
                    <a:pt x="59378" y="91"/>
                  </a:cubicBezTo>
                  <a:cubicBezTo>
                    <a:pt x="74512" y="-804"/>
                    <a:pt x="89274" y="4960"/>
                    <a:pt x="99734" y="15846"/>
                  </a:cubicBezTo>
                  <a:cubicBezTo>
                    <a:pt x="103151" y="19738"/>
                    <a:pt x="105883" y="24170"/>
                    <a:pt x="107825" y="28959"/>
                  </a:cubicBezTo>
                  <a:cubicBezTo>
                    <a:pt x="109957" y="34100"/>
                    <a:pt x="111241" y="39547"/>
                    <a:pt x="111632" y="45092"/>
                  </a:cubicBezTo>
                  <a:cubicBezTo>
                    <a:pt x="112003" y="48475"/>
                    <a:pt x="112155" y="51878"/>
                    <a:pt x="112108" y="55281"/>
                  </a:cubicBezTo>
                  <a:cubicBezTo>
                    <a:pt x="112136" y="56929"/>
                    <a:pt x="111974" y="58574"/>
                    <a:pt x="111632" y="60187"/>
                  </a:cubicBezTo>
                  <a:cubicBezTo>
                    <a:pt x="110975" y="62805"/>
                    <a:pt x="110185" y="65387"/>
                    <a:pt x="109252" y="67923"/>
                  </a:cubicBezTo>
                  <a:cubicBezTo>
                    <a:pt x="108100" y="69663"/>
                    <a:pt x="106720" y="71248"/>
                    <a:pt x="105159" y="72640"/>
                  </a:cubicBezTo>
                  <a:cubicBezTo>
                    <a:pt x="103085" y="74072"/>
                    <a:pt x="100486" y="74553"/>
                    <a:pt x="98021" y="73961"/>
                  </a:cubicBezTo>
                  <a:cubicBezTo>
                    <a:pt x="95375" y="73781"/>
                    <a:pt x="92929" y="72516"/>
                    <a:pt x="91263" y="70470"/>
                  </a:cubicBezTo>
                  <a:cubicBezTo>
                    <a:pt x="88446" y="66496"/>
                    <a:pt x="87352" y="61571"/>
                    <a:pt x="88218" y="56791"/>
                  </a:cubicBezTo>
                  <a:cubicBezTo>
                    <a:pt x="88732" y="53667"/>
                    <a:pt x="88732" y="50480"/>
                    <a:pt x="88218" y="47356"/>
                  </a:cubicBezTo>
                  <a:cubicBezTo>
                    <a:pt x="87770" y="44903"/>
                    <a:pt x="87104" y="42167"/>
                    <a:pt x="86219" y="39148"/>
                  </a:cubicBezTo>
                  <a:cubicBezTo>
                    <a:pt x="85305" y="36141"/>
                    <a:pt x="83782" y="33348"/>
                    <a:pt x="81746" y="30941"/>
                  </a:cubicBezTo>
                  <a:cubicBezTo>
                    <a:pt x="75844" y="24941"/>
                    <a:pt x="67497" y="21951"/>
                    <a:pt x="59093" y="22827"/>
                  </a:cubicBezTo>
                  <a:cubicBezTo>
                    <a:pt x="50394" y="22165"/>
                    <a:pt x="41837" y="25381"/>
                    <a:pt x="35774" y="31601"/>
                  </a:cubicBezTo>
                  <a:cubicBezTo>
                    <a:pt x="33338" y="33986"/>
                    <a:pt x="31425" y="36845"/>
                    <a:pt x="30159" y="39998"/>
                  </a:cubicBezTo>
                  <a:cubicBezTo>
                    <a:pt x="29045" y="42713"/>
                    <a:pt x="28189" y="45524"/>
                    <a:pt x="27589" y="48394"/>
                  </a:cubicBezTo>
                  <a:cubicBezTo>
                    <a:pt x="26913" y="51491"/>
                    <a:pt x="26685" y="54668"/>
                    <a:pt x="26923" y="57828"/>
                  </a:cubicBezTo>
                  <a:lnTo>
                    <a:pt x="26923" y="58866"/>
                  </a:lnTo>
                  <a:cubicBezTo>
                    <a:pt x="26865" y="64026"/>
                    <a:pt x="27798" y="69149"/>
                    <a:pt x="29683" y="73961"/>
                  </a:cubicBezTo>
                  <a:cubicBezTo>
                    <a:pt x="31520" y="78495"/>
                    <a:pt x="34090" y="82702"/>
                    <a:pt x="37297" y="86414"/>
                  </a:cubicBezTo>
                  <a:cubicBezTo>
                    <a:pt x="40876" y="90504"/>
                    <a:pt x="44826" y="94262"/>
                    <a:pt x="49099" y="97641"/>
                  </a:cubicBezTo>
                  <a:cubicBezTo>
                    <a:pt x="53763" y="101320"/>
                    <a:pt x="58617" y="105283"/>
                    <a:pt x="64899" y="109528"/>
                  </a:cubicBezTo>
                  <a:cubicBezTo>
                    <a:pt x="71181" y="113774"/>
                    <a:pt x="77843" y="118302"/>
                    <a:pt x="83935" y="123114"/>
                  </a:cubicBezTo>
                  <a:cubicBezTo>
                    <a:pt x="90340" y="128137"/>
                    <a:pt x="96175" y="133831"/>
                    <a:pt x="101352" y="140095"/>
                  </a:cubicBezTo>
                  <a:cubicBezTo>
                    <a:pt x="113583" y="154894"/>
                    <a:pt x="120131" y="173514"/>
                    <a:pt x="119817" y="192644"/>
                  </a:cubicBezTo>
                  <a:cubicBezTo>
                    <a:pt x="120026" y="201823"/>
                    <a:pt x="118208" y="210935"/>
                    <a:pt x="114487" y="219343"/>
                  </a:cubicBezTo>
                  <a:cubicBezTo>
                    <a:pt x="111365" y="226601"/>
                    <a:pt x="106616" y="233056"/>
                    <a:pt x="100591" y="238212"/>
                  </a:cubicBezTo>
                  <a:cubicBezTo>
                    <a:pt x="94833" y="243045"/>
                    <a:pt x="88170" y="246701"/>
                    <a:pt x="80984" y="248967"/>
                  </a:cubicBezTo>
                  <a:cubicBezTo>
                    <a:pt x="73779" y="251026"/>
                    <a:pt x="66298" y="251949"/>
                    <a:pt x="58807" y="251703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6D834A28-8818-8049-ADB8-4EDBA8AD9AA2}"/>
                </a:ext>
              </a:extLst>
            </p:cNvPr>
            <p:cNvSpPr/>
            <p:nvPr/>
          </p:nvSpPr>
          <p:spPr>
            <a:xfrm>
              <a:off x="3392821" y="1600835"/>
              <a:ext cx="158419" cy="249283"/>
            </a:xfrm>
            <a:custGeom>
              <a:avLst/>
              <a:gdLst>
                <a:gd name="connsiteX0" fmla="*/ 136210 w 158419"/>
                <a:gd name="connsiteY0" fmla="*/ 245982 h 249283"/>
                <a:gd name="connsiteX1" fmla="*/ 136210 w 158419"/>
                <a:gd name="connsiteY1" fmla="*/ 245982 h 249283"/>
                <a:gd name="connsiteX2" fmla="*/ 133830 w 158419"/>
                <a:gd name="connsiteY2" fmla="*/ 247586 h 249283"/>
                <a:gd name="connsiteX3" fmla="*/ 133830 w 158419"/>
                <a:gd name="connsiteY3" fmla="*/ 247586 h 249283"/>
                <a:gd name="connsiteX4" fmla="*/ 133830 w 158419"/>
                <a:gd name="connsiteY4" fmla="*/ 247586 h 249283"/>
                <a:gd name="connsiteX5" fmla="*/ 133830 w 158419"/>
                <a:gd name="connsiteY5" fmla="*/ 247586 h 249283"/>
                <a:gd name="connsiteX6" fmla="*/ 133830 w 158419"/>
                <a:gd name="connsiteY6" fmla="*/ 247586 h 249283"/>
                <a:gd name="connsiteX7" fmla="*/ 133830 w 158419"/>
                <a:gd name="connsiteY7" fmla="*/ 247586 h 249283"/>
                <a:gd name="connsiteX8" fmla="*/ 131451 w 158419"/>
                <a:gd name="connsiteY8" fmla="*/ 248623 h 249283"/>
                <a:gd name="connsiteX9" fmla="*/ 126977 w 158419"/>
                <a:gd name="connsiteY9" fmla="*/ 248623 h 249283"/>
                <a:gd name="connsiteX10" fmla="*/ 126025 w 158419"/>
                <a:gd name="connsiteY10" fmla="*/ 248623 h 249283"/>
                <a:gd name="connsiteX11" fmla="*/ 123836 w 158419"/>
                <a:gd name="connsiteY11" fmla="*/ 248623 h 249283"/>
                <a:gd name="connsiteX12" fmla="*/ 121076 w 158419"/>
                <a:gd name="connsiteY12" fmla="*/ 247303 h 249283"/>
                <a:gd name="connsiteX13" fmla="*/ 120410 w 158419"/>
                <a:gd name="connsiteY13" fmla="*/ 246831 h 249283"/>
                <a:gd name="connsiteX14" fmla="*/ 119744 w 158419"/>
                <a:gd name="connsiteY14" fmla="*/ 246265 h 249283"/>
                <a:gd name="connsiteX15" fmla="*/ 119077 w 158419"/>
                <a:gd name="connsiteY15" fmla="*/ 245604 h 249283"/>
                <a:gd name="connsiteX16" fmla="*/ 119077 w 158419"/>
                <a:gd name="connsiteY16" fmla="*/ 245604 h 249283"/>
                <a:gd name="connsiteX17" fmla="*/ 119077 w 158419"/>
                <a:gd name="connsiteY17" fmla="*/ 245604 h 249283"/>
                <a:gd name="connsiteX18" fmla="*/ 119077 w 158419"/>
                <a:gd name="connsiteY18" fmla="*/ 245604 h 249283"/>
                <a:gd name="connsiteX19" fmla="*/ 119077 w 158419"/>
                <a:gd name="connsiteY19" fmla="*/ 245604 h 249283"/>
                <a:gd name="connsiteX20" fmla="*/ 119077 w 158419"/>
                <a:gd name="connsiteY20" fmla="*/ 245604 h 249283"/>
                <a:gd name="connsiteX21" fmla="*/ 119077 w 158419"/>
                <a:gd name="connsiteY21" fmla="*/ 245604 h 249283"/>
                <a:gd name="connsiteX22" fmla="*/ 119077 w 158419"/>
                <a:gd name="connsiteY22" fmla="*/ 245604 h 249283"/>
                <a:gd name="connsiteX23" fmla="*/ 119077 w 158419"/>
                <a:gd name="connsiteY23" fmla="*/ 245604 h 249283"/>
                <a:gd name="connsiteX24" fmla="*/ 119077 w 158419"/>
                <a:gd name="connsiteY24" fmla="*/ 245604 h 249283"/>
                <a:gd name="connsiteX25" fmla="*/ 119077 w 158419"/>
                <a:gd name="connsiteY25" fmla="*/ 244944 h 249283"/>
                <a:gd name="connsiteX26" fmla="*/ 119077 w 158419"/>
                <a:gd name="connsiteY26" fmla="*/ 244944 h 249283"/>
                <a:gd name="connsiteX27" fmla="*/ 119077 w 158419"/>
                <a:gd name="connsiteY27" fmla="*/ 244284 h 249283"/>
                <a:gd name="connsiteX28" fmla="*/ 119077 w 158419"/>
                <a:gd name="connsiteY28" fmla="*/ 243812 h 249283"/>
                <a:gd name="connsiteX29" fmla="*/ 119077 w 158419"/>
                <a:gd name="connsiteY29" fmla="*/ 243246 h 249283"/>
                <a:gd name="connsiteX30" fmla="*/ 83480 w 158419"/>
                <a:gd name="connsiteY30" fmla="*/ 133431 h 249283"/>
                <a:gd name="connsiteX31" fmla="*/ 47884 w 158419"/>
                <a:gd name="connsiteY31" fmla="*/ 243246 h 249283"/>
                <a:gd name="connsiteX32" fmla="*/ 47884 w 158419"/>
                <a:gd name="connsiteY32" fmla="*/ 244284 h 249283"/>
                <a:gd name="connsiteX33" fmla="*/ 47884 w 158419"/>
                <a:gd name="connsiteY33" fmla="*/ 244284 h 249283"/>
                <a:gd name="connsiteX34" fmla="*/ 47884 w 158419"/>
                <a:gd name="connsiteY34" fmla="*/ 244944 h 249283"/>
                <a:gd name="connsiteX35" fmla="*/ 47884 w 158419"/>
                <a:gd name="connsiteY35" fmla="*/ 244944 h 249283"/>
                <a:gd name="connsiteX36" fmla="*/ 47884 w 158419"/>
                <a:gd name="connsiteY36" fmla="*/ 245604 h 249283"/>
                <a:gd name="connsiteX37" fmla="*/ 47884 w 158419"/>
                <a:gd name="connsiteY37" fmla="*/ 246265 h 249283"/>
                <a:gd name="connsiteX38" fmla="*/ 47884 w 158419"/>
                <a:gd name="connsiteY38" fmla="*/ 246265 h 249283"/>
                <a:gd name="connsiteX39" fmla="*/ 47884 w 158419"/>
                <a:gd name="connsiteY39" fmla="*/ 246265 h 249283"/>
                <a:gd name="connsiteX40" fmla="*/ 47884 w 158419"/>
                <a:gd name="connsiteY40" fmla="*/ 246265 h 249283"/>
                <a:gd name="connsiteX41" fmla="*/ 47884 w 158419"/>
                <a:gd name="connsiteY41" fmla="*/ 246265 h 249283"/>
                <a:gd name="connsiteX42" fmla="*/ 47217 w 158419"/>
                <a:gd name="connsiteY42" fmla="*/ 246925 h 249283"/>
                <a:gd name="connsiteX43" fmla="*/ 47217 w 158419"/>
                <a:gd name="connsiteY43" fmla="*/ 246925 h 249283"/>
                <a:gd name="connsiteX44" fmla="*/ 43410 w 158419"/>
                <a:gd name="connsiteY44" fmla="*/ 249284 h 249283"/>
                <a:gd name="connsiteX45" fmla="*/ 42458 w 158419"/>
                <a:gd name="connsiteY45" fmla="*/ 249284 h 249283"/>
                <a:gd name="connsiteX46" fmla="*/ 41792 w 158419"/>
                <a:gd name="connsiteY46" fmla="*/ 249284 h 249283"/>
                <a:gd name="connsiteX47" fmla="*/ 37319 w 158419"/>
                <a:gd name="connsiteY47" fmla="*/ 249284 h 249283"/>
                <a:gd name="connsiteX48" fmla="*/ 28658 w 158419"/>
                <a:gd name="connsiteY48" fmla="*/ 248906 h 249283"/>
                <a:gd name="connsiteX49" fmla="*/ 27991 w 158419"/>
                <a:gd name="connsiteY49" fmla="*/ 248906 h 249283"/>
                <a:gd name="connsiteX50" fmla="*/ 27991 w 158419"/>
                <a:gd name="connsiteY50" fmla="*/ 248906 h 249283"/>
                <a:gd name="connsiteX51" fmla="*/ 27991 w 158419"/>
                <a:gd name="connsiteY51" fmla="*/ 248906 h 249283"/>
                <a:gd name="connsiteX52" fmla="*/ 27991 w 158419"/>
                <a:gd name="connsiteY52" fmla="*/ 248906 h 249283"/>
                <a:gd name="connsiteX53" fmla="*/ 27991 w 158419"/>
                <a:gd name="connsiteY53" fmla="*/ 248906 h 249283"/>
                <a:gd name="connsiteX54" fmla="*/ 27991 w 158419"/>
                <a:gd name="connsiteY54" fmla="*/ 248906 h 249283"/>
                <a:gd name="connsiteX55" fmla="*/ 26278 w 158419"/>
                <a:gd name="connsiteY55" fmla="*/ 247586 h 249283"/>
                <a:gd name="connsiteX56" fmla="*/ 26278 w 158419"/>
                <a:gd name="connsiteY56" fmla="*/ 247586 h 249283"/>
                <a:gd name="connsiteX57" fmla="*/ 26278 w 158419"/>
                <a:gd name="connsiteY57" fmla="*/ 247586 h 249283"/>
                <a:gd name="connsiteX58" fmla="*/ 26278 w 158419"/>
                <a:gd name="connsiteY58" fmla="*/ 247586 h 249283"/>
                <a:gd name="connsiteX59" fmla="*/ 26278 w 158419"/>
                <a:gd name="connsiteY59" fmla="*/ 247586 h 249283"/>
                <a:gd name="connsiteX60" fmla="*/ 26278 w 158419"/>
                <a:gd name="connsiteY60" fmla="*/ 247586 h 249283"/>
                <a:gd name="connsiteX61" fmla="*/ 26278 w 158419"/>
                <a:gd name="connsiteY61" fmla="*/ 247586 h 249283"/>
                <a:gd name="connsiteX62" fmla="*/ 26278 w 158419"/>
                <a:gd name="connsiteY62" fmla="*/ 247586 h 249283"/>
                <a:gd name="connsiteX63" fmla="*/ 25231 w 158419"/>
                <a:gd name="connsiteY63" fmla="*/ 245510 h 249283"/>
                <a:gd name="connsiteX64" fmla="*/ 25231 w 158419"/>
                <a:gd name="connsiteY64" fmla="*/ 244850 h 249283"/>
                <a:gd name="connsiteX65" fmla="*/ 25231 w 158419"/>
                <a:gd name="connsiteY65" fmla="*/ 244850 h 249283"/>
                <a:gd name="connsiteX66" fmla="*/ 25231 w 158419"/>
                <a:gd name="connsiteY66" fmla="*/ 243812 h 249283"/>
                <a:gd name="connsiteX67" fmla="*/ 25231 w 158419"/>
                <a:gd name="connsiteY67" fmla="*/ 242774 h 249283"/>
                <a:gd name="connsiteX68" fmla="*/ 104 w 158419"/>
                <a:gd name="connsiteY68" fmla="*/ 13615 h 249283"/>
                <a:gd name="connsiteX69" fmla="*/ 2483 w 158419"/>
                <a:gd name="connsiteY69" fmla="*/ 5030 h 249283"/>
                <a:gd name="connsiteX70" fmla="*/ 10669 w 158419"/>
                <a:gd name="connsiteY70" fmla="*/ 502 h 249283"/>
                <a:gd name="connsiteX71" fmla="*/ 19330 w 158419"/>
                <a:gd name="connsiteY71" fmla="*/ 2860 h 249283"/>
                <a:gd name="connsiteX72" fmla="*/ 23899 w 158419"/>
                <a:gd name="connsiteY72" fmla="*/ 10596 h 249283"/>
                <a:gd name="connsiteX73" fmla="*/ 42173 w 158419"/>
                <a:gd name="connsiteY73" fmla="*/ 184565 h 249283"/>
                <a:gd name="connsiteX74" fmla="*/ 68918 w 158419"/>
                <a:gd name="connsiteY74" fmla="*/ 90222 h 249283"/>
                <a:gd name="connsiteX75" fmla="*/ 68918 w 158419"/>
                <a:gd name="connsiteY75" fmla="*/ 90222 h 249283"/>
                <a:gd name="connsiteX76" fmla="*/ 68918 w 158419"/>
                <a:gd name="connsiteY76" fmla="*/ 90222 h 249283"/>
                <a:gd name="connsiteX77" fmla="*/ 68918 w 158419"/>
                <a:gd name="connsiteY77" fmla="*/ 90222 h 249283"/>
                <a:gd name="connsiteX78" fmla="*/ 68918 w 158419"/>
                <a:gd name="connsiteY78" fmla="*/ 88524 h 249283"/>
                <a:gd name="connsiteX79" fmla="*/ 69584 w 158419"/>
                <a:gd name="connsiteY79" fmla="*/ 87863 h 249283"/>
                <a:gd name="connsiteX80" fmla="*/ 69584 w 158419"/>
                <a:gd name="connsiteY80" fmla="*/ 87863 h 249283"/>
                <a:gd name="connsiteX81" fmla="*/ 69584 w 158419"/>
                <a:gd name="connsiteY81" fmla="*/ 87863 h 249283"/>
                <a:gd name="connsiteX82" fmla="*/ 69584 w 158419"/>
                <a:gd name="connsiteY82" fmla="*/ 87863 h 249283"/>
                <a:gd name="connsiteX83" fmla="*/ 69584 w 158419"/>
                <a:gd name="connsiteY83" fmla="*/ 87863 h 249283"/>
                <a:gd name="connsiteX84" fmla="*/ 69584 w 158419"/>
                <a:gd name="connsiteY84" fmla="*/ 87863 h 249283"/>
                <a:gd name="connsiteX85" fmla="*/ 69584 w 158419"/>
                <a:gd name="connsiteY85" fmla="*/ 87863 h 249283"/>
                <a:gd name="connsiteX86" fmla="*/ 69584 w 158419"/>
                <a:gd name="connsiteY86" fmla="*/ 87863 h 249283"/>
                <a:gd name="connsiteX87" fmla="*/ 69584 w 158419"/>
                <a:gd name="connsiteY87" fmla="*/ 87863 h 249283"/>
                <a:gd name="connsiteX88" fmla="*/ 69584 w 158419"/>
                <a:gd name="connsiteY88" fmla="*/ 87863 h 249283"/>
                <a:gd name="connsiteX89" fmla="*/ 69584 w 158419"/>
                <a:gd name="connsiteY89" fmla="*/ 87863 h 249283"/>
                <a:gd name="connsiteX90" fmla="*/ 69584 w 158419"/>
                <a:gd name="connsiteY90" fmla="*/ 87863 h 249283"/>
                <a:gd name="connsiteX91" fmla="*/ 69584 w 158419"/>
                <a:gd name="connsiteY91" fmla="*/ 87863 h 249283"/>
                <a:gd name="connsiteX92" fmla="*/ 71107 w 158419"/>
                <a:gd name="connsiteY92" fmla="*/ 87108 h 249283"/>
                <a:gd name="connsiteX93" fmla="*/ 72630 w 158419"/>
                <a:gd name="connsiteY93" fmla="*/ 86259 h 249283"/>
                <a:gd name="connsiteX94" fmla="*/ 76247 w 158419"/>
                <a:gd name="connsiteY94" fmla="*/ 86259 h 249283"/>
                <a:gd name="connsiteX95" fmla="*/ 76247 w 158419"/>
                <a:gd name="connsiteY95" fmla="*/ 86259 h 249283"/>
                <a:gd name="connsiteX96" fmla="*/ 77675 w 158419"/>
                <a:gd name="connsiteY96" fmla="*/ 86259 h 249283"/>
                <a:gd name="connsiteX97" fmla="*/ 77675 w 158419"/>
                <a:gd name="connsiteY97" fmla="*/ 86259 h 249283"/>
                <a:gd name="connsiteX98" fmla="*/ 81387 w 158419"/>
                <a:gd name="connsiteY98" fmla="*/ 86259 h 249283"/>
                <a:gd name="connsiteX99" fmla="*/ 81387 w 158419"/>
                <a:gd name="connsiteY99" fmla="*/ 86259 h 249283"/>
                <a:gd name="connsiteX100" fmla="*/ 82433 w 158419"/>
                <a:gd name="connsiteY100" fmla="*/ 86259 h 249283"/>
                <a:gd name="connsiteX101" fmla="*/ 82433 w 158419"/>
                <a:gd name="connsiteY101" fmla="*/ 86259 h 249283"/>
                <a:gd name="connsiteX102" fmla="*/ 82433 w 158419"/>
                <a:gd name="connsiteY102" fmla="*/ 86259 h 249283"/>
                <a:gd name="connsiteX103" fmla="*/ 83100 w 158419"/>
                <a:gd name="connsiteY103" fmla="*/ 86259 h 249283"/>
                <a:gd name="connsiteX104" fmla="*/ 84527 w 158419"/>
                <a:gd name="connsiteY104" fmla="*/ 87108 h 249283"/>
                <a:gd name="connsiteX105" fmla="*/ 85860 w 158419"/>
                <a:gd name="connsiteY105" fmla="*/ 87863 h 249283"/>
                <a:gd name="connsiteX106" fmla="*/ 85860 w 158419"/>
                <a:gd name="connsiteY106" fmla="*/ 87863 h 249283"/>
                <a:gd name="connsiteX107" fmla="*/ 85860 w 158419"/>
                <a:gd name="connsiteY107" fmla="*/ 87863 h 249283"/>
                <a:gd name="connsiteX108" fmla="*/ 85860 w 158419"/>
                <a:gd name="connsiteY108" fmla="*/ 87863 h 249283"/>
                <a:gd name="connsiteX109" fmla="*/ 85860 w 158419"/>
                <a:gd name="connsiteY109" fmla="*/ 87863 h 249283"/>
                <a:gd name="connsiteX110" fmla="*/ 85860 w 158419"/>
                <a:gd name="connsiteY110" fmla="*/ 87863 h 249283"/>
                <a:gd name="connsiteX111" fmla="*/ 85860 w 158419"/>
                <a:gd name="connsiteY111" fmla="*/ 87863 h 249283"/>
                <a:gd name="connsiteX112" fmla="*/ 85860 w 158419"/>
                <a:gd name="connsiteY112" fmla="*/ 87863 h 249283"/>
                <a:gd name="connsiteX113" fmla="*/ 85860 w 158419"/>
                <a:gd name="connsiteY113" fmla="*/ 87863 h 249283"/>
                <a:gd name="connsiteX114" fmla="*/ 85860 w 158419"/>
                <a:gd name="connsiteY114" fmla="*/ 87863 h 249283"/>
                <a:gd name="connsiteX115" fmla="*/ 85860 w 158419"/>
                <a:gd name="connsiteY115" fmla="*/ 87863 h 249283"/>
                <a:gd name="connsiteX116" fmla="*/ 85860 w 158419"/>
                <a:gd name="connsiteY116" fmla="*/ 87863 h 249283"/>
                <a:gd name="connsiteX117" fmla="*/ 85860 w 158419"/>
                <a:gd name="connsiteY117" fmla="*/ 87863 h 249283"/>
                <a:gd name="connsiteX118" fmla="*/ 85860 w 158419"/>
                <a:gd name="connsiteY118" fmla="*/ 88524 h 249283"/>
                <a:gd name="connsiteX119" fmla="*/ 85860 w 158419"/>
                <a:gd name="connsiteY119" fmla="*/ 88524 h 249283"/>
                <a:gd name="connsiteX120" fmla="*/ 85860 w 158419"/>
                <a:gd name="connsiteY120" fmla="*/ 89184 h 249283"/>
                <a:gd name="connsiteX121" fmla="*/ 85860 w 158419"/>
                <a:gd name="connsiteY121" fmla="*/ 89184 h 249283"/>
                <a:gd name="connsiteX122" fmla="*/ 85860 w 158419"/>
                <a:gd name="connsiteY122" fmla="*/ 89184 h 249283"/>
                <a:gd name="connsiteX123" fmla="*/ 85860 w 158419"/>
                <a:gd name="connsiteY123" fmla="*/ 89844 h 249283"/>
                <a:gd name="connsiteX124" fmla="*/ 113557 w 158419"/>
                <a:gd name="connsiteY124" fmla="*/ 184187 h 249283"/>
                <a:gd name="connsiteX125" fmla="*/ 134591 w 158419"/>
                <a:gd name="connsiteY125" fmla="*/ 10219 h 249283"/>
                <a:gd name="connsiteX126" fmla="*/ 139160 w 158419"/>
                <a:gd name="connsiteY126" fmla="*/ 2483 h 249283"/>
                <a:gd name="connsiteX127" fmla="*/ 147821 w 158419"/>
                <a:gd name="connsiteY127" fmla="*/ 124 h 249283"/>
                <a:gd name="connsiteX128" fmla="*/ 155816 w 158419"/>
                <a:gd name="connsiteY128" fmla="*/ 4653 h 249283"/>
                <a:gd name="connsiteX129" fmla="*/ 158291 w 158419"/>
                <a:gd name="connsiteY129" fmla="*/ 13238 h 249283"/>
                <a:gd name="connsiteX130" fmla="*/ 133545 w 158419"/>
                <a:gd name="connsiteY130" fmla="*/ 239661 h 249283"/>
                <a:gd name="connsiteX131" fmla="*/ 133545 w 158419"/>
                <a:gd name="connsiteY131" fmla="*/ 240699 h 249283"/>
                <a:gd name="connsiteX132" fmla="*/ 133545 w 158419"/>
                <a:gd name="connsiteY132" fmla="*/ 241359 h 249283"/>
                <a:gd name="connsiteX133" fmla="*/ 133545 w 158419"/>
                <a:gd name="connsiteY133" fmla="*/ 241359 h 249283"/>
                <a:gd name="connsiteX134" fmla="*/ 133545 w 158419"/>
                <a:gd name="connsiteY134" fmla="*/ 241359 h 249283"/>
                <a:gd name="connsiteX135" fmla="*/ 133545 w 158419"/>
                <a:gd name="connsiteY135" fmla="*/ 242019 h 249283"/>
                <a:gd name="connsiteX136" fmla="*/ 132878 w 158419"/>
                <a:gd name="connsiteY136" fmla="*/ 243435 h 249283"/>
                <a:gd name="connsiteX137" fmla="*/ 132878 w 158419"/>
                <a:gd name="connsiteY137" fmla="*/ 244095 h 249283"/>
                <a:gd name="connsiteX138" fmla="*/ 132878 w 158419"/>
                <a:gd name="connsiteY138" fmla="*/ 244095 h 249283"/>
                <a:gd name="connsiteX139" fmla="*/ 132878 w 158419"/>
                <a:gd name="connsiteY139" fmla="*/ 244095 h 249283"/>
                <a:gd name="connsiteX140" fmla="*/ 132878 w 158419"/>
                <a:gd name="connsiteY140" fmla="*/ 244095 h 249283"/>
                <a:gd name="connsiteX141" fmla="*/ 132878 w 158419"/>
                <a:gd name="connsiteY141" fmla="*/ 244095 h 249283"/>
                <a:gd name="connsiteX142" fmla="*/ 132878 w 158419"/>
                <a:gd name="connsiteY142" fmla="*/ 244095 h 24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58419" h="249283">
                  <a:moveTo>
                    <a:pt x="136210" y="245982"/>
                  </a:moveTo>
                  <a:lnTo>
                    <a:pt x="136210" y="245982"/>
                  </a:lnTo>
                  <a:cubicBezTo>
                    <a:pt x="135572" y="246716"/>
                    <a:pt x="134753" y="247269"/>
                    <a:pt x="133830" y="247586"/>
                  </a:cubicBezTo>
                  <a:cubicBezTo>
                    <a:pt x="133830" y="247586"/>
                    <a:pt x="133830" y="247586"/>
                    <a:pt x="133830" y="247586"/>
                  </a:cubicBezTo>
                  <a:lnTo>
                    <a:pt x="133830" y="247586"/>
                  </a:lnTo>
                  <a:lnTo>
                    <a:pt x="133830" y="247586"/>
                  </a:lnTo>
                  <a:lnTo>
                    <a:pt x="133830" y="247586"/>
                  </a:lnTo>
                  <a:lnTo>
                    <a:pt x="133830" y="247586"/>
                  </a:lnTo>
                  <a:cubicBezTo>
                    <a:pt x="133002" y="247846"/>
                    <a:pt x="132202" y="248194"/>
                    <a:pt x="131451" y="248623"/>
                  </a:cubicBezTo>
                  <a:lnTo>
                    <a:pt x="126977" y="248623"/>
                  </a:lnTo>
                  <a:cubicBezTo>
                    <a:pt x="126673" y="248761"/>
                    <a:pt x="126330" y="248761"/>
                    <a:pt x="126025" y="248623"/>
                  </a:cubicBezTo>
                  <a:lnTo>
                    <a:pt x="123836" y="248623"/>
                  </a:lnTo>
                  <a:cubicBezTo>
                    <a:pt x="122837" y="248381"/>
                    <a:pt x="121895" y="247931"/>
                    <a:pt x="121076" y="247303"/>
                  </a:cubicBezTo>
                  <a:lnTo>
                    <a:pt x="120410" y="246831"/>
                  </a:lnTo>
                  <a:cubicBezTo>
                    <a:pt x="120410" y="246831"/>
                    <a:pt x="120410" y="246831"/>
                    <a:pt x="119744" y="246265"/>
                  </a:cubicBezTo>
                  <a:lnTo>
                    <a:pt x="119077" y="245604"/>
                  </a:lnTo>
                  <a:lnTo>
                    <a:pt x="119077" y="245604"/>
                  </a:lnTo>
                  <a:lnTo>
                    <a:pt x="119077" y="245604"/>
                  </a:lnTo>
                  <a:lnTo>
                    <a:pt x="119077" y="245604"/>
                  </a:lnTo>
                  <a:cubicBezTo>
                    <a:pt x="119077" y="245604"/>
                    <a:pt x="119077" y="245604"/>
                    <a:pt x="119077" y="245604"/>
                  </a:cubicBezTo>
                  <a:cubicBezTo>
                    <a:pt x="119077" y="245604"/>
                    <a:pt x="119077" y="245604"/>
                    <a:pt x="119077" y="245604"/>
                  </a:cubicBezTo>
                  <a:lnTo>
                    <a:pt x="119077" y="245604"/>
                  </a:lnTo>
                  <a:cubicBezTo>
                    <a:pt x="119077" y="245604"/>
                    <a:pt x="119077" y="245604"/>
                    <a:pt x="119077" y="245604"/>
                  </a:cubicBezTo>
                  <a:cubicBezTo>
                    <a:pt x="119077" y="245604"/>
                    <a:pt x="119077" y="245604"/>
                    <a:pt x="119077" y="245604"/>
                  </a:cubicBezTo>
                  <a:lnTo>
                    <a:pt x="119077" y="245604"/>
                  </a:lnTo>
                  <a:cubicBezTo>
                    <a:pt x="119077" y="245133"/>
                    <a:pt x="119077" y="244944"/>
                    <a:pt x="119077" y="244944"/>
                  </a:cubicBezTo>
                  <a:lnTo>
                    <a:pt x="119077" y="244944"/>
                  </a:lnTo>
                  <a:lnTo>
                    <a:pt x="119077" y="244284"/>
                  </a:lnTo>
                  <a:cubicBezTo>
                    <a:pt x="119134" y="244132"/>
                    <a:pt x="119134" y="243964"/>
                    <a:pt x="119077" y="243812"/>
                  </a:cubicBezTo>
                  <a:cubicBezTo>
                    <a:pt x="119077" y="243812"/>
                    <a:pt x="119077" y="243812"/>
                    <a:pt x="119077" y="243246"/>
                  </a:cubicBezTo>
                  <a:lnTo>
                    <a:pt x="83480" y="133431"/>
                  </a:lnTo>
                  <a:lnTo>
                    <a:pt x="47884" y="243246"/>
                  </a:lnTo>
                  <a:cubicBezTo>
                    <a:pt x="47779" y="243584"/>
                    <a:pt x="47779" y="243946"/>
                    <a:pt x="47884" y="244284"/>
                  </a:cubicBezTo>
                  <a:lnTo>
                    <a:pt x="47884" y="244284"/>
                  </a:lnTo>
                  <a:cubicBezTo>
                    <a:pt x="47884" y="244755"/>
                    <a:pt x="47884" y="244944"/>
                    <a:pt x="47884" y="244944"/>
                  </a:cubicBezTo>
                  <a:lnTo>
                    <a:pt x="47884" y="244944"/>
                  </a:lnTo>
                  <a:lnTo>
                    <a:pt x="47884" y="245604"/>
                  </a:lnTo>
                  <a:cubicBezTo>
                    <a:pt x="47827" y="245820"/>
                    <a:pt x="47827" y="246049"/>
                    <a:pt x="47884" y="246265"/>
                  </a:cubicBezTo>
                  <a:cubicBezTo>
                    <a:pt x="47884" y="246265"/>
                    <a:pt x="47884" y="246265"/>
                    <a:pt x="47884" y="246265"/>
                  </a:cubicBezTo>
                  <a:lnTo>
                    <a:pt x="47884" y="246265"/>
                  </a:lnTo>
                  <a:lnTo>
                    <a:pt x="47884" y="246265"/>
                  </a:lnTo>
                  <a:lnTo>
                    <a:pt x="47884" y="246265"/>
                  </a:lnTo>
                  <a:lnTo>
                    <a:pt x="47217" y="246925"/>
                  </a:lnTo>
                  <a:lnTo>
                    <a:pt x="47217" y="246925"/>
                  </a:lnTo>
                  <a:cubicBezTo>
                    <a:pt x="46047" y="247863"/>
                    <a:pt x="44771" y="248655"/>
                    <a:pt x="43410" y="249284"/>
                  </a:cubicBezTo>
                  <a:lnTo>
                    <a:pt x="42458" y="249284"/>
                  </a:lnTo>
                  <a:cubicBezTo>
                    <a:pt x="42458" y="249284"/>
                    <a:pt x="41983" y="249284"/>
                    <a:pt x="41792" y="249284"/>
                  </a:cubicBezTo>
                  <a:lnTo>
                    <a:pt x="37319" y="249284"/>
                  </a:lnTo>
                  <a:lnTo>
                    <a:pt x="28658" y="248906"/>
                  </a:lnTo>
                  <a:lnTo>
                    <a:pt x="27991" y="248906"/>
                  </a:lnTo>
                  <a:lnTo>
                    <a:pt x="27991" y="248906"/>
                  </a:lnTo>
                  <a:lnTo>
                    <a:pt x="27991" y="248906"/>
                  </a:lnTo>
                  <a:lnTo>
                    <a:pt x="27991" y="248906"/>
                  </a:lnTo>
                  <a:cubicBezTo>
                    <a:pt x="27991" y="248906"/>
                    <a:pt x="27991" y="248906"/>
                    <a:pt x="27991" y="248906"/>
                  </a:cubicBezTo>
                  <a:lnTo>
                    <a:pt x="27991" y="248906"/>
                  </a:lnTo>
                  <a:cubicBezTo>
                    <a:pt x="27344" y="248573"/>
                    <a:pt x="26764" y="248125"/>
                    <a:pt x="26278" y="247586"/>
                  </a:cubicBezTo>
                  <a:lnTo>
                    <a:pt x="26278" y="247586"/>
                  </a:lnTo>
                  <a:lnTo>
                    <a:pt x="26278" y="247586"/>
                  </a:lnTo>
                  <a:lnTo>
                    <a:pt x="26278" y="247586"/>
                  </a:lnTo>
                  <a:lnTo>
                    <a:pt x="26278" y="247586"/>
                  </a:lnTo>
                  <a:lnTo>
                    <a:pt x="26278" y="247586"/>
                  </a:lnTo>
                  <a:lnTo>
                    <a:pt x="26278" y="247586"/>
                  </a:lnTo>
                  <a:lnTo>
                    <a:pt x="26278" y="247586"/>
                  </a:lnTo>
                  <a:lnTo>
                    <a:pt x="25231" y="245510"/>
                  </a:lnTo>
                  <a:lnTo>
                    <a:pt x="25231" y="244850"/>
                  </a:lnTo>
                  <a:cubicBezTo>
                    <a:pt x="25231" y="244850"/>
                    <a:pt x="25231" y="244850"/>
                    <a:pt x="25231" y="244850"/>
                  </a:cubicBezTo>
                  <a:lnTo>
                    <a:pt x="25231" y="243812"/>
                  </a:lnTo>
                  <a:cubicBezTo>
                    <a:pt x="25107" y="243477"/>
                    <a:pt x="25107" y="243109"/>
                    <a:pt x="25231" y="242774"/>
                  </a:cubicBezTo>
                  <a:lnTo>
                    <a:pt x="104" y="13615"/>
                  </a:lnTo>
                  <a:cubicBezTo>
                    <a:pt x="-315" y="10552"/>
                    <a:pt x="542" y="7450"/>
                    <a:pt x="2483" y="5030"/>
                  </a:cubicBezTo>
                  <a:cubicBezTo>
                    <a:pt x="4501" y="2507"/>
                    <a:pt x="7442" y="879"/>
                    <a:pt x="10669" y="502"/>
                  </a:cubicBezTo>
                  <a:cubicBezTo>
                    <a:pt x="13762" y="48"/>
                    <a:pt x="16903" y="904"/>
                    <a:pt x="19330" y="2860"/>
                  </a:cubicBezTo>
                  <a:cubicBezTo>
                    <a:pt x="21824" y="4742"/>
                    <a:pt x="23461" y="7522"/>
                    <a:pt x="23899" y="10596"/>
                  </a:cubicBezTo>
                  <a:lnTo>
                    <a:pt x="42173" y="184565"/>
                  </a:lnTo>
                  <a:lnTo>
                    <a:pt x="68918" y="90222"/>
                  </a:lnTo>
                  <a:lnTo>
                    <a:pt x="68918" y="90222"/>
                  </a:lnTo>
                  <a:lnTo>
                    <a:pt x="68918" y="90222"/>
                  </a:lnTo>
                  <a:cubicBezTo>
                    <a:pt x="68918" y="90222"/>
                    <a:pt x="68918" y="90222"/>
                    <a:pt x="68918" y="90222"/>
                  </a:cubicBezTo>
                  <a:lnTo>
                    <a:pt x="68918" y="88524"/>
                  </a:lnTo>
                  <a:lnTo>
                    <a:pt x="69584" y="87863"/>
                  </a:lnTo>
                  <a:lnTo>
                    <a:pt x="69584" y="87863"/>
                  </a:lnTo>
                  <a:lnTo>
                    <a:pt x="69584" y="87863"/>
                  </a:lnTo>
                  <a:lnTo>
                    <a:pt x="69584" y="87863"/>
                  </a:lnTo>
                  <a:cubicBezTo>
                    <a:pt x="69584" y="87863"/>
                    <a:pt x="69584" y="87863"/>
                    <a:pt x="69584" y="87863"/>
                  </a:cubicBezTo>
                  <a:lnTo>
                    <a:pt x="69584" y="87863"/>
                  </a:lnTo>
                  <a:lnTo>
                    <a:pt x="69584" y="87863"/>
                  </a:lnTo>
                  <a:lnTo>
                    <a:pt x="69584" y="87863"/>
                  </a:lnTo>
                  <a:lnTo>
                    <a:pt x="69584" y="87863"/>
                  </a:lnTo>
                  <a:cubicBezTo>
                    <a:pt x="69584" y="87863"/>
                    <a:pt x="69584" y="87863"/>
                    <a:pt x="69584" y="87863"/>
                  </a:cubicBezTo>
                  <a:lnTo>
                    <a:pt x="69584" y="87863"/>
                  </a:lnTo>
                  <a:lnTo>
                    <a:pt x="69584" y="87863"/>
                  </a:lnTo>
                  <a:lnTo>
                    <a:pt x="69584" y="87863"/>
                  </a:lnTo>
                  <a:cubicBezTo>
                    <a:pt x="70003" y="87464"/>
                    <a:pt x="70536" y="87201"/>
                    <a:pt x="71107" y="87108"/>
                  </a:cubicBezTo>
                  <a:cubicBezTo>
                    <a:pt x="71659" y="86919"/>
                    <a:pt x="72183" y="86631"/>
                    <a:pt x="72630" y="86259"/>
                  </a:cubicBezTo>
                  <a:lnTo>
                    <a:pt x="76247" y="86259"/>
                  </a:lnTo>
                  <a:lnTo>
                    <a:pt x="76247" y="86259"/>
                  </a:lnTo>
                  <a:lnTo>
                    <a:pt x="77675" y="86259"/>
                  </a:lnTo>
                  <a:lnTo>
                    <a:pt x="77675" y="86259"/>
                  </a:lnTo>
                  <a:lnTo>
                    <a:pt x="81387" y="86259"/>
                  </a:lnTo>
                  <a:lnTo>
                    <a:pt x="81387" y="86259"/>
                  </a:lnTo>
                  <a:lnTo>
                    <a:pt x="82433" y="86259"/>
                  </a:lnTo>
                  <a:cubicBezTo>
                    <a:pt x="82433" y="86259"/>
                    <a:pt x="82433" y="86259"/>
                    <a:pt x="82433" y="86259"/>
                  </a:cubicBezTo>
                  <a:cubicBezTo>
                    <a:pt x="82433" y="86259"/>
                    <a:pt x="82433" y="86259"/>
                    <a:pt x="82433" y="86259"/>
                  </a:cubicBezTo>
                  <a:lnTo>
                    <a:pt x="83100" y="86259"/>
                  </a:lnTo>
                  <a:lnTo>
                    <a:pt x="84527" y="87108"/>
                  </a:lnTo>
                  <a:cubicBezTo>
                    <a:pt x="85013" y="87270"/>
                    <a:pt x="85470" y="87526"/>
                    <a:pt x="85860" y="87863"/>
                  </a:cubicBezTo>
                  <a:lnTo>
                    <a:pt x="85860" y="87863"/>
                  </a:lnTo>
                  <a:cubicBezTo>
                    <a:pt x="85860" y="87863"/>
                    <a:pt x="85860" y="87863"/>
                    <a:pt x="85860" y="87863"/>
                  </a:cubicBezTo>
                  <a:lnTo>
                    <a:pt x="85860" y="87863"/>
                  </a:lnTo>
                  <a:lnTo>
                    <a:pt x="85860" y="87863"/>
                  </a:lnTo>
                  <a:lnTo>
                    <a:pt x="85860" y="87863"/>
                  </a:lnTo>
                  <a:lnTo>
                    <a:pt x="85860" y="87863"/>
                  </a:lnTo>
                  <a:cubicBezTo>
                    <a:pt x="85860" y="87863"/>
                    <a:pt x="85860" y="87863"/>
                    <a:pt x="85860" y="87863"/>
                  </a:cubicBezTo>
                  <a:lnTo>
                    <a:pt x="85860" y="87863"/>
                  </a:lnTo>
                  <a:lnTo>
                    <a:pt x="85860" y="87863"/>
                  </a:lnTo>
                  <a:lnTo>
                    <a:pt x="85860" y="87863"/>
                  </a:lnTo>
                  <a:lnTo>
                    <a:pt x="85860" y="87863"/>
                  </a:lnTo>
                  <a:lnTo>
                    <a:pt x="85860" y="87863"/>
                  </a:lnTo>
                  <a:lnTo>
                    <a:pt x="85860" y="88524"/>
                  </a:lnTo>
                  <a:lnTo>
                    <a:pt x="85860" y="88524"/>
                  </a:lnTo>
                  <a:lnTo>
                    <a:pt x="85860" y="89184"/>
                  </a:lnTo>
                  <a:cubicBezTo>
                    <a:pt x="85860" y="89184"/>
                    <a:pt x="85860" y="89184"/>
                    <a:pt x="85860" y="89184"/>
                  </a:cubicBezTo>
                  <a:lnTo>
                    <a:pt x="85860" y="89184"/>
                  </a:lnTo>
                  <a:lnTo>
                    <a:pt x="85860" y="89844"/>
                  </a:lnTo>
                  <a:lnTo>
                    <a:pt x="113557" y="184187"/>
                  </a:lnTo>
                  <a:lnTo>
                    <a:pt x="134591" y="10219"/>
                  </a:lnTo>
                  <a:cubicBezTo>
                    <a:pt x="135029" y="7145"/>
                    <a:pt x="136666" y="4365"/>
                    <a:pt x="139160" y="2483"/>
                  </a:cubicBezTo>
                  <a:cubicBezTo>
                    <a:pt x="141578" y="516"/>
                    <a:pt x="144728" y="-342"/>
                    <a:pt x="147821" y="124"/>
                  </a:cubicBezTo>
                  <a:cubicBezTo>
                    <a:pt x="150962" y="594"/>
                    <a:pt x="153817" y="2209"/>
                    <a:pt x="155816" y="4653"/>
                  </a:cubicBezTo>
                  <a:cubicBezTo>
                    <a:pt x="157872" y="7018"/>
                    <a:pt x="158776" y="10155"/>
                    <a:pt x="158291" y="13238"/>
                  </a:cubicBezTo>
                  <a:lnTo>
                    <a:pt x="133545" y="239661"/>
                  </a:lnTo>
                  <a:cubicBezTo>
                    <a:pt x="133440" y="239999"/>
                    <a:pt x="133440" y="240361"/>
                    <a:pt x="133545" y="240699"/>
                  </a:cubicBezTo>
                  <a:lnTo>
                    <a:pt x="133545" y="241359"/>
                  </a:lnTo>
                  <a:lnTo>
                    <a:pt x="133545" y="241359"/>
                  </a:lnTo>
                  <a:lnTo>
                    <a:pt x="133545" y="241359"/>
                  </a:lnTo>
                  <a:cubicBezTo>
                    <a:pt x="133630" y="241570"/>
                    <a:pt x="133630" y="241808"/>
                    <a:pt x="133545" y="242019"/>
                  </a:cubicBezTo>
                  <a:cubicBezTo>
                    <a:pt x="133487" y="242551"/>
                    <a:pt x="133249" y="243048"/>
                    <a:pt x="132878" y="243435"/>
                  </a:cubicBezTo>
                  <a:cubicBezTo>
                    <a:pt x="132878" y="243435"/>
                    <a:pt x="132878" y="243435"/>
                    <a:pt x="132878" y="244095"/>
                  </a:cubicBezTo>
                  <a:lnTo>
                    <a:pt x="132878" y="244095"/>
                  </a:lnTo>
                  <a:lnTo>
                    <a:pt x="132878" y="244095"/>
                  </a:lnTo>
                  <a:lnTo>
                    <a:pt x="132878" y="244095"/>
                  </a:lnTo>
                  <a:lnTo>
                    <a:pt x="132878" y="244095"/>
                  </a:lnTo>
                  <a:lnTo>
                    <a:pt x="132878" y="244095"/>
                  </a:ln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477B5F8D-C1CD-9744-A49C-A8D6075F1C25}"/>
                </a:ext>
              </a:extLst>
            </p:cNvPr>
            <p:cNvSpPr/>
            <p:nvPr/>
          </p:nvSpPr>
          <p:spPr>
            <a:xfrm>
              <a:off x="3602603" y="1600945"/>
              <a:ext cx="23699" cy="249929"/>
            </a:xfrm>
            <a:custGeom>
              <a:avLst/>
              <a:gdLst>
                <a:gd name="connsiteX0" fmla="*/ 11802 w 23699"/>
                <a:gd name="connsiteY0" fmla="*/ 249928 h 249929"/>
                <a:gd name="connsiteX1" fmla="*/ 3331 w 23699"/>
                <a:gd name="connsiteY1" fmla="*/ 246343 h 249929"/>
                <a:gd name="connsiteX2" fmla="*/ 0 w 23699"/>
                <a:gd name="connsiteY2" fmla="*/ 238135 h 249929"/>
                <a:gd name="connsiteX3" fmla="*/ 0 w 23699"/>
                <a:gd name="connsiteY3" fmla="*/ 11712 h 249929"/>
                <a:gd name="connsiteX4" fmla="*/ 3331 w 23699"/>
                <a:gd name="connsiteY4" fmla="*/ 3504 h 249929"/>
                <a:gd name="connsiteX5" fmla="*/ 20026 w 23699"/>
                <a:gd name="connsiteY5" fmla="*/ 3349 h 249929"/>
                <a:gd name="connsiteX6" fmla="*/ 20178 w 23699"/>
                <a:gd name="connsiteY6" fmla="*/ 3504 h 249929"/>
                <a:gd name="connsiteX7" fmla="*/ 23700 w 23699"/>
                <a:gd name="connsiteY7" fmla="*/ 11712 h 249929"/>
                <a:gd name="connsiteX8" fmla="*/ 23700 w 23699"/>
                <a:gd name="connsiteY8" fmla="*/ 238135 h 249929"/>
                <a:gd name="connsiteX9" fmla="*/ 20178 w 23699"/>
                <a:gd name="connsiteY9" fmla="*/ 246343 h 249929"/>
                <a:gd name="connsiteX10" fmla="*/ 11802 w 23699"/>
                <a:gd name="connsiteY10" fmla="*/ 249928 h 249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699" h="249929">
                  <a:moveTo>
                    <a:pt x="11802" y="249928"/>
                  </a:moveTo>
                  <a:cubicBezTo>
                    <a:pt x="8595" y="249976"/>
                    <a:pt x="5511" y="248673"/>
                    <a:pt x="3331" y="246343"/>
                  </a:cubicBezTo>
                  <a:cubicBezTo>
                    <a:pt x="1190" y="244139"/>
                    <a:pt x="-9" y="241196"/>
                    <a:pt x="0" y="238135"/>
                  </a:cubicBezTo>
                  <a:lnTo>
                    <a:pt x="0" y="11712"/>
                  </a:lnTo>
                  <a:cubicBezTo>
                    <a:pt x="-9" y="8651"/>
                    <a:pt x="1190" y="5708"/>
                    <a:pt x="3331" y="3504"/>
                  </a:cubicBezTo>
                  <a:cubicBezTo>
                    <a:pt x="7900" y="-1107"/>
                    <a:pt x="15371" y="-1176"/>
                    <a:pt x="20026" y="3349"/>
                  </a:cubicBezTo>
                  <a:cubicBezTo>
                    <a:pt x="20073" y="3400"/>
                    <a:pt x="20130" y="3452"/>
                    <a:pt x="20178" y="3504"/>
                  </a:cubicBezTo>
                  <a:cubicBezTo>
                    <a:pt x="22405" y="5666"/>
                    <a:pt x="23671" y="8621"/>
                    <a:pt x="23700" y="11712"/>
                  </a:cubicBezTo>
                  <a:lnTo>
                    <a:pt x="23700" y="238135"/>
                  </a:lnTo>
                  <a:cubicBezTo>
                    <a:pt x="23681" y="241227"/>
                    <a:pt x="22405" y="244182"/>
                    <a:pt x="20178" y="246343"/>
                  </a:cubicBezTo>
                  <a:cubicBezTo>
                    <a:pt x="18008" y="248639"/>
                    <a:pt x="14972" y="249938"/>
                    <a:pt x="11802" y="249928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3B4D4903-4117-A043-95AE-5114B375F16C}"/>
                </a:ext>
              </a:extLst>
            </p:cNvPr>
            <p:cNvSpPr/>
            <p:nvPr/>
          </p:nvSpPr>
          <p:spPr>
            <a:xfrm>
              <a:off x="3664658" y="1601041"/>
              <a:ext cx="130684" cy="249833"/>
            </a:xfrm>
            <a:custGeom>
              <a:avLst/>
              <a:gdLst>
                <a:gd name="connsiteX0" fmla="*/ 127160 w 130684"/>
                <a:gd name="connsiteY0" fmla="*/ 3409 h 249833"/>
                <a:gd name="connsiteX1" fmla="*/ 130682 w 130684"/>
                <a:gd name="connsiteY1" fmla="*/ 11994 h 249833"/>
                <a:gd name="connsiteX2" fmla="*/ 118594 w 130684"/>
                <a:gd name="connsiteY2" fmla="*/ 23788 h 249833"/>
                <a:gd name="connsiteX3" fmla="*/ 118499 w 130684"/>
                <a:gd name="connsiteY3" fmla="*/ 23787 h 249833"/>
                <a:gd name="connsiteX4" fmla="*/ 77572 w 130684"/>
                <a:gd name="connsiteY4" fmla="*/ 23787 h 249833"/>
                <a:gd name="connsiteX5" fmla="*/ 77572 w 130684"/>
                <a:gd name="connsiteY5" fmla="*/ 238039 h 249833"/>
                <a:gd name="connsiteX6" fmla="*/ 66056 w 130684"/>
                <a:gd name="connsiteY6" fmla="*/ 249832 h 249833"/>
                <a:gd name="connsiteX7" fmla="*/ 65675 w 130684"/>
                <a:gd name="connsiteY7" fmla="*/ 249832 h 249833"/>
                <a:gd name="connsiteX8" fmla="*/ 57394 w 130684"/>
                <a:gd name="connsiteY8" fmla="*/ 246436 h 249833"/>
                <a:gd name="connsiteX9" fmla="*/ 53873 w 130684"/>
                <a:gd name="connsiteY9" fmla="*/ 238039 h 249833"/>
                <a:gd name="connsiteX10" fmla="*/ 53873 w 130684"/>
                <a:gd name="connsiteY10" fmla="*/ 23787 h 249833"/>
                <a:gd name="connsiteX11" fmla="*/ 12184 w 130684"/>
                <a:gd name="connsiteY11" fmla="*/ 23787 h 249833"/>
                <a:gd name="connsiteX12" fmla="*/ 3523 w 130684"/>
                <a:gd name="connsiteY12" fmla="*/ 20296 h 249833"/>
                <a:gd name="connsiteX13" fmla="*/ 2 w 130684"/>
                <a:gd name="connsiteY13" fmla="*/ 12088 h 249833"/>
                <a:gd name="connsiteX14" fmla="*/ 11804 w 130684"/>
                <a:gd name="connsiteY14" fmla="*/ 12 h 249833"/>
                <a:gd name="connsiteX15" fmla="*/ 12184 w 130684"/>
                <a:gd name="connsiteY15" fmla="*/ 12 h 249833"/>
                <a:gd name="connsiteX16" fmla="*/ 118499 w 130684"/>
                <a:gd name="connsiteY16" fmla="*/ 12 h 249833"/>
                <a:gd name="connsiteX17" fmla="*/ 127160 w 130684"/>
                <a:gd name="connsiteY17" fmla="*/ 3409 h 249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0684" h="249833">
                  <a:moveTo>
                    <a:pt x="127160" y="3409"/>
                  </a:moveTo>
                  <a:cubicBezTo>
                    <a:pt x="129483" y="5661"/>
                    <a:pt x="130758" y="8772"/>
                    <a:pt x="130682" y="11994"/>
                  </a:cubicBezTo>
                  <a:cubicBezTo>
                    <a:pt x="130634" y="18559"/>
                    <a:pt x="125218" y="23839"/>
                    <a:pt x="118594" y="23788"/>
                  </a:cubicBezTo>
                  <a:cubicBezTo>
                    <a:pt x="118566" y="23788"/>
                    <a:pt x="118528" y="23787"/>
                    <a:pt x="118499" y="23787"/>
                  </a:cubicBezTo>
                  <a:lnTo>
                    <a:pt x="77572" y="23787"/>
                  </a:lnTo>
                  <a:lnTo>
                    <a:pt x="77572" y="238039"/>
                  </a:lnTo>
                  <a:cubicBezTo>
                    <a:pt x="77677" y="244447"/>
                    <a:pt x="72528" y="249728"/>
                    <a:pt x="66056" y="249832"/>
                  </a:cubicBezTo>
                  <a:cubicBezTo>
                    <a:pt x="65932" y="249834"/>
                    <a:pt x="65798" y="249834"/>
                    <a:pt x="65675" y="249832"/>
                  </a:cubicBezTo>
                  <a:cubicBezTo>
                    <a:pt x="62572" y="249844"/>
                    <a:pt x="59583" y="248621"/>
                    <a:pt x="57394" y="246436"/>
                  </a:cubicBezTo>
                  <a:cubicBezTo>
                    <a:pt x="55062" y="244269"/>
                    <a:pt x="53777" y="241209"/>
                    <a:pt x="53873" y="238039"/>
                  </a:cubicBezTo>
                  <a:lnTo>
                    <a:pt x="53873" y="23787"/>
                  </a:lnTo>
                  <a:lnTo>
                    <a:pt x="12184" y="23787"/>
                  </a:lnTo>
                  <a:cubicBezTo>
                    <a:pt x="8929" y="23866"/>
                    <a:pt x="5798" y="22602"/>
                    <a:pt x="3523" y="20296"/>
                  </a:cubicBezTo>
                  <a:cubicBezTo>
                    <a:pt x="1258" y="18160"/>
                    <a:pt x="-17" y="15189"/>
                    <a:pt x="2" y="12088"/>
                  </a:cubicBezTo>
                  <a:cubicBezTo>
                    <a:pt x="-103" y="5524"/>
                    <a:pt x="5179" y="117"/>
                    <a:pt x="11804" y="12"/>
                  </a:cubicBezTo>
                  <a:cubicBezTo>
                    <a:pt x="11927" y="10"/>
                    <a:pt x="12061" y="10"/>
                    <a:pt x="12184" y="12"/>
                  </a:cubicBezTo>
                  <a:lnTo>
                    <a:pt x="118499" y="12"/>
                  </a:lnTo>
                  <a:cubicBezTo>
                    <a:pt x="121745" y="-139"/>
                    <a:pt x="124895" y="1098"/>
                    <a:pt x="127160" y="3409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3CB63796-63AB-2645-B5FC-922241642B15}"/>
                </a:ext>
              </a:extLst>
            </p:cNvPr>
            <p:cNvSpPr/>
            <p:nvPr/>
          </p:nvSpPr>
          <p:spPr>
            <a:xfrm>
              <a:off x="3828558" y="1601049"/>
              <a:ext cx="119258" cy="249918"/>
            </a:xfrm>
            <a:custGeom>
              <a:avLst/>
              <a:gdLst>
                <a:gd name="connsiteX0" fmla="*/ 107362 w 119258"/>
                <a:gd name="connsiteY0" fmla="*/ 4 h 249918"/>
                <a:gd name="connsiteX1" fmla="*/ 115642 w 119258"/>
                <a:gd name="connsiteY1" fmla="*/ 3495 h 249918"/>
                <a:gd name="connsiteX2" fmla="*/ 119259 w 119258"/>
                <a:gd name="connsiteY2" fmla="*/ 11702 h 249918"/>
                <a:gd name="connsiteX3" fmla="*/ 119259 w 119258"/>
                <a:gd name="connsiteY3" fmla="*/ 238125 h 249918"/>
                <a:gd name="connsiteX4" fmla="*/ 107362 w 119258"/>
                <a:gd name="connsiteY4" fmla="*/ 249918 h 249918"/>
                <a:gd name="connsiteX5" fmla="*/ 98700 w 119258"/>
                <a:gd name="connsiteY5" fmla="*/ 246333 h 249918"/>
                <a:gd name="connsiteX6" fmla="*/ 95179 w 119258"/>
                <a:gd name="connsiteY6" fmla="*/ 238125 h 249918"/>
                <a:gd name="connsiteX7" fmla="*/ 95179 w 119258"/>
                <a:gd name="connsiteY7" fmla="*/ 150764 h 249918"/>
                <a:gd name="connsiteX8" fmla="*/ 24080 w 119258"/>
                <a:gd name="connsiteY8" fmla="*/ 150764 h 249918"/>
                <a:gd name="connsiteX9" fmla="*/ 24080 w 119258"/>
                <a:gd name="connsiteY9" fmla="*/ 238031 h 249918"/>
                <a:gd name="connsiteX10" fmla="*/ 20463 w 119258"/>
                <a:gd name="connsiteY10" fmla="*/ 246239 h 249918"/>
                <a:gd name="connsiteX11" fmla="*/ 11802 w 119258"/>
                <a:gd name="connsiteY11" fmla="*/ 249824 h 249918"/>
                <a:gd name="connsiteX12" fmla="*/ 0 w 119258"/>
                <a:gd name="connsiteY12" fmla="*/ 238031 h 249918"/>
                <a:gd name="connsiteX13" fmla="*/ 0 w 119258"/>
                <a:gd name="connsiteY13" fmla="*/ 11608 h 249918"/>
                <a:gd name="connsiteX14" fmla="*/ 11707 w 119258"/>
                <a:gd name="connsiteY14" fmla="*/ 4 h 249918"/>
                <a:gd name="connsiteX15" fmla="*/ 20368 w 119258"/>
                <a:gd name="connsiteY15" fmla="*/ 3495 h 249918"/>
                <a:gd name="connsiteX16" fmla="*/ 23985 w 119258"/>
                <a:gd name="connsiteY16" fmla="*/ 11702 h 249918"/>
                <a:gd name="connsiteX17" fmla="*/ 23985 w 119258"/>
                <a:gd name="connsiteY17" fmla="*/ 126895 h 249918"/>
                <a:gd name="connsiteX18" fmla="*/ 95083 w 119258"/>
                <a:gd name="connsiteY18" fmla="*/ 126895 h 249918"/>
                <a:gd name="connsiteX19" fmla="*/ 95083 w 119258"/>
                <a:gd name="connsiteY19" fmla="*/ 11702 h 249918"/>
                <a:gd name="connsiteX20" fmla="*/ 98605 w 119258"/>
                <a:gd name="connsiteY20" fmla="*/ 3495 h 249918"/>
                <a:gd name="connsiteX21" fmla="*/ 107362 w 119258"/>
                <a:gd name="connsiteY21" fmla="*/ 4 h 24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9258" h="249918">
                  <a:moveTo>
                    <a:pt x="107362" y="4"/>
                  </a:moveTo>
                  <a:cubicBezTo>
                    <a:pt x="110493" y="-16"/>
                    <a:pt x="113491" y="1247"/>
                    <a:pt x="115642" y="3495"/>
                  </a:cubicBezTo>
                  <a:cubicBezTo>
                    <a:pt x="117936" y="5621"/>
                    <a:pt x="119240" y="8590"/>
                    <a:pt x="119259" y="11702"/>
                  </a:cubicBezTo>
                  <a:lnTo>
                    <a:pt x="119259" y="238125"/>
                  </a:lnTo>
                  <a:cubicBezTo>
                    <a:pt x="119011" y="244535"/>
                    <a:pt x="113824" y="249676"/>
                    <a:pt x="107362" y="249918"/>
                  </a:cubicBezTo>
                  <a:cubicBezTo>
                    <a:pt x="104097" y="249950"/>
                    <a:pt x="100966" y="248654"/>
                    <a:pt x="98700" y="246333"/>
                  </a:cubicBezTo>
                  <a:cubicBezTo>
                    <a:pt x="96473" y="244172"/>
                    <a:pt x="95207" y="241217"/>
                    <a:pt x="95179" y="238125"/>
                  </a:cubicBezTo>
                  <a:lnTo>
                    <a:pt x="95179" y="150764"/>
                  </a:lnTo>
                  <a:lnTo>
                    <a:pt x="24080" y="150764"/>
                  </a:lnTo>
                  <a:lnTo>
                    <a:pt x="24080" y="238031"/>
                  </a:lnTo>
                  <a:cubicBezTo>
                    <a:pt x="24061" y="241143"/>
                    <a:pt x="22757" y="244112"/>
                    <a:pt x="20463" y="246239"/>
                  </a:cubicBezTo>
                  <a:cubicBezTo>
                    <a:pt x="18198" y="248569"/>
                    <a:pt x="15067" y="249867"/>
                    <a:pt x="11802" y="249824"/>
                  </a:cubicBezTo>
                  <a:cubicBezTo>
                    <a:pt x="5330" y="249625"/>
                    <a:pt x="152" y="244445"/>
                    <a:pt x="0" y="238031"/>
                  </a:cubicBezTo>
                  <a:lnTo>
                    <a:pt x="0" y="11608"/>
                  </a:lnTo>
                  <a:cubicBezTo>
                    <a:pt x="152" y="5262"/>
                    <a:pt x="5301" y="153"/>
                    <a:pt x="11707" y="4"/>
                  </a:cubicBezTo>
                  <a:cubicBezTo>
                    <a:pt x="14962" y="-76"/>
                    <a:pt x="18093" y="1189"/>
                    <a:pt x="20368" y="3495"/>
                  </a:cubicBezTo>
                  <a:cubicBezTo>
                    <a:pt x="22662" y="5621"/>
                    <a:pt x="23966" y="8590"/>
                    <a:pt x="23985" y="11702"/>
                  </a:cubicBezTo>
                  <a:lnTo>
                    <a:pt x="23985" y="126895"/>
                  </a:lnTo>
                  <a:lnTo>
                    <a:pt x="95083" y="126895"/>
                  </a:lnTo>
                  <a:lnTo>
                    <a:pt x="95083" y="11702"/>
                  </a:lnTo>
                  <a:cubicBezTo>
                    <a:pt x="95102" y="8611"/>
                    <a:pt x="96378" y="5656"/>
                    <a:pt x="98605" y="3495"/>
                  </a:cubicBezTo>
                  <a:cubicBezTo>
                    <a:pt x="100918" y="1184"/>
                    <a:pt x="104078" y="-79"/>
                    <a:pt x="107362" y="4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3F43BA5F-0390-C942-BD82-B0A92DF339C4}"/>
                </a:ext>
              </a:extLst>
            </p:cNvPr>
            <p:cNvSpPr/>
            <p:nvPr/>
          </p:nvSpPr>
          <p:spPr>
            <a:xfrm>
              <a:off x="4083795" y="1568272"/>
              <a:ext cx="165737" cy="324520"/>
            </a:xfrm>
            <a:custGeom>
              <a:avLst/>
              <a:gdLst>
                <a:gd name="connsiteX0" fmla="*/ 165737 w 165737"/>
                <a:gd name="connsiteY0" fmla="*/ 252411 h 324520"/>
                <a:gd name="connsiteX1" fmla="*/ 165261 w 165737"/>
                <a:gd name="connsiteY1" fmla="*/ 254487 h 324520"/>
                <a:gd name="connsiteX2" fmla="*/ 150223 w 165737"/>
                <a:gd name="connsiteY2" fmla="*/ 297507 h 324520"/>
                <a:gd name="connsiteX3" fmla="*/ 102634 w 165737"/>
                <a:gd name="connsiteY3" fmla="*/ 323168 h 324520"/>
                <a:gd name="connsiteX4" fmla="*/ 93877 w 165737"/>
                <a:gd name="connsiteY4" fmla="*/ 324395 h 324520"/>
                <a:gd name="connsiteX5" fmla="*/ 84359 w 165737"/>
                <a:gd name="connsiteY5" fmla="*/ 324395 h 324520"/>
                <a:gd name="connsiteX6" fmla="*/ 80647 w 165737"/>
                <a:gd name="connsiteY6" fmla="*/ 324395 h 324520"/>
                <a:gd name="connsiteX7" fmla="*/ 64372 w 165737"/>
                <a:gd name="connsiteY7" fmla="*/ 323168 h 324520"/>
                <a:gd name="connsiteX8" fmla="*/ 15069 w 165737"/>
                <a:gd name="connsiteY8" fmla="*/ 297130 h 324520"/>
                <a:gd name="connsiteX9" fmla="*/ 126 w 165737"/>
                <a:gd name="connsiteY9" fmla="*/ 245430 h 324520"/>
                <a:gd name="connsiteX10" fmla="*/ 27252 w 165737"/>
                <a:gd name="connsiteY10" fmla="*/ 158163 h 324520"/>
                <a:gd name="connsiteX11" fmla="*/ 36770 w 165737"/>
                <a:gd name="connsiteY11" fmla="*/ 149861 h 324520"/>
                <a:gd name="connsiteX12" fmla="*/ 34771 w 165737"/>
                <a:gd name="connsiteY12" fmla="*/ 148162 h 324520"/>
                <a:gd name="connsiteX13" fmla="*/ 17639 w 165737"/>
                <a:gd name="connsiteY13" fmla="*/ 119293 h 324520"/>
                <a:gd name="connsiteX14" fmla="*/ 13451 w 165737"/>
                <a:gd name="connsiteY14" fmla="*/ 75801 h 324520"/>
                <a:gd name="connsiteX15" fmla="*/ 13451 w 165737"/>
                <a:gd name="connsiteY15" fmla="*/ 66367 h 324520"/>
                <a:gd name="connsiteX16" fmla="*/ 13451 w 165737"/>
                <a:gd name="connsiteY16" fmla="*/ 58065 h 324520"/>
                <a:gd name="connsiteX17" fmla="*/ 29346 w 165737"/>
                <a:gd name="connsiteY17" fmla="*/ 20799 h 324520"/>
                <a:gd name="connsiteX18" fmla="*/ 80647 w 165737"/>
                <a:gd name="connsiteY18" fmla="*/ 138 h 324520"/>
                <a:gd name="connsiteX19" fmla="*/ 84359 w 165737"/>
                <a:gd name="connsiteY19" fmla="*/ 138 h 324520"/>
                <a:gd name="connsiteX20" fmla="*/ 136137 w 165737"/>
                <a:gd name="connsiteY20" fmla="*/ 20328 h 324520"/>
                <a:gd name="connsiteX21" fmla="*/ 151556 w 165737"/>
                <a:gd name="connsiteY21" fmla="*/ 58065 h 324520"/>
                <a:gd name="connsiteX22" fmla="*/ 151556 w 165737"/>
                <a:gd name="connsiteY22" fmla="*/ 72971 h 324520"/>
                <a:gd name="connsiteX23" fmla="*/ 151556 w 165737"/>
                <a:gd name="connsiteY23" fmla="*/ 75801 h 324520"/>
                <a:gd name="connsiteX24" fmla="*/ 150604 w 165737"/>
                <a:gd name="connsiteY24" fmla="*/ 100425 h 324520"/>
                <a:gd name="connsiteX25" fmla="*/ 146987 w 165737"/>
                <a:gd name="connsiteY25" fmla="*/ 119293 h 324520"/>
                <a:gd name="connsiteX26" fmla="*/ 129855 w 165737"/>
                <a:gd name="connsiteY26" fmla="*/ 148162 h 324520"/>
                <a:gd name="connsiteX27" fmla="*/ 127856 w 165737"/>
                <a:gd name="connsiteY27" fmla="*/ 149861 h 324520"/>
                <a:gd name="connsiteX28" fmla="*/ 132805 w 165737"/>
                <a:gd name="connsiteY28" fmla="*/ 154012 h 324520"/>
                <a:gd name="connsiteX29" fmla="*/ 137850 w 165737"/>
                <a:gd name="connsiteY29" fmla="*/ 158163 h 324520"/>
                <a:gd name="connsiteX30" fmla="*/ 164976 w 165737"/>
                <a:gd name="connsiteY30" fmla="*/ 245430 h 324520"/>
                <a:gd name="connsiteX31" fmla="*/ 164976 w 165737"/>
                <a:gd name="connsiteY31" fmla="*/ 248732 h 324520"/>
                <a:gd name="connsiteX32" fmla="*/ 164500 w 165737"/>
                <a:gd name="connsiteY32" fmla="*/ 252034 h 324520"/>
                <a:gd name="connsiteX33" fmla="*/ 48477 w 165737"/>
                <a:gd name="connsiteY33" fmla="*/ 178729 h 324520"/>
                <a:gd name="connsiteX34" fmla="*/ 29441 w 165737"/>
                <a:gd name="connsiteY34" fmla="*/ 245807 h 324520"/>
                <a:gd name="connsiteX35" fmla="*/ 29441 w 165737"/>
                <a:gd name="connsiteY35" fmla="*/ 247883 h 324520"/>
                <a:gd name="connsiteX36" fmla="*/ 31059 w 165737"/>
                <a:gd name="connsiteY36" fmla="*/ 257317 h 324520"/>
                <a:gd name="connsiteX37" fmla="*/ 38198 w 165737"/>
                <a:gd name="connsiteY37" fmla="*/ 273261 h 324520"/>
                <a:gd name="connsiteX38" fmla="*/ 68655 w 165737"/>
                <a:gd name="connsiteY38" fmla="*/ 294771 h 324520"/>
                <a:gd name="connsiteX39" fmla="*/ 82837 w 165737"/>
                <a:gd name="connsiteY39" fmla="*/ 295998 h 324520"/>
                <a:gd name="connsiteX40" fmla="*/ 97875 w 165737"/>
                <a:gd name="connsiteY40" fmla="*/ 294771 h 324520"/>
                <a:gd name="connsiteX41" fmla="*/ 127666 w 165737"/>
                <a:gd name="connsiteY41" fmla="*/ 273921 h 324520"/>
                <a:gd name="connsiteX42" fmla="*/ 133948 w 165737"/>
                <a:gd name="connsiteY42" fmla="*/ 260430 h 324520"/>
                <a:gd name="connsiteX43" fmla="*/ 135946 w 165737"/>
                <a:gd name="connsiteY43" fmla="*/ 250996 h 324520"/>
                <a:gd name="connsiteX44" fmla="*/ 135946 w 165737"/>
                <a:gd name="connsiteY44" fmla="*/ 245619 h 324520"/>
                <a:gd name="connsiteX45" fmla="*/ 116911 w 165737"/>
                <a:gd name="connsiteY45" fmla="*/ 178541 h 324520"/>
                <a:gd name="connsiteX46" fmla="*/ 82741 w 165737"/>
                <a:gd name="connsiteY46" fmla="*/ 163257 h 324520"/>
                <a:gd name="connsiteX47" fmla="*/ 48096 w 165737"/>
                <a:gd name="connsiteY47" fmla="*/ 178729 h 324520"/>
                <a:gd name="connsiteX48" fmla="*/ 42005 w 165737"/>
                <a:gd name="connsiteY48" fmla="*/ 72877 h 324520"/>
                <a:gd name="connsiteX49" fmla="*/ 42005 w 165737"/>
                <a:gd name="connsiteY49" fmla="*/ 77028 h 324520"/>
                <a:gd name="connsiteX50" fmla="*/ 53712 w 165737"/>
                <a:gd name="connsiteY50" fmla="*/ 126275 h 324520"/>
                <a:gd name="connsiteX51" fmla="*/ 65229 w 165737"/>
                <a:gd name="connsiteY51" fmla="*/ 131464 h 324520"/>
                <a:gd name="connsiteX52" fmla="*/ 82551 w 165737"/>
                <a:gd name="connsiteY52" fmla="*/ 133256 h 324520"/>
                <a:gd name="connsiteX53" fmla="*/ 99398 w 165737"/>
                <a:gd name="connsiteY53" fmla="*/ 131464 h 324520"/>
                <a:gd name="connsiteX54" fmla="*/ 111295 w 165737"/>
                <a:gd name="connsiteY54" fmla="*/ 126275 h 324520"/>
                <a:gd name="connsiteX55" fmla="*/ 122621 w 165737"/>
                <a:gd name="connsiteY55" fmla="*/ 75330 h 324520"/>
                <a:gd name="connsiteX56" fmla="*/ 122621 w 165737"/>
                <a:gd name="connsiteY56" fmla="*/ 71650 h 324520"/>
                <a:gd name="connsiteX57" fmla="*/ 122145 w 165737"/>
                <a:gd name="connsiteY57" fmla="*/ 65424 h 324520"/>
                <a:gd name="connsiteX58" fmla="*/ 120527 w 165737"/>
                <a:gd name="connsiteY58" fmla="*/ 57405 h 324520"/>
                <a:gd name="connsiteX59" fmla="*/ 117196 w 165737"/>
                <a:gd name="connsiteY59" fmla="*/ 47970 h 324520"/>
                <a:gd name="connsiteX60" fmla="*/ 111295 w 165737"/>
                <a:gd name="connsiteY60" fmla="*/ 39479 h 324520"/>
                <a:gd name="connsiteX61" fmla="*/ 82741 w 165737"/>
                <a:gd name="connsiteY61" fmla="*/ 28724 h 324520"/>
                <a:gd name="connsiteX62" fmla="*/ 54188 w 165737"/>
                <a:gd name="connsiteY62" fmla="*/ 39479 h 324520"/>
                <a:gd name="connsiteX63" fmla="*/ 48192 w 165737"/>
                <a:gd name="connsiteY63" fmla="*/ 47970 h 324520"/>
                <a:gd name="connsiteX64" fmla="*/ 44575 w 165737"/>
                <a:gd name="connsiteY64" fmla="*/ 57405 h 324520"/>
                <a:gd name="connsiteX65" fmla="*/ 42957 w 165737"/>
                <a:gd name="connsiteY65" fmla="*/ 65424 h 324520"/>
                <a:gd name="connsiteX66" fmla="*/ 42957 w 165737"/>
                <a:gd name="connsiteY66" fmla="*/ 71650 h 32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5737" h="324520">
                  <a:moveTo>
                    <a:pt x="165737" y="252411"/>
                  </a:moveTo>
                  <a:cubicBezTo>
                    <a:pt x="165337" y="253026"/>
                    <a:pt x="165166" y="253761"/>
                    <a:pt x="165261" y="254487"/>
                  </a:cubicBezTo>
                  <a:cubicBezTo>
                    <a:pt x="164833" y="270019"/>
                    <a:pt x="159589" y="285043"/>
                    <a:pt x="150223" y="297507"/>
                  </a:cubicBezTo>
                  <a:cubicBezTo>
                    <a:pt x="138411" y="311967"/>
                    <a:pt x="121298" y="321195"/>
                    <a:pt x="102634" y="323168"/>
                  </a:cubicBezTo>
                  <a:cubicBezTo>
                    <a:pt x="99778" y="323168"/>
                    <a:pt x="96923" y="324112"/>
                    <a:pt x="93877" y="324395"/>
                  </a:cubicBezTo>
                  <a:cubicBezTo>
                    <a:pt x="90832" y="324678"/>
                    <a:pt x="87691" y="324395"/>
                    <a:pt x="84359" y="324395"/>
                  </a:cubicBezTo>
                  <a:lnTo>
                    <a:pt x="80647" y="324395"/>
                  </a:lnTo>
                  <a:cubicBezTo>
                    <a:pt x="75194" y="324423"/>
                    <a:pt x="69759" y="324013"/>
                    <a:pt x="64372" y="323168"/>
                  </a:cubicBezTo>
                  <a:cubicBezTo>
                    <a:pt x="45184" y="321068"/>
                    <a:pt x="27528" y="311748"/>
                    <a:pt x="15069" y="297130"/>
                  </a:cubicBezTo>
                  <a:cubicBezTo>
                    <a:pt x="4362" y="282052"/>
                    <a:pt x="-902" y="263838"/>
                    <a:pt x="126" y="245430"/>
                  </a:cubicBezTo>
                  <a:cubicBezTo>
                    <a:pt x="126" y="205428"/>
                    <a:pt x="9168" y="176340"/>
                    <a:pt x="27252" y="158163"/>
                  </a:cubicBezTo>
                  <a:cubicBezTo>
                    <a:pt x="30212" y="155169"/>
                    <a:pt x="33401" y="152395"/>
                    <a:pt x="36770" y="149861"/>
                  </a:cubicBezTo>
                  <a:cubicBezTo>
                    <a:pt x="36190" y="149206"/>
                    <a:pt x="35514" y="148634"/>
                    <a:pt x="34771" y="148162"/>
                  </a:cubicBezTo>
                  <a:cubicBezTo>
                    <a:pt x="26329" y="140411"/>
                    <a:pt x="20371" y="130372"/>
                    <a:pt x="17639" y="119293"/>
                  </a:cubicBezTo>
                  <a:cubicBezTo>
                    <a:pt x="14451" y="105021"/>
                    <a:pt x="13042" y="90414"/>
                    <a:pt x="13451" y="75801"/>
                  </a:cubicBezTo>
                  <a:lnTo>
                    <a:pt x="13451" y="66367"/>
                  </a:lnTo>
                  <a:cubicBezTo>
                    <a:pt x="13451" y="63820"/>
                    <a:pt x="13451" y="61084"/>
                    <a:pt x="13451" y="58065"/>
                  </a:cubicBezTo>
                  <a:cubicBezTo>
                    <a:pt x="15012" y="44384"/>
                    <a:pt x="20533" y="31443"/>
                    <a:pt x="29346" y="20799"/>
                  </a:cubicBezTo>
                  <a:cubicBezTo>
                    <a:pt x="42376" y="6517"/>
                    <a:pt x="61260" y="-1091"/>
                    <a:pt x="80647" y="138"/>
                  </a:cubicBezTo>
                  <a:lnTo>
                    <a:pt x="84359" y="138"/>
                  </a:lnTo>
                  <a:cubicBezTo>
                    <a:pt x="103795" y="-1122"/>
                    <a:pt x="122783" y="6281"/>
                    <a:pt x="136137" y="20328"/>
                  </a:cubicBezTo>
                  <a:cubicBezTo>
                    <a:pt x="145055" y="31045"/>
                    <a:pt x="150432" y="44218"/>
                    <a:pt x="151556" y="58065"/>
                  </a:cubicBezTo>
                  <a:cubicBezTo>
                    <a:pt x="152260" y="63009"/>
                    <a:pt x="152260" y="68027"/>
                    <a:pt x="151556" y="72971"/>
                  </a:cubicBezTo>
                  <a:lnTo>
                    <a:pt x="151556" y="75801"/>
                  </a:lnTo>
                  <a:cubicBezTo>
                    <a:pt x="151556" y="85236"/>
                    <a:pt x="151556" y="93066"/>
                    <a:pt x="150604" y="100425"/>
                  </a:cubicBezTo>
                  <a:cubicBezTo>
                    <a:pt x="149995" y="106812"/>
                    <a:pt x="148786" y="113129"/>
                    <a:pt x="146987" y="119293"/>
                  </a:cubicBezTo>
                  <a:cubicBezTo>
                    <a:pt x="144389" y="130427"/>
                    <a:pt x="138411" y="140504"/>
                    <a:pt x="129855" y="148162"/>
                  </a:cubicBezTo>
                  <a:cubicBezTo>
                    <a:pt x="129274" y="148817"/>
                    <a:pt x="128599" y="149389"/>
                    <a:pt x="127856" y="149861"/>
                  </a:cubicBezTo>
                  <a:lnTo>
                    <a:pt x="132805" y="154012"/>
                  </a:lnTo>
                  <a:lnTo>
                    <a:pt x="137850" y="158163"/>
                  </a:lnTo>
                  <a:cubicBezTo>
                    <a:pt x="155934" y="177031"/>
                    <a:pt x="164976" y="206120"/>
                    <a:pt x="164976" y="245430"/>
                  </a:cubicBezTo>
                  <a:lnTo>
                    <a:pt x="164976" y="248732"/>
                  </a:lnTo>
                  <a:cubicBezTo>
                    <a:pt x="164957" y="249848"/>
                    <a:pt x="164795" y="250957"/>
                    <a:pt x="164500" y="252034"/>
                  </a:cubicBezTo>
                  <a:close/>
                  <a:moveTo>
                    <a:pt x="48477" y="178729"/>
                  </a:moveTo>
                  <a:cubicBezTo>
                    <a:pt x="35914" y="191749"/>
                    <a:pt x="29441" y="214108"/>
                    <a:pt x="29441" y="245807"/>
                  </a:cubicBezTo>
                  <a:lnTo>
                    <a:pt x="29441" y="247883"/>
                  </a:lnTo>
                  <a:cubicBezTo>
                    <a:pt x="29736" y="251064"/>
                    <a:pt x="30279" y="254219"/>
                    <a:pt x="31059" y="257317"/>
                  </a:cubicBezTo>
                  <a:cubicBezTo>
                    <a:pt x="32449" y="263013"/>
                    <a:pt x="34867" y="268415"/>
                    <a:pt x="38198" y="273261"/>
                  </a:cubicBezTo>
                  <a:cubicBezTo>
                    <a:pt x="44470" y="284697"/>
                    <a:pt x="55701" y="292632"/>
                    <a:pt x="68655" y="294771"/>
                  </a:cubicBezTo>
                  <a:cubicBezTo>
                    <a:pt x="73328" y="295630"/>
                    <a:pt x="78078" y="296040"/>
                    <a:pt x="82837" y="295998"/>
                  </a:cubicBezTo>
                  <a:cubicBezTo>
                    <a:pt x="87872" y="296028"/>
                    <a:pt x="92907" y="295617"/>
                    <a:pt x="97875" y="294771"/>
                  </a:cubicBezTo>
                  <a:cubicBezTo>
                    <a:pt x="110362" y="292388"/>
                    <a:pt x="121222" y="284793"/>
                    <a:pt x="127666" y="273921"/>
                  </a:cubicBezTo>
                  <a:cubicBezTo>
                    <a:pt x="130464" y="269782"/>
                    <a:pt x="132586" y="265228"/>
                    <a:pt x="133948" y="260430"/>
                  </a:cubicBezTo>
                  <a:cubicBezTo>
                    <a:pt x="134795" y="257326"/>
                    <a:pt x="135461" y="254175"/>
                    <a:pt x="135946" y="250996"/>
                  </a:cubicBezTo>
                  <a:cubicBezTo>
                    <a:pt x="136156" y="249209"/>
                    <a:pt x="136156" y="247405"/>
                    <a:pt x="135946" y="245619"/>
                  </a:cubicBezTo>
                  <a:cubicBezTo>
                    <a:pt x="135946" y="214171"/>
                    <a:pt x="129598" y="191812"/>
                    <a:pt x="116911" y="178541"/>
                  </a:cubicBezTo>
                  <a:cubicBezTo>
                    <a:pt x="107669" y="169645"/>
                    <a:pt x="95581" y="164237"/>
                    <a:pt x="82741" y="163257"/>
                  </a:cubicBezTo>
                  <a:cubicBezTo>
                    <a:pt x="69778" y="164459"/>
                    <a:pt x="57595" y="169903"/>
                    <a:pt x="48096" y="178729"/>
                  </a:cubicBezTo>
                  <a:close/>
                  <a:moveTo>
                    <a:pt x="42005" y="72877"/>
                  </a:moveTo>
                  <a:cubicBezTo>
                    <a:pt x="42291" y="74246"/>
                    <a:pt x="42291" y="75659"/>
                    <a:pt x="42005" y="77028"/>
                  </a:cubicBezTo>
                  <a:cubicBezTo>
                    <a:pt x="42005" y="104010"/>
                    <a:pt x="45907" y="120426"/>
                    <a:pt x="53712" y="126275"/>
                  </a:cubicBezTo>
                  <a:cubicBezTo>
                    <a:pt x="57034" y="128961"/>
                    <a:pt x="61003" y="130749"/>
                    <a:pt x="65229" y="131464"/>
                  </a:cubicBezTo>
                  <a:cubicBezTo>
                    <a:pt x="70949" y="132482"/>
                    <a:pt x="76736" y="133081"/>
                    <a:pt x="82551" y="133256"/>
                  </a:cubicBezTo>
                  <a:cubicBezTo>
                    <a:pt x="88205" y="133068"/>
                    <a:pt x="93830" y="132468"/>
                    <a:pt x="99398" y="131464"/>
                  </a:cubicBezTo>
                  <a:cubicBezTo>
                    <a:pt x="103719" y="130683"/>
                    <a:pt x="107792" y="128906"/>
                    <a:pt x="111295" y="126275"/>
                  </a:cubicBezTo>
                  <a:cubicBezTo>
                    <a:pt x="118814" y="120426"/>
                    <a:pt x="122621" y="103538"/>
                    <a:pt x="122621" y="75330"/>
                  </a:cubicBezTo>
                  <a:lnTo>
                    <a:pt x="122621" y="71650"/>
                  </a:lnTo>
                  <a:cubicBezTo>
                    <a:pt x="122574" y="69568"/>
                    <a:pt x="122412" y="67489"/>
                    <a:pt x="122145" y="65424"/>
                  </a:cubicBezTo>
                  <a:cubicBezTo>
                    <a:pt x="121803" y="62716"/>
                    <a:pt x="121260" y="60036"/>
                    <a:pt x="120527" y="57405"/>
                  </a:cubicBezTo>
                  <a:cubicBezTo>
                    <a:pt x="119595" y="54201"/>
                    <a:pt x="118481" y="51052"/>
                    <a:pt x="117196" y="47970"/>
                  </a:cubicBezTo>
                  <a:cubicBezTo>
                    <a:pt x="115768" y="44806"/>
                    <a:pt x="113770" y="41928"/>
                    <a:pt x="111295" y="39479"/>
                  </a:cubicBezTo>
                  <a:cubicBezTo>
                    <a:pt x="103766" y="32009"/>
                    <a:pt x="93373" y="28094"/>
                    <a:pt x="82741" y="28724"/>
                  </a:cubicBezTo>
                  <a:cubicBezTo>
                    <a:pt x="72091" y="27993"/>
                    <a:pt x="61659" y="31924"/>
                    <a:pt x="54188" y="39479"/>
                  </a:cubicBezTo>
                  <a:cubicBezTo>
                    <a:pt x="51751" y="41977"/>
                    <a:pt x="49724" y="44843"/>
                    <a:pt x="48192" y="47970"/>
                  </a:cubicBezTo>
                  <a:cubicBezTo>
                    <a:pt x="46735" y="51014"/>
                    <a:pt x="45527" y="54169"/>
                    <a:pt x="44575" y="57405"/>
                  </a:cubicBezTo>
                  <a:cubicBezTo>
                    <a:pt x="43842" y="60036"/>
                    <a:pt x="43299" y="62716"/>
                    <a:pt x="42957" y="65424"/>
                  </a:cubicBezTo>
                  <a:cubicBezTo>
                    <a:pt x="42843" y="67498"/>
                    <a:pt x="42843" y="69576"/>
                    <a:pt x="42957" y="71650"/>
                  </a:cubicBezTo>
                  <a:close/>
                </a:path>
              </a:pathLst>
            </a:custGeom>
            <a:solidFill>
              <a:schemeClr val="accent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DE094C8E-E8CD-A04A-93BA-A7AB218F46D0}"/>
                </a:ext>
              </a:extLst>
            </p:cNvPr>
            <p:cNvSpPr/>
            <p:nvPr/>
          </p:nvSpPr>
          <p:spPr>
            <a:xfrm>
              <a:off x="4368670" y="1599355"/>
              <a:ext cx="112339" cy="255558"/>
            </a:xfrm>
            <a:custGeom>
              <a:avLst/>
              <a:gdLst>
                <a:gd name="connsiteX0" fmla="*/ 55706 w 112339"/>
                <a:gd name="connsiteY0" fmla="*/ 255480 h 255558"/>
                <a:gd name="connsiteX1" fmla="*/ 15445 w 112339"/>
                <a:gd name="connsiteY1" fmla="*/ 239442 h 255558"/>
                <a:gd name="connsiteX2" fmla="*/ 1168 w 112339"/>
                <a:gd name="connsiteY2" fmla="*/ 207460 h 255558"/>
                <a:gd name="connsiteX3" fmla="*/ 121 w 112339"/>
                <a:gd name="connsiteY3" fmla="*/ 197082 h 255558"/>
                <a:gd name="connsiteX4" fmla="*/ 121 w 112339"/>
                <a:gd name="connsiteY4" fmla="*/ 191044 h 255558"/>
                <a:gd name="connsiteX5" fmla="*/ 121 w 112339"/>
                <a:gd name="connsiteY5" fmla="*/ 59719 h 255558"/>
                <a:gd name="connsiteX6" fmla="*/ 5451 w 112339"/>
                <a:gd name="connsiteY6" fmla="*/ 33397 h 255558"/>
                <a:gd name="connsiteX7" fmla="*/ 18110 w 112339"/>
                <a:gd name="connsiteY7" fmla="*/ 14529 h 255558"/>
                <a:gd name="connsiteX8" fmla="*/ 35718 w 112339"/>
                <a:gd name="connsiteY8" fmla="*/ 3491 h 255558"/>
                <a:gd name="connsiteX9" fmla="*/ 55706 w 112339"/>
                <a:gd name="connsiteY9" fmla="*/ 0 h 255558"/>
                <a:gd name="connsiteX10" fmla="*/ 72362 w 112339"/>
                <a:gd name="connsiteY10" fmla="*/ 2359 h 255558"/>
                <a:gd name="connsiteX11" fmla="*/ 93016 w 112339"/>
                <a:gd name="connsiteY11" fmla="*/ 13397 h 255558"/>
                <a:gd name="connsiteX12" fmla="*/ 99773 w 112339"/>
                <a:gd name="connsiteY12" fmla="*/ 20472 h 255558"/>
                <a:gd name="connsiteX13" fmla="*/ 105865 w 112339"/>
                <a:gd name="connsiteY13" fmla="*/ 30378 h 255558"/>
                <a:gd name="connsiteX14" fmla="*/ 110433 w 112339"/>
                <a:gd name="connsiteY14" fmla="*/ 43586 h 255558"/>
                <a:gd name="connsiteX15" fmla="*/ 112337 w 112339"/>
                <a:gd name="connsiteY15" fmla="*/ 60379 h 255558"/>
                <a:gd name="connsiteX16" fmla="*/ 112337 w 112339"/>
                <a:gd name="connsiteY16" fmla="*/ 198969 h 255558"/>
                <a:gd name="connsiteX17" fmla="*/ 96728 w 112339"/>
                <a:gd name="connsiteY17" fmla="*/ 239442 h 255558"/>
                <a:gd name="connsiteX18" fmla="*/ 55706 w 112339"/>
                <a:gd name="connsiteY18" fmla="*/ 255480 h 255558"/>
                <a:gd name="connsiteX19" fmla="*/ 24202 w 112339"/>
                <a:gd name="connsiteY19" fmla="*/ 192365 h 255558"/>
                <a:gd name="connsiteX20" fmla="*/ 24202 w 112339"/>
                <a:gd name="connsiteY20" fmla="*/ 196044 h 255558"/>
                <a:gd name="connsiteX21" fmla="*/ 24868 w 112339"/>
                <a:gd name="connsiteY21" fmla="*/ 204158 h 255558"/>
                <a:gd name="connsiteX22" fmla="*/ 27438 w 112339"/>
                <a:gd name="connsiteY22" fmla="*/ 214253 h 255558"/>
                <a:gd name="connsiteX23" fmla="*/ 33339 w 112339"/>
                <a:gd name="connsiteY23" fmla="*/ 223687 h 255558"/>
                <a:gd name="connsiteX24" fmla="*/ 55706 w 112339"/>
                <a:gd name="connsiteY24" fmla="*/ 231800 h 255558"/>
                <a:gd name="connsiteX25" fmla="*/ 79120 w 112339"/>
                <a:gd name="connsiteY25" fmla="*/ 223404 h 255558"/>
                <a:gd name="connsiteX26" fmla="*/ 84830 w 112339"/>
                <a:gd name="connsiteY26" fmla="*/ 214441 h 255558"/>
                <a:gd name="connsiteX27" fmla="*/ 87781 w 112339"/>
                <a:gd name="connsiteY27" fmla="*/ 205007 h 255558"/>
                <a:gd name="connsiteX28" fmla="*/ 88637 w 112339"/>
                <a:gd name="connsiteY28" fmla="*/ 197554 h 255558"/>
                <a:gd name="connsiteX29" fmla="*/ 88637 w 112339"/>
                <a:gd name="connsiteY29" fmla="*/ 59719 h 255558"/>
                <a:gd name="connsiteX30" fmla="*/ 84545 w 112339"/>
                <a:gd name="connsiteY30" fmla="*/ 39813 h 255558"/>
                <a:gd name="connsiteX31" fmla="*/ 75027 w 112339"/>
                <a:gd name="connsiteY31" fmla="*/ 28869 h 255558"/>
                <a:gd name="connsiteX32" fmla="*/ 63986 w 112339"/>
                <a:gd name="connsiteY32" fmla="*/ 24152 h 255558"/>
                <a:gd name="connsiteX33" fmla="*/ 55706 w 112339"/>
                <a:gd name="connsiteY33" fmla="*/ 23114 h 255558"/>
                <a:gd name="connsiteX34" fmla="*/ 34767 w 112339"/>
                <a:gd name="connsiteY34" fmla="*/ 30850 h 255558"/>
                <a:gd name="connsiteX35" fmla="*/ 24202 w 112339"/>
                <a:gd name="connsiteY35" fmla="*/ 59719 h 255558"/>
                <a:gd name="connsiteX36" fmla="*/ 24202 w 112339"/>
                <a:gd name="connsiteY36" fmla="*/ 192365 h 25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2339" h="255558">
                  <a:moveTo>
                    <a:pt x="55706" y="255480"/>
                  </a:moveTo>
                  <a:cubicBezTo>
                    <a:pt x="40553" y="256314"/>
                    <a:pt x="25801" y="250439"/>
                    <a:pt x="15445" y="239442"/>
                  </a:cubicBezTo>
                  <a:cubicBezTo>
                    <a:pt x="7517" y="230471"/>
                    <a:pt x="2529" y="219313"/>
                    <a:pt x="1168" y="207460"/>
                  </a:cubicBezTo>
                  <a:cubicBezTo>
                    <a:pt x="540" y="204034"/>
                    <a:pt x="188" y="200564"/>
                    <a:pt x="121" y="197082"/>
                  </a:cubicBezTo>
                  <a:cubicBezTo>
                    <a:pt x="-40" y="195073"/>
                    <a:pt x="-40" y="193054"/>
                    <a:pt x="121" y="191044"/>
                  </a:cubicBezTo>
                  <a:lnTo>
                    <a:pt x="121" y="59719"/>
                  </a:lnTo>
                  <a:cubicBezTo>
                    <a:pt x="74" y="50678"/>
                    <a:pt x="1892" y="41722"/>
                    <a:pt x="5451" y="33397"/>
                  </a:cubicBezTo>
                  <a:cubicBezTo>
                    <a:pt x="8392" y="26354"/>
                    <a:pt x="12695" y="19945"/>
                    <a:pt x="18110" y="14529"/>
                  </a:cubicBezTo>
                  <a:cubicBezTo>
                    <a:pt x="23117" y="9650"/>
                    <a:pt x="29122" y="5887"/>
                    <a:pt x="35718" y="3491"/>
                  </a:cubicBezTo>
                  <a:cubicBezTo>
                    <a:pt x="42124" y="1177"/>
                    <a:pt x="48891" y="-5"/>
                    <a:pt x="55706" y="0"/>
                  </a:cubicBezTo>
                  <a:cubicBezTo>
                    <a:pt x="61331" y="191"/>
                    <a:pt x="66908" y="982"/>
                    <a:pt x="72362" y="2359"/>
                  </a:cubicBezTo>
                  <a:cubicBezTo>
                    <a:pt x="80071" y="4272"/>
                    <a:pt x="87172" y="8066"/>
                    <a:pt x="93016" y="13397"/>
                  </a:cubicBezTo>
                  <a:cubicBezTo>
                    <a:pt x="95433" y="15597"/>
                    <a:pt x="97689" y="17962"/>
                    <a:pt x="99773" y="20472"/>
                  </a:cubicBezTo>
                  <a:cubicBezTo>
                    <a:pt x="102267" y="23473"/>
                    <a:pt x="104313" y="26808"/>
                    <a:pt x="105865" y="30378"/>
                  </a:cubicBezTo>
                  <a:cubicBezTo>
                    <a:pt x="107797" y="34630"/>
                    <a:pt x="109329" y="39052"/>
                    <a:pt x="110433" y="43586"/>
                  </a:cubicBezTo>
                  <a:cubicBezTo>
                    <a:pt x="111747" y="49088"/>
                    <a:pt x="112385" y="54726"/>
                    <a:pt x="112337" y="60379"/>
                  </a:cubicBezTo>
                  <a:lnTo>
                    <a:pt x="112337" y="198969"/>
                  </a:lnTo>
                  <a:cubicBezTo>
                    <a:pt x="111909" y="213823"/>
                    <a:pt x="106407" y="228095"/>
                    <a:pt x="96728" y="239442"/>
                  </a:cubicBezTo>
                  <a:cubicBezTo>
                    <a:pt x="86010" y="250376"/>
                    <a:pt x="71068" y="256217"/>
                    <a:pt x="55706" y="255480"/>
                  </a:cubicBezTo>
                  <a:close/>
                  <a:moveTo>
                    <a:pt x="24202" y="192365"/>
                  </a:moveTo>
                  <a:lnTo>
                    <a:pt x="24202" y="196044"/>
                  </a:lnTo>
                  <a:cubicBezTo>
                    <a:pt x="24221" y="198762"/>
                    <a:pt x="24439" y="201474"/>
                    <a:pt x="24868" y="204158"/>
                  </a:cubicBezTo>
                  <a:cubicBezTo>
                    <a:pt x="25420" y="207592"/>
                    <a:pt x="26277" y="210970"/>
                    <a:pt x="27438" y="214253"/>
                  </a:cubicBezTo>
                  <a:cubicBezTo>
                    <a:pt x="28637" y="217808"/>
                    <a:pt x="30655" y="221039"/>
                    <a:pt x="33339" y="223687"/>
                  </a:cubicBezTo>
                  <a:cubicBezTo>
                    <a:pt x="39249" y="229492"/>
                    <a:pt x="47416" y="232454"/>
                    <a:pt x="55706" y="231800"/>
                  </a:cubicBezTo>
                  <a:cubicBezTo>
                    <a:pt x="64348" y="232353"/>
                    <a:pt x="72838" y="229310"/>
                    <a:pt x="79120" y="223404"/>
                  </a:cubicBezTo>
                  <a:cubicBezTo>
                    <a:pt x="81547" y="220776"/>
                    <a:pt x="83479" y="217741"/>
                    <a:pt x="84830" y="214441"/>
                  </a:cubicBezTo>
                  <a:cubicBezTo>
                    <a:pt x="86163" y="211416"/>
                    <a:pt x="87153" y="208251"/>
                    <a:pt x="87781" y="205007"/>
                  </a:cubicBezTo>
                  <a:cubicBezTo>
                    <a:pt x="88257" y="202548"/>
                    <a:pt x="88542" y="200056"/>
                    <a:pt x="88637" y="197554"/>
                  </a:cubicBezTo>
                  <a:lnTo>
                    <a:pt x="88637" y="59719"/>
                  </a:lnTo>
                  <a:cubicBezTo>
                    <a:pt x="88961" y="52850"/>
                    <a:pt x="87552" y="46010"/>
                    <a:pt x="84545" y="39813"/>
                  </a:cubicBezTo>
                  <a:cubicBezTo>
                    <a:pt x="82279" y="35479"/>
                    <a:pt x="79015" y="31732"/>
                    <a:pt x="75027" y="28869"/>
                  </a:cubicBezTo>
                  <a:cubicBezTo>
                    <a:pt x="71724" y="26538"/>
                    <a:pt x="67965" y="24930"/>
                    <a:pt x="63986" y="24152"/>
                  </a:cubicBezTo>
                  <a:cubicBezTo>
                    <a:pt x="61255" y="23592"/>
                    <a:pt x="58485" y="23245"/>
                    <a:pt x="55706" y="23114"/>
                  </a:cubicBezTo>
                  <a:cubicBezTo>
                    <a:pt x="47977" y="22912"/>
                    <a:pt x="40477" y="25685"/>
                    <a:pt x="34767" y="30850"/>
                  </a:cubicBezTo>
                  <a:cubicBezTo>
                    <a:pt x="27276" y="38553"/>
                    <a:pt x="23431" y="49047"/>
                    <a:pt x="24202" y="59719"/>
                  </a:cubicBezTo>
                  <a:lnTo>
                    <a:pt x="24202" y="192365"/>
                  </a:ln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 575">
              <a:extLst>
                <a:ext uri="{FF2B5EF4-FFF2-40B4-BE49-F238E27FC236}">
                  <a16:creationId xmlns:a16="http://schemas.microsoft.com/office/drawing/2014/main" id="{67D9ABBC-C12D-494B-86C9-7A8870EF767A}"/>
                </a:ext>
              </a:extLst>
            </p:cNvPr>
            <p:cNvSpPr/>
            <p:nvPr/>
          </p:nvSpPr>
          <p:spPr>
            <a:xfrm>
              <a:off x="4530785" y="1600955"/>
              <a:ext cx="105650" cy="249918"/>
            </a:xfrm>
            <a:custGeom>
              <a:avLst/>
              <a:gdLst>
                <a:gd name="connsiteX0" fmla="*/ 102127 w 105650"/>
                <a:gd name="connsiteY0" fmla="*/ 3494 h 249918"/>
                <a:gd name="connsiteX1" fmla="*/ 105649 w 105650"/>
                <a:gd name="connsiteY1" fmla="*/ 11702 h 249918"/>
                <a:gd name="connsiteX2" fmla="*/ 93847 w 105650"/>
                <a:gd name="connsiteY2" fmla="*/ 23778 h 249918"/>
                <a:gd name="connsiteX3" fmla="*/ 93466 w 105650"/>
                <a:gd name="connsiteY3" fmla="*/ 23778 h 249918"/>
                <a:gd name="connsiteX4" fmla="*/ 24080 w 105650"/>
                <a:gd name="connsiteY4" fmla="*/ 23778 h 249918"/>
                <a:gd name="connsiteX5" fmla="*/ 24080 w 105650"/>
                <a:gd name="connsiteY5" fmla="*/ 126989 h 249918"/>
                <a:gd name="connsiteX6" fmla="*/ 74144 w 105650"/>
                <a:gd name="connsiteY6" fmla="*/ 126989 h 249918"/>
                <a:gd name="connsiteX7" fmla="*/ 82616 w 105650"/>
                <a:gd name="connsiteY7" fmla="*/ 130480 h 249918"/>
                <a:gd name="connsiteX8" fmla="*/ 86042 w 105650"/>
                <a:gd name="connsiteY8" fmla="*/ 139065 h 249918"/>
                <a:gd name="connsiteX9" fmla="*/ 82616 w 105650"/>
                <a:gd name="connsiteY9" fmla="*/ 147273 h 249918"/>
                <a:gd name="connsiteX10" fmla="*/ 74144 w 105650"/>
                <a:gd name="connsiteY10" fmla="*/ 150858 h 249918"/>
                <a:gd name="connsiteX11" fmla="*/ 24080 w 105650"/>
                <a:gd name="connsiteY11" fmla="*/ 150858 h 249918"/>
                <a:gd name="connsiteX12" fmla="*/ 24080 w 105650"/>
                <a:gd name="connsiteY12" fmla="*/ 238125 h 249918"/>
                <a:gd name="connsiteX13" fmla="*/ 12183 w 105650"/>
                <a:gd name="connsiteY13" fmla="*/ 249918 h 249918"/>
                <a:gd name="connsiteX14" fmla="*/ 3522 w 105650"/>
                <a:gd name="connsiteY14" fmla="*/ 246333 h 249918"/>
                <a:gd name="connsiteX15" fmla="*/ 0 w 105650"/>
                <a:gd name="connsiteY15" fmla="*/ 238125 h 249918"/>
                <a:gd name="connsiteX16" fmla="*/ 0 w 105650"/>
                <a:gd name="connsiteY16" fmla="*/ 11702 h 249918"/>
                <a:gd name="connsiteX17" fmla="*/ 3522 w 105650"/>
                <a:gd name="connsiteY17" fmla="*/ 3494 h 249918"/>
                <a:gd name="connsiteX18" fmla="*/ 12183 w 105650"/>
                <a:gd name="connsiteY18" fmla="*/ 4 h 249918"/>
                <a:gd name="connsiteX19" fmla="*/ 93466 w 105650"/>
                <a:gd name="connsiteY19" fmla="*/ 4 h 249918"/>
                <a:gd name="connsiteX20" fmla="*/ 102127 w 105650"/>
                <a:gd name="connsiteY20" fmla="*/ 3494 h 24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5650" h="249918">
                  <a:moveTo>
                    <a:pt x="102127" y="3494"/>
                  </a:moveTo>
                  <a:cubicBezTo>
                    <a:pt x="104392" y="5631"/>
                    <a:pt x="105668" y="8601"/>
                    <a:pt x="105649" y="11702"/>
                  </a:cubicBezTo>
                  <a:cubicBezTo>
                    <a:pt x="105753" y="18266"/>
                    <a:pt x="100471" y="23673"/>
                    <a:pt x="93847" y="23778"/>
                  </a:cubicBezTo>
                  <a:cubicBezTo>
                    <a:pt x="93723" y="23780"/>
                    <a:pt x="93589" y="23780"/>
                    <a:pt x="93466" y="23778"/>
                  </a:cubicBezTo>
                  <a:lnTo>
                    <a:pt x="24080" y="23778"/>
                  </a:lnTo>
                  <a:lnTo>
                    <a:pt x="24080" y="126989"/>
                  </a:lnTo>
                  <a:lnTo>
                    <a:pt x="74144" y="126989"/>
                  </a:lnTo>
                  <a:cubicBezTo>
                    <a:pt x="77342" y="126880"/>
                    <a:pt x="80436" y="128153"/>
                    <a:pt x="82616" y="130480"/>
                  </a:cubicBezTo>
                  <a:cubicBezTo>
                    <a:pt x="84862" y="132779"/>
                    <a:pt x="86089" y="135867"/>
                    <a:pt x="86042" y="139065"/>
                  </a:cubicBezTo>
                  <a:cubicBezTo>
                    <a:pt x="86051" y="142145"/>
                    <a:pt x="84824" y="145102"/>
                    <a:pt x="82616" y="147273"/>
                  </a:cubicBezTo>
                  <a:cubicBezTo>
                    <a:pt x="80455" y="149634"/>
                    <a:pt x="77362" y="150943"/>
                    <a:pt x="74144" y="150858"/>
                  </a:cubicBezTo>
                  <a:lnTo>
                    <a:pt x="24080" y="150858"/>
                  </a:lnTo>
                  <a:lnTo>
                    <a:pt x="24080" y="238125"/>
                  </a:lnTo>
                  <a:cubicBezTo>
                    <a:pt x="23833" y="244535"/>
                    <a:pt x="18646" y="249675"/>
                    <a:pt x="12183" y="249918"/>
                  </a:cubicBezTo>
                  <a:cubicBezTo>
                    <a:pt x="8919" y="249961"/>
                    <a:pt x="5787" y="248663"/>
                    <a:pt x="3522" y="246333"/>
                  </a:cubicBezTo>
                  <a:cubicBezTo>
                    <a:pt x="1257" y="244196"/>
                    <a:pt x="-19" y="241226"/>
                    <a:pt x="0" y="238125"/>
                  </a:cubicBezTo>
                  <a:lnTo>
                    <a:pt x="0" y="11702"/>
                  </a:lnTo>
                  <a:cubicBezTo>
                    <a:pt x="-19" y="8601"/>
                    <a:pt x="1257" y="5631"/>
                    <a:pt x="3522" y="3494"/>
                  </a:cubicBezTo>
                  <a:cubicBezTo>
                    <a:pt x="5797" y="1189"/>
                    <a:pt x="8928" y="-76"/>
                    <a:pt x="12183" y="4"/>
                  </a:cubicBezTo>
                  <a:lnTo>
                    <a:pt x="93466" y="4"/>
                  </a:lnTo>
                  <a:cubicBezTo>
                    <a:pt x="96721" y="-76"/>
                    <a:pt x="99852" y="1189"/>
                    <a:pt x="102127" y="3494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 576">
              <a:extLst>
                <a:ext uri="{FF2B5EF4-FFF2-40B4-BE49-F238E27FC236}">
                  <a16:creationId xmlns:a16="http://schemas.microsoft.com/office/drawing/2014/main" id="{C0849DD5-4CD6-0A43-88D4-21CEEA0A04A7}"/>
                </a:ext>
              </a:extLst>
            </p:cNvPr>
            <p:cNvSpPr/>
            <p:nvPr/>
          </p:nvSpPr>
          <p:spPr>
            <a:xfrm>
              <a:off x="4746553" y="1600956"/>
              <a:ext cx="130493" cy="249900"/>
            </a:xfrm>
            <a:custGeom>
              <a:avLst/>
              <a:gdLst>
                <a:gd name="connsiteX0" fmla="*/ 126875 w 130493"/>
                <a:gd name="connsiteY0" fmla="*/ 3494 h 249900"/>
                <a:gd name="connsiteX1" fmla="*/ 130492 w 130493"/>
                <a:gd name="connsiteY1" fmla="*/ 12079 h 249900"/>
                <a:gd name="connsiteX2" fmla="*/ 126875 w 130493"/>
                <a:gd name="connsiteY2" fmla="*/ 20287 h 249900"/>
                <a:gd name="connsiteX3" fmla="*/ 118595 w 130493"/>
                <a:gd name="connsiteY3" fmla="*/ 23778 h 249900"/>
                <a:gd name="connsiteX4" fmla="*/ 77573 w 130493"/>
                <a:gd name="connsiteY4" fmla="*/ 23778 h 249900"/>
                <a:gd name="connsiteX5" fmla="*/ 77573 w 130493"/>
                <a:gd name="connsiteY5" fmla="*/ 238125 h 249900"/>
                <a:gd name="connsiteX6" fmla="*/ 74242 w 130493"/>
                <a:gd name="connsiteY6" fmla="*/ 246521 h 249900"/>
                <a:gd name="connsiteX7" fmla="*/ 57281 w 130493"/>
                <a:gd name="connsiteY7" fmla="*/ 246316 h 249900"/>
                <a:gd name="connsiteX8" fmla="*/ 53874 w 130493"/>
                <a:gd name="connsiteY8" fmla="*/ 238125 h 249900"/>
                <a:gd name="connsiteX9" fmla="*/ 53874 w 130493"/>
                <a:gd name="connsiteY9" fmla="*/ 23872 h 249900"/>
                <a:gd name="connsiteX10" fmla="*/ 12185 w 130493"/>
                <a:gd name="connsiteY10" fmla="*/ 23872 h 249900"/>
                <a:gd name="connsiteX11" fmla="*/ 2 w 130493"/>
                <a:gd name="connsiteY11" fmla="*/ 12173 h 249900"/>
                <a:gd name="connsiteX12" fmla="*/ 3619 w 130493"/>
                <a:gd name="connsiteY12" fmla="*/ 3494 h 249900"/>
                <a:gd name="connsiteX13" fmla="*/ 12185 w 130493"/>
                <a:gd name="connsiteY13" fmla="*/ 3 h 249900"/>
                <a:gd name="connsiteX14" fmla="*/ 118595 w 130493"/>
                <a:gd name="connsiteY14" fmla="*/ 3 h 249900"/>
                <a:gd name="connsiteX15" fmla="*/ 126875 w 130493"/>
                <a:gd name="connsiteY15" fmla="*/ 3494 h 24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0493" h="249900">
                  <a:moveTo>
                    <a:pt x="126875" y="3494"/>
                  </a:moveTo>
                  <a:cubicBezTo>
                    <a:pt x="129226" y="5737"/>
                    <a:pt x="130540" y="8845"/>
                    <a:pt x="130492" y="12079"/>
                  </a:cubicBezTo>
                  <a:cubicBezTo>
                    <a:pt x="130473" y="15192"/>
                    <a:pt x="129169" y="18160"/>
                    <a:pt x="126875" y="20287"/>
                  </a:cubicBezTo>
                  <a:cubicBezTo>
                    <a:pt x="124725" y="22534"/>
                    <a:pt x="121726" y="23797"/>
                    <a:pt x="118595" y="23778"/>
                  </a:cubicBezTo>
                  <a:lnTo>
                    <a:pt x="77573" y="23778"/>
                  </a:lnTo>
                  <a:lnTo>
                    <a:pt x="77573" y="238125"/>
                  </a:lnTo>
                  <a:cubicBezTo>
                    <a:pt x="77649" y="241254"/>
                    <a:pt x="76450" y="244282"/>
                    <a:pt x="74242" y="246521"/>
                  </a:cubicBezTo>
                  <a:cubicBezTo>
                    <a:pt x="69502" y="251106"/>
                    <a:pt x="61907" y="251015"/>
                    <a:pt x="57281" y="246316"/>
                  </a:cubicBezTo>
                  <a:cubicBezTo>
                    <a:pt x="55120" y="244124"/>
                    <a:pt x="53902" y="241189"/>
                    <a:pt x="53874" y="238125"/>
                  </a:cubicBezTo>
                  <a:lnTo>
                    <a:pt x="53874" y="23872"/>
                  </a:lnTo>
                  <a:lnTo>
                    <a:pt x="12185" y="23872"/>
                  </a:lnTo>
                  <a:cubicBezTo>
                    <a:pt x="5599" y="23875"/>
                    <a:pt x="212" y="18695"/>
                    <a:pt x="2" y="12173"/>
                  </a:cubicBezTo>
                  <a:cubicBezTo>
                    <a:pt x="-64" y="8907"/>
                    <a:pt x="1240" y="5759"/>
                    <a:pt x="3619" y="3494"/>
                  </a:cubicBezTo>
                  <a:cubicBezTo>
                    <a:pt x="5856" y="1193"/>
                    <a:pt x="8959" y="-73"/>
                    <a:pt x="12185" y="3"/>
                  </a:cubicBezTo>
                  <a:lnTo>
                    <a:pt x="118595" y="3"/>
                  </a:lnTo>
                  <a:cubicBezTo>
                    <a:pt x="121726" y="-17"/>
                    <a:pt x="124725" y="1247"/>
                    <a:pt x="126875" y="3494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 577">
              <a:extLst>
                <a:ext uri="{FF2B5EF4-FFF2-40B4-BE49-F238E27FC236}">
                  <a16:creationId xmlns:a16="http://schemas.microsoft.com/office/drawing/2014/main" id="{AA7CE64E-142D-0141-853A-C88C96D3F32F}"/>
                </a:ext>
              </a:extLst>
            </p:cNvPr>
            <p:cNvSpPr/>
            <p:nvPr/>
          </p:nvSpPr>
          <p:spPr>
            <a:xfrm>
              <a:off x="4905061" y="1599355"/>
              <a:ext cx="112283" cy="255561"/>
            </a:xfrm>
            <a:custGeom>
              <a:avLst/>
              <a:gdLst>
                <a:gd name="connsiteX0" fmla="*/ 55646 w 112283"/>
                <a:gd name="connsiteY0" fmla="*/ 255480 h 255561"/>
                <a:gd name="connsiteX1" fmla="*/ 15290 w 112283"/>
                <a:gd name="connsiteY1" fmla="*/ 239442 h 255561"/>
                <a:gd name="connsiteX2" fmla="*/ 1204 w 112283"/>
                <a:gd name="connsiteY2" fmla="*/ 207460 h 255561"/>
                <a:gd name="connsiteX3" fmla="*/ 157 w 112283"/>
                <a:gd name="connsiteY3" fmla="*/ 197082 h 255561"/>
                <a:gd name="connsiteX4" fmla="*/ 157 w 112283"/>
                <a:gd name="connsiteY4" fmla="*/ 191044 h 255561"/>
                <a:gd name="connsiteX5" fmla="*/ 157 w 112283"/>
                <a:gd name="connsiteY5" fmla="*/ 59719 h 255561"/>
                <a:gd name="connsiteX6" fmla="*/ 5297 w 112283"/>
                <a:gd name="connsiteY6" fmla="*/ 33397 h 255561"/>
                <a:gd name="connsiteX7" fmla="*/ 18050 w 112283"/>
                <a:gd name="connsiteY7" fmla="*/ 14529 h 255561"/>
                <a:gd name="connsiteX8" fmla="*/ 35659 w 112283"/>
                <a:gd name="connsiteY8" fmla="*/ 3491 h 255561"/>
                <a:gd name="connsiteX9" fmla="*/ 55646 w 112283"/>
                <a:gd name="connsiteY9" fmla="*/ 0 h 255561"/>
                <a:gd name="connsiteX10" fmla="*/ 72207 w 112283"/>
                <a:gd name="connsiteY10" fmla="*/ 2359 h 255561"/>
                <a:gd name="connsiteX11" fmla="*/ 92861 w 112283"/>
                <a:gd name="connsiteY11" fmla="*/ 13397 h 255561"/>
                <a:gd name="connsiteX12" fmla="*/ 99619 w 112283"/>
                <a:gd name="connsiteY12" fmla="*/ 20472 h 255561"/>
                <a:gd name="connsiteX13" fmla="*/ 105900 w 112283"/>
                <a:gd name="connsiteY13" fmla="*/ 29718 h 255561"/>
                <a:gd name="connsiteX14" fmla="*/ 110469 w 112283"/>
                <a:gd name="connsiteY14" fmla="*/ 42926 h 255561"/>
                <a:gd name="connsiteX15" fmla="*/ 112278 w 112283"/>
                <a:gd name="connsiteY15" fmla="*/ 59719 h 255561"/>
                <a:gd name="connsiteX16" fmla="*/ 112278 w 112283"/>
                <a:gd name="connsiteY16" fmla="*/ 198969 h 255561"/>
                <a:gd name="connsiteX17" fmla="*/ 96383 w 112283"/>
                <a:gd name="connsiteY17" fmla="*/ 239442 h 255561"/>
                <a:gd name="connsiteX18" fmla="*/ 55646 w 112283"/>
                <a:gd name="connsiteY18" fmla="*/ 255480 h 255561"/>
                <a:gd name="connsiteX19" fmla="*/ 24142 w 112283"/>
                <a:gd name="connsiteY19" fmla="*/ 192365 h 255561"/>
                <a:gd name="connsiteX20" fmla="*/ 24142 w 112283"/>
                <a:gd name="connsiteY20" fmla="*/ 196044 h 255561"/>
                <a:gd name="connsiteX21" fmla="*/ 24808 w 112283"/>
                <a:gd name="connsiteY21" fmla="*/ 204158 h 255561"/>
                <a:gd name="connsiteX22" fmla="*/ 27378 w 112283"/>
                <a:gd name="connsiteY22" fmla="*/ 214253 h 255561"/>
                <a:gd name="connsiteX23" fmla="*/ 33279 w 112283"/>
                <a:gd name="connsiteY23" fmla="*/ 223687 h 255561"/>
                <a:gd name="connsiteX24" fmla="*/ 55646 w 112283"/>
                <a:gd name="connsiteY24" fmla="*/ 231800 h 255561"/>
                <a:gd name="connsiteX25" fmla="*/ 84771 w 112283"/>
                <a:gd name="connsiteY25" fmla="*/ 214441 h 255561"/>
                <a:gd name="connsiteX26" fmla="*/ 87626 w 112283"/>
                <a:gd name="connsiteY26" fmla="*/ 205007 h 255561"/>
                <a:gd name="connsiteX27" fmla="*/ 88483 w 112283"/>
                <a:gd name="connsiteY27" fmla="*/ 197554 h 255561"/>
                <a:gd name="connsiteX28" fmla="*/ 88483 w 112283"/>
                <a:gd name="connsiteY28" fmla="*/ 59719 h 255561"/>
                <a:gd name="connsiteX29" fmla="*/ 84390 w 112283"/>
                <a:gd name="connsiteY29" fmla="*/ 39813 h 255561"/>
                <a:gd name="connsiteX30" fmla="*/ 74872 w 112283"/>
                <a:gd name="connsiteY30" fmla="*/ 28869 h 255561"/>
                <a:gd name="connsiteX31" fmla="*/ 63831 w 112283"/>
                <a:gd name="connsiteY31" fmla="*/ 24152 h 255561"/>
                <a:gd name="connsiteX32" fmla="*/ 55551 w 112283"/>
                <a:gd name="connsiteY32" fmla="*/ 23114 h 255561"/>
                <a:gd name="connsiteX33" fmla="*/ 34516 w 112283"/>
                <a:gd name="connsiteY33" fmla="*/ 30850 h 255561"/>
                <a:gd name="connsiteX34" fmla="*/ 24047 w 112283"/>
                <a:gd name="connsiteY34" fmla="*/ 59719 h 255561"/>
                <a:gd name="connsiteX35" fmla="*/ 24047 w 112283"/>
                <a:gd name="connsiteY35" fmla="*/ 192365 h 25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2283" h="255561">
                  <a:moveTo>
                    <a:pt x="55646" y="255480"/>
                  </a:moveTo>
                  <a:cubicBezTo>
                    <a:pt x="40465" y="256329"/>
                    <a:pt x="25674" y="250454"/>
                    <a:pt x="15290" y="239442"/>
                  </a:cubicBezTo>
                  <a:cubicBezTo>
                    <a:pt x="7457" y="230428"/>
                    <a:pt x="2546" y="219282"/>
                    <a:pt x="1204" y="207460"/>
                  </a:cubicBezTo>
                  <a:cubicBezTo>
                    <a:pt x="576" y="204034"/>
                    <a:pt x="224" y="200564"/>
                    <a:pt x="157" y="197082"/>
                  </a:cubicBezTo>
                  <a:cubicBezTo>
                    <a:pt x="-52" y="195075"/>
                    <a:pt x="-52" y="193052"/>
                    <a:pt x="157" y="191044"/>
                  </a:cubicBezTo>
                  <a:lnTo>
                    <a:pt x="157" y="59719"/>
                  </a:lnTo>
                  <a:cubicBezTo>
                    <a:pt x="100" y="50695"/>
                    <a:pt x="1841" y="41749"/>
                    <a:pt x="5297" y="33397"/>
                  </a:cubicBezTo>
                  <a:cubicBezTo>
                    <a:pt x="8276" y="26348"/>
                    <a:pt x="12606" y="19940"/>
                    <a:pt x="18050" y="14529"/>
                  </a:cubicBezTo>
                  <a:cubicBezTo>
                    <a:pt x="23048" y="9630"/>
                    <a:pt x="29053" y="5864"/>
                    <a:pt x="35659" y="3491"/>
                  </a:cubicBezTo>
                  <a:cubicBezTo>
                    <a:pt x="42064" y="1177"/>
                    <a:pt x="48831" y="-5"/>
                    <a:pt x="55646" y="0"/>
                  </a:cubicBezTo>
                  <a:cubicBezTo>
                    <a:pt x="61233" y="192"/>
                    <a:pt x="66791" y="983"/>
                    <a:pt x="72207" y="2359"/>
                  </a:cubicBezTo>
                  <a:cubicBezTo>
                    <a:pt x="79926" y="4233"/>
                    <a:pt x="87036" y="8033"/>
                    <a:pt x="92861" y="13397"/>
                  </a:cubicBezTo>
                  <a:cubicBezTo>
                    <a:pt x="95326" y="15548"/>
                    <a:pt x="97582" y="17916"/>
                    <a:pt x="99619" y="20472"/>
                  </a:cubicBezTo>
                  <a:cubicBezTo>
                    <a:pt x="102122" y="23259"/>
                    <a:pt x="104235" y="26369"/>
                    <a:pt x="105900" y="29718"/>
                  </a:cubicBezTo>
                  <a:cubicBezTo>
                    <a:pt x="107833" y="33969"/>
                    <a:pt x="109365" y="38391"/>
                    <a:pt x="110469" y="42926"/>
                  </a:cubicBezTo>
                  <a:cubicBezTo>
                    <a:pt x="111745" y="48432"/>
                    <a:pt x="112354" y="54070"/>
                    <a:pt x="112278" y="59719"/>
                  </a:cubicBezTo>
                  <a:lnTo>
                    <a:pt x="112278" y="198969"/>
                  </a:lnTo>
                  <a:cubicBezTo>
                    <a:pt x="111954" y="213894"/>
                    <a:pt x="106319" y="228227"/>
                    <a:pt x="96383" y="239442"/>
                  </a:cubicBezTo>
                  <a:cubicBezTo>
                    <a:pt x="85761" y="250342"/>
                    <a:pt x="70922" y="256184"/>
                    <a:pt x="55646" y="255480"/>
                  </a:cubicBezTo>
                  <a:close/>
                  <a:moveTo>
                    <a:pt x="24142" y="192365"/>
                  </a:moveTo>
                  <a:lnTo>
                    <a:pt x="24142" y="196044"/>
                  </a:lnTo>
                  <a:cubicBezTo>
                    <a:pt x="24161" y="198762"/>
                    <a:pt x="24380" y="201474"/>
                    <a:pt x="24808" y="204158"/>
                  </a:cubicBezTo>
                  <a:cubicBezTo>
                    <a:pt x="25360" y="207592"/>
                    <a:pt x="26217" y="210970"/>
                    <a:pt x="27378" y="214253"/>
                  </a:cubicBezTo>
                  <a:cubicBezTo>
                    <a:pt x="28539" y="217825"/>
                    <a:pt x="30566" y="221064"/>
                    <a:pt x="33279" y="223687"/>
                  </a:cubicBezTo>
                  <a:cubicBezTo>
                    <a:pt x="39190" y="229492"/>
                    <a:pt x="47356" y="232454"/>
                    <a:pt x="55646" y="231800"/>
                  </a:cubicBezTo>
                  <a:cubicBezTo>
                    <a:pt x="68191" y="233189"/>
                    <a:pt x="80126" y="226078"/>
                    <a:pt x="84771" y="214441"/>
                  </a:cubicBezTo>
                  <a:cubicBezTo>
                    <a:pt x="86037" y="211397"/>
                    <a:pt x="86988" y="208237"/>
                    <a:pt x="87626" y="205007"/>
                  </a:cubicBezTo>
                  <a:cubicBezTo>
                    <a:pt x="88150" y="202555"/>
                    <a:pt x="88435" y="200060"/>
                    <a:pt x="88483" y="197554"/>
                  </a:cubicBezTo>
                  <a:lnTo>
                    <a:pt x="88483" y="59719"/>
                  </a:lnTo>
                  <a:cubicBezTo>
                    <a:pt x="88854" y="52846"/>
                    <a:pt x="87445" y="45994"/>
                    <a:pt x="84390" y="39813"/>
                  </a:cubicBezTo>
                  <a:cubicBezTo>
                    <a:pt x="82153" y="35455"/>
                    <a:pt x="78889" y="31699"/>
                    <a:pt x="74872" y="28869"/>
                  </a:cubicBezTo>
                  <a:cubicBezTo>
                    <a:pt x="71570" y="26538"/>
                    <a:pt x="67810" y="24930"/>
                    <a:pt x="63831" y="24152"/>
                  </a:cubicBezTo>
                  <a:cubicBezTo>
                    <a:pt x="61100" y="23592"/>
                    <a:pt x="58330" y="23245"/>
                    <a:pt x="55551" y="23114"/>
                  </a:cubicBezTo>
                  <a:cubicBezTo>
                    <a:pt x="47794" y="22907"/>
                    <a:pt x="40256" y="25679"/>
                    <a:pt x="34516" y="30850"/>
                  </a:cubicBezTo>
                  <a:cubicBezTo>
                    <a:pt x="27064" y="38569"/>
                    <a:pt x="23257" y="49061"/>
                    <a:pt x="24047" y="59719"/>
                  </a:cubicBezTo>
                  <a:lnTo>
                    <a:pt x="24047" y="192365"/>
                  </a:ln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id="{D500C232-C1BA-7040-BD07-C5654396670C}"/>
                </a:ext>
              </a:extLst>
            </p:cNvPr>
            <p:cNvSpPr/>
            <p:nvPr/>
          </p:nvSpPr>
          <p:spPr>
            <a:xfrm>
              <a:off x="5061500" y="1600670"/>
              <a:ext cx="114977" cy="250204"/>
            </a:xfrm>
            <a:custGeom>
              <a:avLst/>
              <a:gdLst>
                <a:gd name="connsiteX0" fmla="*/ 100796 w 114977"/>
                <a:gd name="connsiteY0" fmla="*/ 24818 h 250204"/>
                <a:gd name="connsiteX1" fmla="*/ 111266 w 114977"/>
                <a:gd name="connsiteY1" fmla="*/ 48687 h 250204"/>
                <a:gd name="connsiteX2" fmla="*/ 114978 w 114977"/>
                <a:gd name="connsiteY2" fmla="*/ 75197 h 250204"/>
                <a:gd name="connsiteX3" fmla="*/ 111266 w 114977"/>
                <a:gd name="connsiteY3" fmla="*/ 102085 h 250204"/>
                <a:gd name="connsiteX4" fmla="*/ 100796 w 114977"/>
                <a:gd name="connsiteY4" fmla="*/ 126426 h 250204"/>
                <a:gd name="connsiteX5" fmla="*/ 82712 w 114977"/>
                <a:gd name="connsiteY5" fmla="*/ 144068 h 250204"/>
                <a:gd name="connsiteX6" fmla="*/ 61868 w 114977"/>
                <a:gd name="connsiteY6" fmla="*/ 150483 h 250204"/>
                <a:gd name="connsiteX7" fmla="*/ 23796 w 114977"/>
                <a:gd name="connsiteY7" fmla="*/ 150483 h 250204"/>
                <a:gd name="connsiteX8" fmla="*/ 23796 w 114977"/>
                <a:gd name="connsiteY8" fmla="*/ 238411 h 250204"/>
                <a:gd name="connsiteX9" fmla="*/ 12280 w 114977"/>
                <a:gd name="connsiteY9" fmla="*/ 250203 h 250204"/>
                <a:gd name="connsiteX10" fmla="*/ 11899 w 114977"/>
                <a:gd name="connsiteY10" fmla="*/ 250203 h 250204"/>
                <a:gd name="connsiteX11" fmla="*/ 3619 w 114977"/>
                <a:gd name="connsiteY11" fmla="*/ 246807 h 250204"/>
                <a:gd name="connsiteX12" fmla="*/ 2 w 114977"/>
                <a:gd name="connsiteY12" fmla="*/ 238411 h 250204"/>
                <a:gd name="connsiteX13" fmla="*/ 2 w 114977"/>
                <a:gd name="connsiteY13" fmla="*/ 11988 h 250204"/>
                <a:gd name="connsiteX14" fmla="*/ 6569 w 114977"/>
                <a:gd name="connsiteY14" fmla="*/ 1987 h 250204"/>
                <a:gd name="connsiteX15" fmla="*/ 12756 w 114977"/>
                <a:gd name="connsiteY15" fmla="*/ 6 h 250204"/>
                <a:gd name="connsiteX16" fmla="*/ 62534 w 114977"/>
                <a:gd name="connsiteY16" fmla="*/ 6 h 250204"/>
                <a:gd name="connsiteX17" fmla="*/ 83378 w 114977"/>
                <a:gd name="connsiteY17" fmla="*/ 6516 h 250204"/>
                <a:gd name="connsiteX18" fmla="*/ 100796 w 114977"/>
                <a:gd name="connsiteY18" fmla="*/ 24818 h 250204"/>
                <a:gd name="connsiteX19" fmla="*/ 80428 w 114977"/>
                <a:gd name="connsiteY19" fmla="*/ 113123 h 250204"/>
                <a:gd name="connsiteX20" fmla="*/ 88232 w 114977"/>
                <a:gd name="connsiteY20" fmla="*/ 95575 h 250204"/>
                <a:gd name="connsiteX21" fmla="*/ 88232 w 114977"/>
                <a:gd name="connsiteY21" fmla="*/ 55197 h 250204"/>
                <a:gd name="connsiteX22" fmla="*/ 80428 w 114977"/>
                <a:gd name="connsiteY22" fmla="*/ 37649 h 250204"/>
                <a:gd name="connsiteX23" fmla="*/ 71481 w 114977"/>
                <a:gd name="connsiteY23" fmla="*/ 27366 h 250204"/>
                <a:gd name="connsiteX24" fmla="*/ 61963 w 114977"/>
                <a:gd name="connsiteY24" fmla="*/ 23875 h 250204"/>
                <a:gd name="connsiteX25" fmla="*/ 23892 w 114977"/>
                <a:gd name="connsiteY25" fmla="*/ 23875 h 250204"/>
                <a:gd name="connsiteX26" fmla="*/ 23892 w 114977"/>
                <a:gd name="connsiteY26" fmla="*/ 126897 h 250204"/>
                <a:gd name="connsiteX27" fmla="*/ 61963 w 114977"/>
                <a:gd name="connsiteY27" fmla="*/ 126897 h 250204"/>
                <a:gd name="connsiteX28" fmla="*/ 71481 w 114977"/>
                <a:gd name="connsiteY28" fmla="*/ 123407 h 250204"/>
                <a:gd name="connsiteX29" fmla="*/ 80428 w 114977"/>
                <a:gd name="connsiteY29" fmla="*/ 113123 h 250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4977" h="250204">
                  <a:moveTo>
                    <a:pt x="100796" y="24818"/>
                  </a:moveTo>
                  <a:cubicBezTo>
                    <a:pt x="105384" y="32253"/>
                    <a:pt x="108915" y="40287"/>
                    <a:pt x="111266" y="48687"/>
                  </a:cubicBezTo>
                  <a:cubicBezTo>
                    <a:pt x="113721" y="57313"/>
                    <a:pt x="114968" y="66234"/>
                    <a:pt x="114978" y="75197"/>
                  </a:cubicBezTo>
                  <a:cubicBezTo>
                    <a:pt x="114997" y="84286"/>
                    <a:pt x="113740" y="93334"/>
                    <a:pt x="111266" y="102085"/>
                  </a:cubicBezTo>
                  <a:cubicBezTo>
                    <a:pt x="108972" y="110654"/>
                    <a:pt x="105450" y="118853"/>
                    <a:pt x="100796" y="126426"/>
                  </a:cubicBezTo>
                  <a:cubicBezTo>
                    <a:pt x="96066" y="133485"/>
                    <a:pt x="89908" y="139493"/>
                    <a:pt x="82712" y="144068"/>
                  </a:cubicBezTo>
                  <a:cubicBezTo>
                    <a:pt x="76544" y="148176"/>
                    <a:pt x="69301" y="150407"/>
                    <a:pt x="61868" y="150483"/>
                  </a:cubicBezTo>
                  <a:lnTo>
                    <a:pt x="23796" y="150483"/>
                  </a:lnTo>
                  <a:lnTo>
                    <a:pt x="23796" y="238411"/>
                  </a:lnTo>
                  <a:cubicBezTo>
                    <a:pt x="23901" y="244818"/>
                    <a:pt x="18752" y="250099"/>
                    <a:pt x="12280" y="250203"/>
                  </a:cubicBezTo>
                  <a:cubicBezTo>
                    <a:pt x="12156" y="250205"/>
                    <a:pt x="12023" y="250205"/>
                    <a:pt x="11899" y="250203"/>
                  </a:cubicBezTo>
                  <a:cubicBezTo>
                    <a:pt x="8796" y="250215"/>
                    <a:pt x="5808" y="248992"/>
                    <a:pt x="3619" y="246807"/>
                  </a:cubicBezTo>
                  <a:cubicBezTo>
                    <a:pt x="1258" y="244649"/>
                    <a:pt x="-55" y="241594"/>
                    <a:pt x="2" y="238411"/>
                  </a:cubicBezTo>
                  <a:lnTo>
                    <a:pt x="2" y="11988"/>
                  </a:lnTo>
                  <a:cubicBezTo>
                    <a:pt x="97" y="7688"/>
                    <a:pt x="2638" y="3814"/>
                    <a:pt x="6569" y="1987"/>
                  </a:cubicBezTo>
                  <a:cubicBezTo>
                    <a:pt x="8330" y="628"/>
                    <a:pt x="10519" y="-74"/>
                    <a:pt x="12756" y="6"/>
                  </a:cubicBezTo>
                  <a:lnTo>
                    <a:pt x="62534" y="6"/>
                  </a:lnTo>
                  <a:cubicBezTo>
                    <a:pt x="69977" y="71"/>
                    <a:pt x="77239" y="2338"/>
                    <a:pt x="83378" y="6516"/>
                  </a:cubicBezTo>
                  <a:cubicBezTo>
                    <a:pt x="90345" y="11421"/>
                    <a:pt x="96266" y="17641"/>
                    <a:pt x="100796" y="24818"/>
                  </a:cubicBezTo>
                  <a:close/>
                  <a:moveTo>
                    <a:pt x="80428" y="113123"/>
                  </a:moveTo>
                  <a:cubicBezTo>
                    <a:pt x="83968" y="107732"/>
                    <a:pt x="86605" y="101806"/>
                    <a:pt x="88232" y="95575"/>
                  </a:cubicBezTo>
                  <a:cubicBezTo>
                    <a:pt x="91783" y="82346"/>
                    <a:pt x="91783" y="68426"/>
                    <a:pt x="88232" y="55197"/>
                  </a:cubicBezTo>
                  <a:cubicBezTo>
                    <a:pt x="86586" y="48973"/>
                    <a:pt x="83959" y="43050"/>
                    <a:pt x="80428" y="37649"/>
                  </a:cubicBezTo>
                  <a:cubicBezTo>
                    <a:pt x="78181" y="33652"/>
                    <a:pt x="75136" y="30152"/>
                    <a:pt x="71481" y="27366"/>
                  </a:cubicBezTo>
                  <a:cubicBezTo>
                    <a:pt x="68768" y="25214"/>
                    <a:pt x="65437" y="23990"/>
                    <a:pt x="61963" y="23875"/>
                  </a:cubicBezTo>
                  <a:lnTo>
                    <a:pt x="23892" y="23875"/>
                  </a:lnTo>
                  <a:lnTo>
                    <a:pt x="23892" y="126897"/>
                  </a:lnTo>
                  <a:lnTo>
                    <a:pt x="61963" y="126897"/>
                  </a:lnTo>
                  <a:cubicBezTo>
                    <a:pt x="65437" y="126782"/>
                    <a:pt x="68768" y="125558"/>
                    <a:pt x="71481" y="123407"/>
                  </a:cubicBezTo>
                  <a:cubicBezTo>
                    <a:pt x="75136" y="120621"/>
                    <a:pt x="78181" y="117121"/>
                    <a:pt x="80428" y="113123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id="{D4B2157C-43B2-014D-8B01-0C9F9A9EF72D}"/>
                </a:ext>
              </a:extLst>
            </p:cNvPr>
            <p:cNvSpPr/>
            <p:nvPr/>
          </p:nvSpPr>
          <p:spPr>
            <a:xfrm>
              <a:off x="5301635" y="1566616"/>
              <a:ext cx="152679" cy="323510"/>
            </a:xfrm>
            <a:custGeom>
              <a:avLst/>
              <a:gdLst>
                <a:gd name="connsiteX0" fmla="*/ 100987 w 152679"/>
                <a:gd name="connsiteY0" fmla="*/ 323504 h 323510"/>
                <a:gd name="connsiteX1" fmla="*/ 14564 w 152679"/>
                <a:gd name="connsiteY1" fmla="*/ 323504 h 323510"/>
                <a:gd name="connsiteX2" fmla="*/ 4190 w 152679"/>
                <a:gd name="connsiteY2" fmla="*/ 319164 h 323510"/>
                <a:gd name="connsiteX3" fmla="*/ 2 w 152679"/>
                <a:gd name="connsiteY3" fmla="*/ 309070 h 323510"/>
                <a:gd name="connsiteX4" fmla="*/ 22083 w 152679"/>
                <a:gd name="connsiteY4" fmla="*/ 232935 h 323510"/>
                <a:gd name="connsiteX5" fmla="*/ 43404 w 152679"/>
                <a:gd name="connsiteY5" fmla="*/ 201330 h 323510"/>
                <a:gd name="connsiteX6" fmla="*/ 67198 w 152679"/>
                <a:gd name="connsiteY6" fmla="*/ 171706 h 323510"/>
                <a:gd name="connsiteX7" fmla="*/ 86234 w 152679"/>
                <a:gd name="connsiteY7" fmla="*/ 147555 h 323510"/>
                <a:gd name="connsiteX8" fmla="*/ 102700 w 152679"/>
                <a:gd name="connsiteY8" fmla="*/ 123780 h 323510"/>
                <a:gd name="connsiteX9" fmla="*/ 114121 w 152679"/>
                <a:gd name="connsiteY9" fmla="*/ 99817 h 323510"/>
                <a:gd name="connsiteX10" fmla="*/ 118595 w 152679"/>
                <a:gd name="connsiteY10" fmla="*/ 75571 h 323510"/>
                <a:gd name="connsiteX11" fmla="*/ 119070 w 152679"/>
                <a:gd name="connsiteY11" fmla="*/ 74722 h 323510"/>
                <a:gd name="connsiteX12" fmla="*/ 119070 w 152679"/>
                <a:gd name="connsiteY12" fmla="*/ 70382 h 323510"/>
                <a:gd name="connsiteX13" fmla="*/ 118024 w 152679"/>
                <a:gd name="connsiteY13" fmla="*/ 61514 h 323510"/>
                <a:gd name="connsiteX14" fmla="*/ 114502 w 152679"/>
                <a:gd name="connsiteY14" fmla="*/ 50570 h 323510"/>
                <a:gd name="connsiteX15" fmla="*/ 107364 w 152679"/>
                <a:gd name="connsiteY15" fmla="*/ 39815 h 323510"/>
                <a:gd name="connsiteX16" fmla="*/ 76526 w 152679"/>
                <a:gd name="connsiteY16" fmla="*/ 29060 h 323510"/>
                <a:gd name="connsiteX17" fmla="*/ 47306 w 152679"/>
                <a:gd name="connsiteY17" fmla="*/ 39438 h 323510"/>
                <a:gd name="connsiteX18" fmla="*/ 41405 w 152679"/>
                <a:gd name="connsiteY18" fmla="*/ 49910 h 323510"/>
                <a:gd name="connsiteX19" fmla="*/ 38930 w 152679"/>
                <a:gd name="connsiteY19" fmla="*/ 60853 h 323510"/>
                <a:gd name="connsiteX20" fmla="*/ 38930 w 152679"/>
                <a:gd name="connsiteY20" fmla="*/ 72929 h 323510"/>
                <a:gd name="connsiteX21" fmla="*/ 38930 w 152679"/>
                <a:gd name="connsiteY21" fmla="*/ 82364 h 323510"/>
                <a:gd name="connsiteX22" fmla="*/ 35313 w 152679"/>
                <a:gd name="connsiteY22" fmla="*/ 89251 h 323510"/>
                <a:gd name="connsiteX23" fmla="*/ 27223 w 152679"/>
                <a:gd name="connsiteY23" fmla="*/ 92741 h 323510"/>
                <a:gd name="connsiteX24" fmla="*/ 18467 w 152679"/>
                <a:gd name="connsiteY24" fmla="*/ 91138 h 323510"/>
                <a:gd name="connsiteX25" fmla="*/ 13422 w 152679"/>
                <a:gd name="connsiteY25" fmla="*/ 85288 h 323510"/>
                <a:gd name="connsiteX26" fmla="*/ 10472 w 152679"/>
                <a:gd name="connsiteY26" fmla="*/ 76986 h 323510"/>
                <a:gd name="connsiteX27" fmla="*/ 9900 w 152679"/>
                <a:gd name="connsiteY27" fmla="*/ 70854 h 323510"/>
                <a:gd name="connsiteX28" fmla="*/ 10472 w 152679"/>
                <a:gd name="connsiteY28" fmla="*/ 57551 h 323510"/>
                <a:gd name="connsiteX29" fmla="*/ 25510 w 152679"/>
                <a:gd name="connsiteY29" fmla="*/ 20380 h 323510"/>
                <a:gd name="connsiteX30" fmla="*/ 76811 w 152679"/>
                <a:gd name="connsiteY30" fmla="*/ 97 h 323510"/>
                <a:gd name="connsiteX31" fmla="*/ 129350 w 152679"/>
                <a:gd name="connsiteY31" fmla="*/ 20380 h 323510"/>
                <a:gd name="connsiteX32" fmla="*/ 140581 w 152679"/>
                <a:gd name="connsiteY32" fmla="*/ 37079 h 323510"/>
                <a:gd name="connsiteX33" fmla="*/ 146292 w 152679"/>
                <a:gd name="connsiteY33" fmla="*/ 54061 h 323510"/>
                <a:gd name="connsiteX34" fmla="*/ 148100 w 152679"/>
                <a:gd name="connsiteY34" fmla="*/ 68118 h 323510"/>
                <a:gd name="connsiteX35" fmla="*/ 148100 w 152679"/>
                <a:gd name="connsiteY35" fmla="*/ 75571 h 323510"/>
                <a:gd name="connsiteX36" fmla="*/ 129064 w 152679"/>
                <a:gd name="connsiteY36" fmla="*/ 136799 h 323510"/>
                <a:gd name="connsiteX37" fmla="*/ 110504 w 152679"/>
                <a:gd name="connsiteY37" fmla="*/ 163687 h 323510"/>
                <a:gd name="connsiteX38" fmla="*/ 89375 w 152679"/>
                <a:gd name="connsiteY38" fmla="*/ 189726 h 323510"/>
                <a:gd name="connsiteX39" fmla="*/ 69578 w 152679"/>
                <a:gd name="connsiteY39" fmla="*/ 214161 h 323510"/>
                <a:gd name="connsiteX40" fmla="*/ 51684 w 152679"/>
                <a:gd name="connsiteY40" fmla="*/ 239350 h 323510"/>
                <a:gd name="connsiteX41" fmla="*/ 37693 w 152679"/>
                <a:gd name="connsiteY41" fmla="*/ 265860 h 323510"/>
                <a:gd name="connsiteX42" fmla="*/ 29793 w 152679"/>
                <a:gd name="connsiteY42" fmla="*/ 294163 h 323510"/>
                <a:gd name="connsiteX43" fmla="*/ 100701 w 152679"/>
                <a:gd name="connsiteY43" fmla="*/ 294163 h 323510"/>
                <a:gd name="connsiteX44" fmla="*/ 119737 w 152679"/>
                <a:gd name="connsiteY44" fmla="*/ 289258 h 323510"/>
                <a:gd name="connsiteX45" fmla="*/ 122878 w 152679"/>
                <a:gd name="connsiteY45" fmla="*/ 279352 h 323510"/>
                <a:gd name="connsiteX46" fmla="*/ 123544 w 152679"/>
                <a:gd name="connsiteY46" fmla="*/ 266521 h 323510"/>
                <a:gd name="connsiteX47" fmla="*/ 127637 w 152679"/>
                <a:gd name="connsiteY47" fmla="*/ 256143 h 323510"/>
                <a:gd name="connsiteX48" fmla="*/ 138106 w 152679"/>
                <a:gd name="connsiteY48" fmla="*/ 251992 h 323510"/>
                <a:gd name="connsiteX49" fmla="*/ 148290 w 152679"/>
                <a:gd name="connsiteY49" fmla="*/ 256143 h 323510"/>
                <a:gd name="connsiteX50" fmla="*/ 152668 w 152679"/>
                <a:gd name="connsiteY50" fmla="*/ 266521 h 323510"/>
                <a:gd name="connsiteX51" fmla="*/ 151051 w 152679"/>
                <a:gd name="connsiteY51" fmla="*/ 288597 h 323510"/>
                <a:gd name="connsiteX52" fmla="*/ 143531 w 152679"/>
                <a:gd name="connsiteY52" fmla="*/ 306239 h 323510"/>
                <a:gd name="connsiteX53" fmla="*/ 134014 w 152679"/>
                <a:gd name="connsiteY53" fmla="*/ 315674 h 323510"/>
                <a:gd name="connsiteX54" fmla="*/ 122973 w 152679"/>
                <a:gd name="connsiteY54" fmla="*/ 320862 h 323510"/>
                <a:gd name="connsiteX55" fmla="*/ 111552 w 152679"/>
                <a:gd name="connsiteY55" fmla="*/ 323127 h 323510"/>
                <a:gd name="connsiteX56" fmla="*/ 100987 w 152679"/>
                <a:gd name="connsiteY56" fmla="*/ 323504 h 323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52679" h="323510">
                  <a:moveTo>
                    <a:pt x="100987" y="323504"/>
                  </a:moveTo>
                  <a:lnTo>
                    <a:pt x="14564" y="323504"/>
                  </a:lnTo>
                  <a:cubicBezTo>
                    <a:pt x="10634" y="323622"/>
                    <a:pt x="6845" y="322038"/>
                    <a:pt x="4190" y="319164"/>
                  </a:cubicBezTo>
                  <a:cubicBezTo>
                    <a:pt x="1449" y="316514"/>
                    <a:pt x="-65" y="312862"/>
                    <a:pt x="2" y="309070"/>
                  </a:cubicBezTo>
                  <a:cubicBezTo>
                    <a:pt x="487" y="282208"/>
                    <a:pt x="8102" y="255948"/>
                    <a:pt x="22083" y="232935"/>
                  </a:cubicBezTo>
                  <a:cubicBezTo>
                    <a:pt x="28470" y="221939"/>
                    <a:pt x="35589" y="211380"/>
                    <a:pt x="43404" y="201330"/>
                  </a:cubicBezTo>
                  <a:cubicBezTo>
                    <a:pt x="51208" y="191235"/>
                    <a:pt x="59108" y="181424"/>
                    <a:pt x="67198" y="171706"/>
                  </a:cubicBezTo>
                  <a:lnTo>
                    <a:pt x="86234" y="147555"/>
                  </a:lnTo>
                  <a:cubicBezTo>
                    <a:pt x="92249" y="139999"/>
                    <a:pt x="97750" y="132057"/>
                    <a:pt x="102700" y="123780"/>
                  </a:cubicBezTo>
                  <a:cubicBezTo>
                    <a:pt x="107221" y="116146"/>
                    <a:pt x="111047" y="108127"/>
                    <a:pt x="114121" y="99817"/>
                  </a:cubicBezTo>
                  <a:cubicBezTo>
                    <a:pt x="117034" y="92057"/>
                    <a:pt x="118547" y="83850"/>
                    <a:pt x="118595" y="75571"/>
                  </a:cubicBezTo>
                  <a:cubicBezTo>
                    <a:pt x="118642" y="75238"/>
                    <a:pt x="118814" y="74935"/>
                    <a:pt x="119070" y="74722"/>
                  </a:cubicBezTo>
                  <a:lnTo>
                    <a:pt x="119070" y="70382"/>
                  </a:lnTo>
                  <a:cubicBezTo>
                    <a:pt x="118994" y="67401"/>
                    <a:pt x="118642" y="64433"/>
                    <a:pt x="118024" y="61514"/>
                  </a:cubicBezTo>
                  <a:cubicBezTo>
                    <a:pt x="117177" y="57771"/>
                    <a:pt x="115996" y="54110"/>
                    <a:pt x="114502" y="50570"/>
                  </a:cubicBezTo>
                  <a:cubicBezTo>
                    <a:pt x="112732" y="46621"/>
                    <a:pt x="110324" y="42987"/>
                    <a:pt x="107364" y="39815"/>
                  </a:cubicBezTo>
                  <a:cubicBezTo>
                    <a:pt x="99159" y="31940"/>
                    <a:pt x="87899" y="28012"/>
                    <a:pt x="76526" y="29060"/>
                  </a:cubicBezTo>
                  <a:cubicBezTo>
                    <a:pt x="65713" y="28058"/>
                    <a:pt x="55015" y="31858"/>
                    <a:pt x="47306" y="39438"/>
                  </a:cubicBezTo>
                  <a:cubicBezTo>
                    <a:pt x="44517" y="42404"/>
                    <a:pt x="42490" y="45997"/>
                    <a:pt x="41405" y="49910"/>
                  </a:cubicBezTo>
                  <a:cubicBezTo>
                    <a:pt x="40358" y="53966"/>
                    <a:pt x="39501" y="57551"/>
                    <a:pt x="38930" y="60853"/>
                  </a:cubicBezTo>
                  <a:cubicBezTo>
                    <a:pt x="38359" y="64859"/>
                    <a:pt x="38359" y="68924"/>
                    <a:pt x="38930" y="72929"/>
                  </a:cubicBezTo>
                  <a:cubicBezTo>
                    <a:pt x="39606" y="76039"/>
                    <a:pt x="39606" y="79254"/>
                    <a:pt x="38930" y="82364"/>
                  </a:cubicBezTo>
                  <a:cubicBezTo>
                    <a:pt x="38330" y="84924"/>
                    <a:pt x="37084" y="87292"/>
                    <a:pt x="35313" y="89251"/>
                  </a:cubicBezTo>
                  <a:cubicBezTo>
                    <a:pt x="33201" y="91450"/>
                    <a:pt x="30288" y="92710"/>
                    <a:pt x="27223" y="92741"/>
                  </a:cubicBezTo>
                  <a:cubicBezTo>
                    <a:pt x="24206" y="93473"/>
                    <a:pt x="21017" y="92889"/>
                    <a:pt x="18467" y="91138"/>
                  </a:cubicBezTo>
                  <a:cubicBezTo>
                    <a:pt x="16487" y="89459"/>
                    <a:pt x="14783" y="87485"/>
                    <a:pt x="13422" y="85288"/>
                  </a:cubicBezTo>
                  <a:cubicBezTo>
                    <a:pt x="11956" y="82712"/>
                    <a:pt x="10957" y="79902"/>
                    <a:pt x="10472" y="76986"/>
                  </a:cubicBezTo>
                  <a:cubicBezTo>
                    <a:pt x="10053" y="74969"/>
                    <a:pt x="9862" y="72912"/>
                    <a:pt x="9900" y="70854"/>
                  </a:cubicBezTo>
                  <a:cubicBezTo>
                    <a:pt x="9796" y="66412"/>
                    <a:pt x="9986" y="61968"/>
                    <a:pt x="10472" y="57551"/>
                  </a:cubicBezTo>
                  <a:cubicBezTo>
                    <a:pt x="11481" y="43917"/>
                    <a:pt x="16734" y="30929"/>
                    <a:pt x="25510" y="20380"/>
                  </a:cubicBezTo>
                  <a:cubicBezTo>
                    <a:pt x="38768" y="6474"/>
                    <a:pt x="57537" y="-945"/>
                    <a:pt x="76811" y="97"/>
                  </a:cubicBezTo>
                  <a:cubicBezTo>
                    <a:pt x="96447" y="-903"/>
                    <a:pt x="115568" y="6481"/>
                    <a:pt x="129350" y="20380"/>
                  </a:cubicBezTo>
                  <a:cubicBezTo>
                    <a:pt x="134109" y="25209"/>
                    <a:pt x="137916" y="30871"/>
                    <a:pt x="140581" y="37079"/>
                  </a:cubicBezTo>
                  <a:cubicBezTo>
                    <a:pt x="142951" y="42574"/>
                    <a:pt x="144864" y="48254"/>
                    <a:pt x="146292" y="54061"/>
                  </a:cubicBezTo>
                  <a:cubicBezTo>
                    <a:pt x="147415" y="58666"/>
                    <a:pt x="148024" y="63380"/>
                    <a:pt x="148100" y="68118"/>
                  </a:cubicBezTo>
                  <a:lnTo>
                    <a:pt x="148100" y="75571"/>
                  </a:lnTo>
                  <a:cubicBezTo>
                    <a:pt x="147338" y="97291"/>
                    <a:pt x="140771" y="118422"/>
                    <a:pt x="129064" y="136799"/>
                  </a:cubicBezTo>
                  <a:cubicBezTo>
                    <a:pt x="123363" y="146080"/>
                    <a:pt x="117167" y="155055"/>
                    <a:pt x="110504" y="163687"/>
                  </a:cubicBezTo>
                  <a:cubicBezTo>
                    <a:pt x="103652" y="172555"/>
                    <a:pt x="96608" y="181235"/>
                    <a:pt x="89375" y="189726"/>
                  </a:cubicBezTo>
                  <a:cubicBezTo>
                    <a:pt x="82712" y="197745"/>
                    <a:pt x="76145" y="205858"/>
                    <a:pt x="69578" y="214161"/>
                  </a:cubicBezTo>
                  <a:cubicBezTo>
                    <a:pt x="63010" y="222463"/>
                    <a:pt x="57109" y="230859"/>
                    <a:pt x="51684" y="239350"/>
                  </a:cubicBezTo>
                  <a:cubicBezTo>
                    <a:pt x="46335" y="247813"/>
                    <a:pt x="41652" y="256676"/>
                    <a:pt x="37693" y="265860"/>
                  </a:cubicBezTo>
                  <a:cubicBezTo>
                    <a:pt x="33781" y="274899"/>
                    <a:pt x="31125" y="284420"/>
                    <a:pt x="29793" y="294163"/>
                  </a:cubicBezTo>
                  <a:lnTo>
                    <a:pt x="100701" y="294163"/>
                  </a:lnTo>
                  <a:cubicBezTo>
                    <a:pt x="110980" y="294163"/>
                    <a:pt x="117262" y="292560"/>
                    <a:pt x="119737" y="289258"/>
                  </a:cubicBezTo>
                  <a:cubicBezTo>
                    <a:pt x="121697" y="286312"/>
                    <a:pt x="122783" y="282880"/>
                    <a:pt x="122878" y="279352"/>
                  </a:cubicBezTo>
                  <a:cubicBezTo>
                    <a:pt x="122878" y="274917"/>
                    <a:pt x="123544" y="270672"/>
                    <a:pt x="123544" y="266521"/>
                  </a:cubicBezTo>
                  <a:cubicBezTo>
                    <a:pt x="123411" y="262651"/>
                    <a:pt x="124886" y="258896"/>
                    <a:pt x="127637" y="256143"/>
                  </a:cubicBezTo>
                  <a:cubicBezTo>
                    <a:pt x="130416" y="253413"/>
                    <a:pt x="134195" y="251916"/>
                    <a:pt x="138106" y="251992"/>
                  </a:cubicBezTo>
                  <a:cubicBezTo>
                    <a:pt x="141923" y="251970"/>
                    <a:pt x="145597" y="253466"/>
                    <a:pt x="148290" y="256143"/>
                  </a:cubicBezTo>
                  <a:cubicBezTo>
                    <a:pt x="151193" y="258813"/>
                    <a:pt x="152792" y="262597"/>
                    <a:pt x="152668" y="266521"/>
                  </a:cubicBezTo>
                  <a:cubicBezTo>
                    <a:pt x="152764" y="273912"/>
                    <a:pt x="152221" y="281298"/>
                    <a:pt x="151051" y="288597"/>
                  </a:cubicBezTo>
                  <a:cubicBezTo>
                    <a:pt x="149975" y="294980"/>
                    <a:pt x="147396" y="301023"/>
                    <a:pt x="143531" y="306239"/>
                  </a:cubicBezTo>
                  <a:cubicBezTo>
                    <a:pt x="141047" y="310000"/>
                    <a:pt x="137811" y="313212"/>
                    <a:pt x="134014" y="315674"/>
                  </a:cubicBezTo>
                  <a:cubicBezTo>
                    <a:pt x="130578" y="317872"/>
                    <a:pt x="126866" y="319616"/>
                    <a:pt x="122973" y="320862"/>
                  </a:cubicBezTo>
                  <a:cubicBezTo>
                    <a:pt x="119271" y="322050"/>
                    <a:pt x="115435" y="322810"/>
                    <a:pt x="111552" y="323127"/>
                  </a:cubicBezTo>
                  <a:cubicBezTo>
                    <a:pt x="107839" y="323410"/>
                    <a:pt x="104318" y="323504"/>
                    <a:pt x="100987" y="323504"/>
                  </a:cubicBezTo>
                  <a:close/>
                </a:path>
              </a:pathLst>
            </a:custGeom>
            <a:solidFill>
              <a:schemeClr val="accent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id="{B32696E0-003C-134E-8670-C65E61383A05}"/>
                </a:ext>
              </a:extLst>
            </p:cNvPr>
            <p:cNvSpPr/>
            <p:nvPr/>
          </p:nvSpPr>
          <p:spPr>
            <a:xfrm>
              <a:off x="5478080" y="1570392"/>
              <a:ext cx="141073" cy="323586"/>
            </a:xfrm>
            <a:custGeom>
              <a:avLst/>
              <a:gdLst>
                <a:gd name="connsiteX0" fmla="*/ 141073 w 141073"/>
                <a:gd name="connsiteY0" fmla="*/ 245291 h 323586"/>
                <a:gd name="connsiteX1" fmla="*/ 141073 w 141073"/>
                <a:gd name="connsiteY1" fmla="*/ 253216 h 323586"/>
                <a:gd name="connsiteX2" fmla="*/ 138979 w 141073"/>
                <a:gd name="connsiteY2" fmla="*/ 267839 h 323586"/>
                <a:gd name="connsiteX3" fmla="*/ 132983 w 141073"/>
                <a:gd name="connsiteY3" fmla="*/ 285859 h 323586"/>
                <a:gd name="connsiteX4" fmla="*/ 121276 w 141073"/>
                <a:gd name="connsiteY4" fmla="*/ 303218 h 323586"/>
                <a:gd name="connsiteX5" fmla="*/ 69975 w 141073"/>
                <a:gd name="connsiteY5" fmla="*/ 323502 h 323586"/>
                <a:gd name="connsiteX6" fmla="*/ 19435 w 141073"/>
                <a:gd name="connsiteY6" fmla="*/ 303218 h 323586"/>
                <a:gd name="connsiteX7" fmla="*/ 8775 w 141073"/>
                <a:gd name="connsiteY7" fmla="*/ 288784 h 323586"/>
                <a:gd name="connsiteX8" fmla="*/ 8014 w 141073"/>
                <a:gd name="connsiteY8" fmla="*/ 287180 h 323586"/>
                <a:gd name="connsiteX9" fmla="*/ 1351 w 141073"/>
                <a:gd name="connsiteY9" fmla="*/ 263594 h 323586"/>
                <a:gd name="connsiteX10" fmla="*/ 18 w 141073"/>
                <a:gd name="connsiteY10" fmla="*/ 250292 h 323586"/>
                <a:gd name="connsiteX11" fmla="*/ 18 w 141073"/>
                <a:gd name="connsiteY11" fmla="*/ 75757 h 323586"/>
                <a:gd name="connsiteX12" fmla="*/ 6110 w 141073"/>
                <a:gd name="connsiteY12" fmla="*/ 41983 h 323586"/>
                <a:gd name="connsiteX13" fmla="*/ 22195 w 141073"/>
                <a:gd name="connsiteY13" fmla="*/ 18491 h 323586"/>
                <a:gd name="connsiteX14" fmla="*/ 44467 w 141073"/>
                <a:gd name="connsiteY14" fmla="*/ 4623 h 323586"/>
                <a:gd name="connsiteX15" fmla="*/ 69308 w 141073"/>
                <a:gd name="connsiteY15" fmla="*/ 0 h 323586"/>
                <a:gd name="connsiteX16" fmla="*/ 90629 w 141073"/>
                <a:gd name="connsiteY16" fmla="*/ 2925 h 323586"/>
                <a:gd name="connsiteX17" fmla="*/ 116898 w 141073"/>
                <a:gd name="connsiteY17" fmla="*/ 16982 h 323586"/>
                <a:gd name="connsiteX18" fmla="*/ 122133 w 141073"/>
                <a:gd name="connsiteY18" fmla="*/ 21982 h 323586"/>
                <a:gd name="connsiteX19" fmla="*/ 127368 w 141073"/>
                <a:gd name="connsiteY19" fmla="*/ 28586 h 323586"/>
                <a:gd name="connsiteX20" fmla="*/ 127368 w 141073"/>
                <a:gd name="connsiteY20" fmla="*/ 29246 h 323586"/>
                <a:gd name="connsiteX21" fmla="*/ 127368 w 141073"/>
                <a:gd name="connsiteY21" fmla="*/ 29812 h 323586"/>
                <a:gd name="connsiteX22" fmla="*/ 136885 w 141073"/>
                <a:gd name="connsiteY22" fmla="*/ 48681 h 323586"/>
                <a:gd name="connsiteX23" fmla="*/ 140598 w 141073"/>
                <a:gd name="connsiteY23" fmla="*/ 75757 h 323586"/>
                <a:gd name="connsiteX24" fmla="*/ 42659 w 141073"/>
                <a:gd name="connsiteY24" fmla="*/ 38964 h 323586"/>
                <a:gd name="connsiteX25" fmla="*/ 29238 w 141073"/>
                <a:gd name="connsiteY25" fmla="*/ 75757 h 323586"/>
                <a:gd name="connsiteX26" fmla="*/ 29238 w 141073"/>
                <a:gd name="connsiteY26" fmla="*/ 220951 h 323586"/>
                <a:gd name="connsiteX27" fmla="*/ 98909 w 141073"/>
                <a:gd name="connsiteY27" fmla="*/ 40190 h 323586"/>
                <a:gd name="connsiteX28" fmla="*/ 81682 w 141073"/>
                <a:gd name="connsiteY28" fmla="*/ 30756 h 323586"/>
                <a:gd name="connsiteX29" fmla="*/ 69308 w 141073"/>
                <a:gd name="connsiteY29" fmla="*/ 29058 h 323586"/>
                <a:gd name="connsiteX30" fmla="*/ 42659 w 141073"/>
                <a:gd name="connsiteY30" fmla="*/ 38964 h 323586"/>
                <a:gd name="connsiteX31" fmla="*/ 99766 w 141073"/>
                <a:gd name="connsiteY31" fmla="*/ 284255 h 323586"/>
                <a:gd name="connsiteX32" fmla="*/ 107285 w 141073"/>
                <a:gd name="connsiteY32" fmla="*/ 272840 h 323586"/>
                <a:gd name="connsiteX33" fmla="*/ 110807 w 141073"/>
                <a:gd name="connsiteY33" fmla="*/ 260858 h 323586"/>
                <a:gd name="connsiteX34" fmla="*/ 111853 w 141073"/>
                <a:gd name="connsiteY34" fmla="*/ 251424 h 323586"/>
                <a:gd name="connsiteX35" fmla="*/ 111853 w 141073"/>
                <a:gd name="connsiteY35" fmla="*/ 88116 h 323586"/>
                <a:gd name="connsiteX36" fmla="*/ 37329 w 141073"/>
                <a:gd name="connsiteY36" fmla="*/ 280104 h 323586"/>
                <a:gd name="connsiteX37" fmla="*/ 39042 w 141073"/>
                <a:gd name="connsiteY37" fmla="*/ 281896 h 323586"/>
                <a:gd name="connsiteX38" fmla="*/ 40660 w 141073"/>
                <a:gd name="connsiteY38" fmla="*/ 283783 h 323586"/>
                <a:gd name="connsiteX39" fmla="*/ 69214 w 141073"/>
                <a:gd name="connsiteY39" fmla="*/ 294538 h 323586"/>
                <a:gd name="connsiteX40" fmla="*/ 99766 w 141073"/>
                <a:gd name="connsiteY40" fmla="*/ 283783 h 323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1073" h="323586">
                  <a:moveTo>
                    <a:pt x="141073" y="245291"/>
                  </a:moveTo>
                  <a:cubicBezTo>
                    <a:pt x="141073" y="246424"/>
                    <a:pt x="141073" y="249065"/>
                    <a:pt x="141073" y="253216"/>
                  </a:cubicBezTo>
                  <a:cubicBezTo>
                    <a:pt x="140826" y="258144"/>
                    <a:pt x="140131" y="263038"/>
                    <a:pt x="138979" y="267839"/>
                  </a:cubicBezTo>
                  <a:cubicBezTo>
                    <a:pt x="137571" y="274025"/>
                    <a:pt x="135563" y="280059"/>
                    <a:pt x="132983" y="285859"/>
                  </a:cubicBezTo>
                  <a:cubicBezTo>
                    <a:pt x="130099" y="292258"/>
                    <a:pt x="126140" y="298127"/>
                    <a:pt x="121276" y="303218"/>
                  </a:cubicBezTo>
                  <a:cubicBezTo>
                    <a:pt x="107894" y="316955"/>
                    <a:pt x="89220" y="324341"/>
                    <a:pt x="69975" y="323502"/>
                  </a:cubicBezTo>
                  <a:cubicBezTo>
                    <a:pt x="50929" y="324473"/>
                    <a:pt x="32427" y="317049"/>
                    <a:pt x="19435" y="303218"/>
                  </a:cubicBezTo>
                  <a:cubicBezTo>
                    <a:pt x="15143" y="298986"/>
                    <a:pt x="11545" y="294116"/>
                    <a:pt x="8775" y="288784"/>
                  </a:cubicBezTo>
                  <a:cubicBezTo>
                    <a:pt x="8775" y="288163"/>
                    <a:pt x="8499" y="287575"/>
                    <a:pt x="8014" y="287180"/>
                  </a:cubicBezTo>
                  <a:cubicBezTo>
                    <a:pt x="4644" y="279683"/>
                    <a:pt x="2398" y="271737"/>
                    <a:pt x="1351" y="263594"/>
                  </a:cubicBezTo>
                  <a:cubicBezTo>
                    <a:pt x="561" y="259200"/>
                    <a:pt x="123" y="254753"/>
                    <a:pt x="18" y="250292"/>
                  </a:cubicBezTo>
                  <a:lnTo>
                    <a:pt x="18" y="75757"/>
                  </a:lnTo>
                  <a:cubicBezTo>
                    <a:pt x="-219" y="64211"/>
                    <a:pt x="1846" y="52732"/>
                    <a:pt x="6110" y="41983"/>
                  </a:cubicBezTo>
                  <a:cubicBezTo>
                    <a:pt x="9717" y="33106"/>
                    <a:pt x="15209" y="25096"/>
                    <a:pt x="22195" y="18491"/>
                  </a:cubicBezTo>
                  <a:cubicBezTo>
                    <a:pt x="28601" y="12425"/>
                    <a:pt x="36177" y="7707"/>
                    <a:pt x="44467" y="4623"/>
                  </a:cubicBezTo>
                  <a:cubicBezTo>
                    <a:pt x="52405" y="1627"/>
                    <a:pt x="60819" y="62"/>
                    <a:pt x="69308" y="0"/>
                  </a:cubicBezTo>
                  <a:cubicBezTo>
                    <a:pt x="76495" y="278"/>
                    <a:pt x="83633" y="1257"/>
                    <a:pt x="90629" y="2925"/>
                  </a:cubicBezTo>
                  <a:cubicBezTo>
                    <a:pt x="100432" y="5371"/>
                    <a:pt x="109455" y="10202"/>
                    <a:pt x="116898" y="16982"/>
                  </a:cubicBezTo>
                  <a:cubicBezTo>
                    <a:pt x="118763" y="18523"/>
                    <a:pt x="120515" y="20194"/>
                    <a:pt x="122133" y="21982"/>
                  </a:cubicBezTo>
                  <a:cubicBezTo>
                    <a:pt x="124046" y="24049"/>
                    <a:pt x="125797" y="26257"/>
                    <a:pt x="127368" y="28586"/>
                  </a:cubicBezTo>
                  <a:cubicBezTo>
                    <a:pt x="127368" y="28586"/>
                    <a:pt x="127368" y="29058"/>
                    <a:pt x="127368" y="29246"/>
                  </a:cubicBezTo>
                  <a:cubicBezTo>
                    <a:pt x="127368" y="29435"/>
                    <a:pt x="127368" y="29246"/>
                    <a:pt x="127368" y="29812"/>
                  </a:cubicBezTo>
                  <a:cubicBezTo>
                    <a:pt x="131413" y="35633"/>
                    <a:pt x="134611" y="41984"/>
                    <a:pt x="136885" y="48681"/>
                  </a:cubicBezTo>
                  <a:cubicBezTo>
                    <a:pt x="139532" y="57460"/>
                    <a:pt x="140788" y="66595"/>
                    <a:pt x="140598" y="75757"/>
                  </a:cubicBezTo>
                  <a:close/>
                  <a:moveTo>
                    <a:pt x="42659" y="38964"/>
                  </a:moveTo>
                  <a:cubicBezTo>
                    <a:pt x="33083" y="48764"/>
                    <a:pt x="28201" y="62156"/>
                    <a:pt x="29238" y="75757"/>
                  </a:cubicBezTo>
                  <a:lnTo>
                    <a:pt x="29238" y="220951"/>
                  </a:lnTo>
                  <a:lnTo>
                    <a:pt x="98909" y="40190"/>
                  </a:lnTo>
                  <a:cubicBezTo>
                    <a:pt x="94217" y="35447"/>
                    <a:pt x="88230" y="32168"/>
                    <a:pt x="81682" y="30756"/>
                  </a:cubicBezTo>
                  <a:cubicBezTo>
                    <a:pt x="77608" y="29868"/>
                    <a:pt x="73468" y="29300"/>
                    <a:pt x="69308" y="29058"/>
                  </a:cubicBezTo>
                  <a:cubicBezTo>
                    <a:pt x="59467" y="28820"/>
                    <a:pt x="49921" y="32371"/>
                    <a:pt x="42659" y="38964"/>
                  </a:cubicBezTo>
                  <a:close/>
                  <a:moveTo>
                    <a:pt x="99766" y="284255"/>
                  </a:moveTo>
                  <a:cubicBezTo>
                    <a:pt x="103078" y="281039"/>
                    <a:pt x="105648" y="277143"/>
                    <a:pt x="107285" y="272840"/>
                  </a:cubicBezTo>
                  <a:cubicBezTo>
                    <a:pt x="108874" y="268978"/>
                    <a:pt x="110055" y="264962"/>
                    <a:pt x="110807" y="260858"/>
                  </a:cubicBezTo>
                  <a:cubicBezTo>
                    <a:pt x="111473" y="257755"/>
                    <a:pt x="111825" y="254596"/>
                    <a:pt x="111853" y="251424"/>
                  </a:cubicBezTo>
                  <a:lnTo>
                    <a:pt x="111853" y="88116"/>
                  </a:lnTo>
                  <a:lnTo>
                    <a:pt x="37329" y="280104"/>
                  </a:lnTo>
                  <a:cubicBezTo>
                    <a:pt x="37947" y="280656"/>
                    <a:pt x="38518" y="281255"/>
                    <a:pt x="39042" y="281896"/>
                  </a:cubicBezTo>
                  <a:cubicBezTo>
                    <a:pt x="39508" y="282586"/>
                    <a:pt x="40051" y="283219"/>
                    <a:pt x="40660" y="283783"/>
                  </a:cubicBezTo>
                  <a:cubicBezTo>
                    <a:pt x="48131" y="291338"/>
                    <a:pt x="58563" y="295270"/>
                    <a:pt x="69214" y="294538"/>
                  </a:cubicBezTo>
                  <a:cubicBezTo>
                    <a:pt x="80464" y="295321"/>
                    <a:pt x="91533" y="291424"/>
                    <a:pt x="99766" y="283783"/>
                  </a:cubicBezTo>
                  <a:close/>
                </a:path>
              </a:pathLst>
            </a:custGeom>
            <a:solidFill>
              <a:schemeClr val="accent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id="{0A5FA1E4-11C0-F14B-9BD3-532E346F6F20}"/>
                </a:ext>
              </a:extLst>
            </p:cNvPr>
            <p:cNvSpPr/>
            <p:nvPr/>
          </p:nvSpPr>
          <p:spPr>
            <a:xfrm>
              <a:off x="5769019" y="1597927"/>
              <a:ext cx="111563" cy="256044"/>
            </a:xfrm>
            <a:custGeom>
              <a:avLst/>
              <a:gdLst>
                <a:gd name="connsiteX0" fmla="*/ 55530 w 111563"/>
                <a:gd name="connsiteY0" fmla="*/ 255965 h 256044"/>
                <a:gd name="connsiteX1" fmla="*/ 15555 w 111563"/>
                <a:gd name="connsiteY1" fmla="*/ 239833 h 256044"/>
                <a:gd name="connsiteX2" fmla="*/ 992 w 111563"/>
                <a:gd name="connsiteY2" fmla="*/ 207945 h 256044"/>
                <a:gd name="connsiteX3" fmla="*/ 136 w 111563"/>
                <a:gd name="connsiteY3" fmla="*/ 197850 h 256044"/>
                <a:gd name="connsiteX4" fmla="*/ 136 w 111563"/>
                <a:gd name="connsiteY4" fmla="*/ 191812 h 256044"/>
                <a:gd name="connsiteX5" fmla="*/ 136 w 111563"/>
                <a:gd name="connsiteY5" fmla="*/ 60204 h 256044"/>
                <a:gd name="connsiteX6" fmla="*/ 5085 w 111563"/>
                <a:gd name="connsiteY6" fmla="*/ 33316 h 256044"/>
                <a:gd name="connsiteX7" fmla="*/ 17744 w 111563"/>
                <a:gd name="connsiteY7" fmla="*/ 14448 h 256044"/>
                <a:gd name="connsiteX8" fmla="*/ 35352 w 111563"/>
                <a:gd name="connsiteY8" fmla="*/ 3598 h 256044"/>
                <a:gd name="connsiteX9" fmla="*/ 55339 w 111563"/>
                <a:gd name="connsiteY9" fmla="*/ 13 h 256044"/>
                <a:gd name="connsiteX10" fmla="*/ 92269 w 111563"/>
                <a:gd name="connsiteY10" fmla="*/ 13504 h 256044"/>
                <a:gd name="connsiteX11" fmla="*/ 104642 w 111563"/>
                <a:gd name="connsiteY11" fmla="*/ 30486 h 256044"/>
                <a:gd name="connsiteX12" fmla="*/ 110543 w 111563"/>
                <a:gd name="connsiteY12" fmla="*/ 60487 h 256044"/>
                <a:gd name="connsiteX13" fmla="*/ 98550 w 111563"/>
                <a:gd name="connsiteY13" fmla="*/ 72563 h 256044"/>
                <a:gd name="connsiteX14" fmla="*/ 89889 w 111563"/>
                <a:gd name="connsiteY14" fmla="*/ 68978 h 256044"/>
                <a:gd name="connsiteX15" fmla="*/ 86368 w 111563"/>
                <a:gd name="connsiteY15" fmla="*/ 60770 h 256044"/>
                <a:gd name="connsiteX16" fmla="*/ 82465 w 111563"/>
                <a:gd name="connsiteY16" fmla="*/ 40675 h 256044"/>
                <a:gd name="connsiteX17" fmla="*/ 72947 w 111563"/>
                <a:gd name="connsiteY17" fmla="*/ 29542 h 256044"/>
                <a:gd name="connsiteX18" fmla="*/ 62668 w 111563"/>
                <a:gd name="connsiteY18" fmla="*/ 24825 h 256044"/>
                <a:gd name="connsiteX19" fmla="*/ 54673 w 111563"/>
                <a:gd name="connsiteY19" fmla="*/ 23882 h 256044"/>
                <a:gd name="connsiteX20" fmla="*/ 33734 w 111563"/>
                <a:gd name="connsiteY20" fmla="*/ 31524 h 256044"/>
                <a:gd name="connsiteX21" fmla="*/ 23169 w 111563"/>
                <a:gd name="connsiteY21" fmla="*/ 60487 h 256044"/>
                <a:gd name="connsiteX22" fmla="*/ 23169 w 111563"/>
                <a:gd name="connsiteY22" fmla="*/ 196718 h 256044"/>
                <a:gd name="connsiteX23" fmla="*/ 23835 w 111563"/>
                <a:gd name="connsiteY23" fmla="*/ 204548 h 256044"/>
                <a:gd name="connsiteX24" fmla="*/ 26405 w 111563"/>
                <a:gd name="connsiteY24" fmla="*/ 214643 h 256044"/>
                <a:gd name="connsiteX25" fmla="*/ 32306 w 111563"/>
                <a:gd name="connsiteY25" fmla="*/ 224077 h 256044"/>
                <a:gd name="connsiteX26" fmla="*/ 54673 w 111563"/>
                <a:gd name="connsiteY26" fmla="*/ 232097 h 256044"/>
                <a:gd name="connsiteX27" fmla="*/ 78087 w 111563"/>
                <a:gd name="connsiteY27" fmla="*/ 223700 h 256044"/>
                <a:gd name="connsiteX28" fmla="*/ 83798 w 111563"/>
                <a:gd name="connsiteY28" fmla="*/ 214266 h 256044"/>
                <a:gd name="connsiteX29" fmla="*/ 86748 w 111563"/>
                <a:gd name="connsiteY29" fmla="*/ 204832 h 256044"/>
                <a:gd name="connsiteX30" fmla="*/ 87510 w 111563"/>
                <a:gd name="connsiteY30" fmla="*/ 194454 h 256044"/>
                <a:gd name="connsiteX31" fmla="*/ 87510 w 111563"/>
                <a:gd name="connsiteY31" fmla="*/ 151811 h 256044"/>
                <a:gd name="connsiteX32" fmla="*/ 63810 w 111563"/>
                <a:gd name="connsiteY32" fmla="*/ 151811 h 256044"/>
                <a:gd name="connsiteX33" fmla="*/ 55244 w 111563"/>
                <a:gd name="connsiteY33" fmla="*/ 148320 h 256044"/>
                <a:gd name="connsiteX34" fmla="*/ 51627 w 111563"/>
                <a:gd name="connsiteY34" fmla="*/ 139735 h 256044"/>
                <a:gd name="connsiteX35" fmla="*/ 55244 w 111563"/>
                <a:gd name="connsiteY35" fmla="*/ 131527 h 256044"/>
                <a:gd name="connsiteX36" fmla="*/ 63810 w 111563"/>
                <a:gd name="connsiteY36" fmla="*/ 128036 h 256044"/>
                <a:gd name="connsiteX37" fmla="*/ 111400 w 111563"/>
                <a:gd name="connsiteY37" fmla="*/ 128036 h 256044"/>
                <a:gd name="connsiteX38" fmla="*/ 111400 w 111563"/>
                <a:gd name="connsiteY38" fmla="*/ 194076 h 256044"/>
                <a:gd name="connsiteX39" fmla="*/ 111400 w 111563"/>
                <a:gd name="connsiteY39" fmla="*/ 199831 h 256044"/>
                <a:gd name="connsiteX40" fmla="*/ 110257 w 111563"/>
                <a:gd name="connsiteY40" fmla="*/ 209926 h 256044"/>
                <a:gd name="connsiteX41" fmla="*/ 95695 w 111563"/>
                <a:gd name="connsiteY41" fmla="*/ 240116 h 256044"/>
                <a:gd name="connsiteX42" fmla="*/ 55530 w 111563"/>
                <a:gd name="connsiteY42" fmla="*/ 255965 h 25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1563" h="256044">
                  <a:moveTo>
                    <a:pt x="55530" y="255965"/>
                  </a:moveTo>
                  <a:cubicBezTo>
                    <a:pt x="40434" y="256809"/>
                    <a:pt x="25758" y="250886"/>
                    <a:pt x="15555" y="239833"/>
                  </a:cubicBezTo>
                  <a:cubicBezTo>
                    <a:pt x="7388" y="231017"/>
                    <a:pt x="2287" y="219842"/>
                    <a:pt x="992" y="207945"/>
                  </a:cubicBezTo>
                  <a:cubicBezTo>
                    <a:pt x="517" y="204077"/>
                    <a:pt x="231" y="200775"/>
                    <a:pt x="136" y="197850"/>
                  </a:cubicBezTo>
                  <a:cubicBezTo>
                    <a:pt x="-45" y="195842"/>
                    <a:pt x="-45" y="193821"/>
                    <a:pt x="136" y="191812"/>
                  </a:cubicBezTo>
                  <a:lnTo>
                    <a:pt x="136" y="60204"/>
                  </a:lnTo>
                  <a:cubicBezTo>
                    <a:pt x="-93" y="51000"/>
                    <a:pt x="1592" y="41847"/>
                    <a:pt x="5085" y="33316"/>
                  </a:cubicBezTo>
                  <a:cubicBezTo>
                    <a:pt x="7978" y="26245"/>
                    <a:pt x="12281" y="19827"/>
                    <a:pt x="17744" y="14448"/>
                  </a:cubicBezTo>
                  <a:cubicBezTo>
                    <a:pt x="22788" y="9655"/>
                    <a:pt x="28785" y="5960"/>
                    <a:pt x="35352" y="3598"/>
                  </a:cubicBezTo>
                  <a:cubicBezTo>
                    <a:pt x="41748" y="1254"/>
                    <a:pt x="48515" y="41"/>
                    <a:pt x="55339" y="13"/>
                  </a:cubicBezTo>
                  <a:cubicBezTo>
                    <a:pt x="68931" y="-286"/>
                    <a:pt x="82122" y="4535"/>
                    <a:pt x="92269" y="13504"/>
                  </a:cubicBezTo>
                  <a:cubicBezTo>
                    <a:pt x="97399" y="18374"/>
                    <a:pt x="101587" y="24128"/>
                    <a:pt x="104642" y="30486"/>
                  </a:cubicBezTo>
                  <a:cubicBezTo>
                    <a:pt x="109011" y="39870"/>
                    <a:pt x="111038" y="50162"/>
                    <a:pt x="110543" y="60487"/>
                  </a:cubicBezTo>
                  <a:cubicBezTo>
                    <a:pt x="110543" y="67083"/>
                    <a:pt x="105203" y="72460"/>
                    <a:pt x="98550" y="72563"/>
                  </a:cubicBezTo>
                  <a:cubicBezTo>
                    <a:pt x="95286" y="72606"/>
                    <a:pt x="92154" y="71308"/>
                    <a:pt x="89889" y="68978"/>
                  </a:cubicBezTo>
                  <a:cubicBezTo>
                    <a:pt x="87624" y="66841"/>
                    <a:pt x="86348" y="63871"/>
                    <a:pt x="86368" y="60770"/>
                  </a:cubicBezTo>
                  <a:cubicBezTo>
                    <a:pt x="86682" y="53861"/>
                    <a:pt x="85340" y="46976"/>
                    <a:pt x="82465" y="40675"/>
                  </a:cubicBezTo>
                  <a:cubicBezTo>
                    <a:pt x="80219" y="36275"/>
                    <a:pt x="76954" y="32461"/>
                    <a:pt x="72947" y="29542"/>
                  </a:cubicBezTo>
                  <a:cubicBezTo>
                    <a:pt x="69930" y="27215"/>
                    <a:pt x="66408" y="25602"/>
                    <a:pt x="62668" y="24825"/>
                  </a:cubicBezTo>
                  <a:cubicBezTo>
                    <a:pt x="60032" y="24279"/>
                    <a:pt x="57357" y="23964"/>
                    <a:pt x="54673" y="23882"/>
                  </a:cubicBezTo>
                  <a:cubicBezTo>
                    <a:pt x="46973" y="23731"/>
                    <a:pt x="39492" y="26459"/>
                    <a:pt x="33734" y="31524"/>
                  </a:cubicBezTo>
                  <a:cubicBezTo>
                    <a:pt x="26215" y="39250"/>
                    <a:pt x="22379" y="49783"/>
                    <a:pt x="23169" y="60487"/>
                  </a:cubicBezTo>
                  <a:lnTo>
                    <a:pt x="23169" y="196718"/>
                  </a:lnTo>
                  <a:cubicBezTo>
                    <a:pt x="23245" y="199339"/>
                    <a:pt x="23464" y="201952"/>
                    <a:pt x="23835" y="204548"/>
                  </a:cubicBezTo>
                  <a:cubicBezTo>
                    <a:pt x="24387" y="207983"/>
                    <a:pt x="25244" y="211361"/>
                    <a:pt x="26405" y="214643"/>
                  </a:cubicBezTo>
                  <a:cubicBezTo>
                    <a:pt x="27642" y="218184"/>
                    <a:pt x="29660" y="221407"/>
                    <a:pt x="32306" y="224077"/>
                  </a:cubicBezTo>
                  <a:cubicBezTo>
                    <a:pt x="38226" y="229847"/>
                    <a:pt x="46392" y="232775"/>
                    <a:pt x="54673" y="232097"/>
                  </a:cubicBezTo>
                  <a:cubicBezTo>
                    <a:pt x="63344" y="232832"/>
                    <a:pt x="71901" y="229764"/>
                    <a:pt x="78087" y="223700"/>
                  </a:cubicBezTo>
                  <a:cubicBezTo>
                    <a:pt x="80590" y="220956"/>
                    <a:pt x="82532" y="217751"/>
                    <a:pt x="83798" y="214266"/>
                  </a:cubicBezTo>
                  <a:cubicBezTo>
                    <a:pt x="85102" y="211229"/>
                    <a:pt x="86092" y="208067"/>
                    <a:pt x="86748" y="204832"/>
                  </a:cubicBezTo>
                  <a:cubicBezTo>
                    <a:pt x="87329" y="201404"/>
                    <a:pt x="87586" y="197929"/>
                    <a:pt x="87510" y="194454"/>
                  </a:cubicBezTo>
                  <a:lnTo>
                    <a:pt x="87510" y="151811"/>
                  </a:lnTo>
                  <a:lnTo>
                    <a:pt x="63810" y="151811"/>
                  </a:lnTo>
                  <a:cubicBezTo>
                    <a:pt x="60593" y="151875"/>
                    <a:pt x="57490" y="150611"/>
                    <a:pt x="55244" y="148320"/>
                  </a:cubicBezTo>
                  <a:cubicBezTo>
                    <a:pt x="52893" y="146077"/>
                    <a:pt x="51580" y="142969"/>
                    <a:pt x="51627" y="139735"/>
                  </a:cubicBezTo>
                  <a:cubicBezTo>
                    <a:pt x="51646" y="136623"/>
                    <a:pt x="52950" y="133654"/>
                    <a:pt x="55244" y="131527"/>
                  </a:cubicBezTo>
                  <a:cubicBezTo>
                    <a:pt x="57490" y="129236"/>
                    <a:pt x="60593" y="127972"/>
                    <a:pt x="63810" y="128036"/>
                  </a:cubicBezTo>
                  <a:lnTo>
                    <a:pt x="111400" y="128036"/>
                  </a:lnTo>
                  <a:lnTo>
                    <a:pt x="111400" y="194076"/>
                  </a:lnTo>
                  <a:cubicBezTo>
                    <a:pt x="111618" y="195989"/>
                    <a:pt x="111618" y="197919"/>
                    <a:pt x="111400" y="199831"/>
                  </a:cubicBezTo>
                  <a:cubicBezTo>
                    <a:pt x="111247" y="203218"/>
                    <a:pt x="110867" y="206591"/>
                    <a:pt x="110257" y="209926"/>
                  </a:cubicBezTo>
                  <a:cubicBezTo>
                    <a:pt x="108316" y="221130"/>
                    <a:pt x="103271" y="231580"/>
                    <a:pt x="95695" y="240116"/>
                  </a:cubicBezTo>
                  <a:cubicBezTo>
                    <a:pt x="85149" y="250765"/>
                    <a:pt x="70568" y="256519"/>
                    <a:pt x="55530" y="255965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 582">
              <a:extLst>
                <a:ext uri="{FF2B5EF4-FFF2-40B4-BE49-F238E27FC236}">
                  <a16:creationId xmlns:a16="http://schemas.microsoft.com/office/drawing/2014/main" id="{CBE2FB55-1A09-0646-8BF5-74B39BE28B91}"/>
                </a:ext>
              </a:extLst>
            </p:cNvPr>
            <p:cNvSpPr/>
            <p:nvPr/>
          </p:nvSpPr>
          <p:spPr>
            <a:xfrm>
              <a:off x="5925153" y="1600954"/>
              <a:ext cx="113835" cy="249919"/>
            </a:xfrm>
            <a:custGeom>
              <a:avLst/>
              <a:gdLst>
                <a:gd name="connsiteX0" fmla="*/ 102032 w 113835"/>
                <a:gd name="connsiteY0" fmla="*/ 249919 h 249919"/>
                <a:gd name="connsiteX1" fmla="*/ 11897 w 113835"/>
                <a:gd name="connsiteY1" fmla="*/ 249919 h 249919"/>
                <a:gd name="connsiteX2" fmla="*/ 0 w 113835"/>
                <a:gd name="connsiteY2" fmla="*/ 238127 h 249919"/>
                <a:gd name="connsiteX3" fmla="*/ 0 w 113835"/>
                <a:gd name="connsiteY3" fmla="*/ 11704 h 249919"/>
                <a:gd name="connsiteX4" fmla="*/ 3617 w 113835"/>
                <a:gd name="connsiteY4" fmla="*/ 3496 h 249919"/>
                <a:gd name="connsiteX5" fmla="*/ 11897 w 113835"/>
                <a:gd name="connsiteY5" fmla="*/ 5 h 249919"/>
                <a:gd name="connsiteX6" fmla="*/ 20368 w 113835"/>
                <a:gd name="connsiteY6" fmla="*/ 3496 h 249919"/>
                <a:gd name="connsiteX7" fmla="*/ 23700 w 113835"/>
                <a:gd name="connsiteY7" fmla="*/ 11704 h 249919"/>
                <a:gd name="connsiteX8" fmla="*/ 23700 w 113835"/>
                <a:gd name="connsiteY8" fmla="*/ 226051 h 249919"/>
                <a:gd name="connsiteX9" fmla="*/ 102032 w 113835"/>
                <a:gd name="connsiteY9" fmla="*/ 226051 h 249919"/>
                <a:gd name="connsiteX10" fmla="*/ 110312 w 113835"/>
                <a:gd name="connsiteY10" fmla="*/ 229541 h 249919"/>
                <a:gd name="connsiteX11" fmla="*/ 113834 w 113835"/>
                <a:gd name="connsiteY11" fmla="*/ 238127 h 249919"/>
                <a:gd name="connsiteX12" fmla="*/ 102032 w 113835"/>
                <a:gd name="connsiteY12" fmla="*/ 249919 h 24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35" h="249919">
                  <a:moveTo>
                    <a:pt x="102032" y="249919"/>
                  </a:moveTo>
                  <a:lnTo>
                    <a:pt x="11897" y="249919"/>
                  </a:lnTo>
                  <a:cubicBezTo>
                    <a:pt x="5435" y="249677"/>
                    <a:pt x="247" y="244536"/>
                    <a:pt x="0" y="238127"/>
                  </a:cubicBezTo>
                  <a:lnTo>
                    <a:pt x="0" y="11704"/>
                  </a:lnTo>
                  <a:cubicBezTo>
                    <a:pt x="19" y="8591"/>
                    <a:pt x="1323" y="5623"/>
                    <a:pt x="3617" y="3496"/>
                  </a:cubicBezTo>
                  <a:cubicBezTo>
                    <a:pt x="5768" y="1249"/>
                    <a:pt x="8766" y="-15"/>
                    <a:pt x="11897" y="5"/>
                  </a:cubicBezTo>
                  <a:cubicBezTo>
                    <a:pt x="15095" y="-92"/>
                    <a:pt x="18179" y="1180"/>
                    <a:pt x="20368" y="3496"/>
                  </a:cubicBezTo>
                  <a:cubicBezTo>
                    <a:pt x="22548" y="5677"/>
                    <a:pt x="23747" y="8635"/>
                    <a:pt x="23700" y="11704"/>
                  </a:cubicBezTo>
                  <a:lnTo>
                    <a:pt x="23700" y="226051"/>
                  </a:lnTo>
                  <a:lnTo>
                    <a:pt x="102032" y="226051"/>
                  </a:lnTo>
                  <a:cubicBezTo>
                    <a:pt x="105153" y="226074"/>
                    <a:pt x="108133" y="227331"/>
                    <a:pt x="110312" y="229541"/>
                  </a:cubicBezTo>
                  <a:cubicBezTo>
                    <a:pt x="112615" y="231807"/>
                    <a:pt x="113891" y="234909"/>
                    <a:pt x="113834" y="238127"/>
                  </a:cubicBezTo>
                  <a:cubicBezTo>
                    <a:pt x="113681" y="244541"/>
                    <a:pt x="108504" y="249720"/>
                    <a:pt x="102032" y="249919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 583">
              <a:extLst>
                <a:ext uri="{FF2B5EF4-FFF2-40B4-BE49-F238E27FC236}">
                  <a16:creationId xmlns:a16="http://schemas.microsoft.com/office/drawing/2014/main" id="{76C44B9A-CC69-0A47-BFDB-22F5D969BDD2}"/>
                </a:ext>
              </a:extLst>
            </p:cNvPr>
            <p:cNvSpPr/>
            <p:nvPr/>
          </p:nvSpPr>
          <p:spPr>
            <a:xfrm>
              <a:off x="6070098" y="1598694"/>
              <a:ext cx="111961" cy="256226"/>
            </a:xfrm>
            <a:custGeom>
              <a:avLst/>
              <a:gdLst>
                <a:gd name="connsiteX0" fmla="*/ 55691 w 111961"/>
                <a:gd name="connsiteY0" fmla="*/ 256141 h 256226"/>
                <a:gd name="connsiteX1" fmla="*/ 15336 w 111961"/>
                <a:gd name="connsiteY1" fmla="*/ 240103 h 256226"/>
                <a:gd name="connsiteX2" fmla="*/ 1154 w 111961"/>
                <a:gd name="connsiteY2" fmla="*/ 208121 h 256226"/>
                <a:gd name="connsiteX3" fmla="*/ 107 w 111961"/>
                <a:gd name="connsiteY3" fmla="*/ 197743 h 256226"/>
                <a:gd name="connsiteX4" fmla="*/ 107 w 111961"/>
                <a:gd name="connsiteY4" fmla="*/ 191705 h 256226"/>
                <a:gd name="connsiteX5" fmla="*/ 107 w 111961"/>
                <a:gd name="connsiteY5" fmla="*/ 60380 h 256226"/>
                <a:gd name="connsiteX6" fmla="*/ 5342 w 111961"/>
                <a:gd name="connsiteY6" fmla="*/ 34058 h 256226"/>
                <a:gd name="connsiteX7" fmla="*/ 18001 w 111961"/>
                <a:gd name="connsiteY7" fmla="*/ 15190 h 256226"/>
                <a:gd name="connsiteX8" fmla="*/ 35418 w 111961"/>
                <a:gd name="connsiteY8" fmla="*/ 3491 h 256226"/>
                <a:gd name="connsiteX9" fmla="*/ 55406 w 111961"/>
                <a:gd name="connsiteY9" fmla="*/ 1 h 256226"/>
                <a:gd name="connsiteX10" fmla="*/ 71967 w 111961"/>
                <a:gd name="connsiteY10" fmla="*/ 2359 h 256226"/>
                <a:gd name="connsiteX11" fmla="*/ 92526 w 111961"/>
                <a:gd name="connsiteY11" fmla="*/ 13397 h 256226"/>
                <a:gd name="connsiteX12" fmla="*/ 99283 w 111961"/>
                <a:gd name="connsiteY12" fmla="*/ 20473 h 256226"/>
                <a:gd name="connsiteX13" fmla="*/ 105375 w 111961"/>
                <a:gd name="connsiteY13" fmla="*/ 30379 h 256226"/>
                <a:gd name="connsiteX14" fmla="*/ 110038 w 111961"/>
                <a:gd name="connsiteY14" fmla="*/ 43587 h 256226"/>
                <a:gd name="connsiteX15" fmla="*/ 111847 w 111961"/>
                <a:gd name="connsiteY15" fmla="*/ 60380 h 256226"/>
                <a:gd name="connsiteX16" fmla="*/ 111847 w 111961"/>
                <a:gd name="connsiteY16" fmla="*/ 199630 h 256226"/>
                <a:gd name="connsiteX17" fmla="*/ 111561 w 111961"/>
                <a:gd name="connsiteY17" fmla="*/ 209536 h 256226"/>
                <a:gd name="connsiteX18" fmla="*/ 96999 w 111961"/>
                <a:gd name="connsiteY18" fmla="*/ 240103 h 256226"/>
                <a:gd name="connsiteX19" fmla="*/ 55691 w 111961"/>
                <a:gd name="connsiteY19" fmla="*/ 256141 h 256226"/>
                <a:gd name="connsiteX20" fmla="*/ 24187 w 111961"/>
                <a:gd name="connsiteY20" fmla="*/ 193026 h 256226"/>
                <a:gd name="connsiteX21" fmla="*/ 24187 w 111961"/>
                <a:gd name="connsiteY21" fmla="*/ 196705 h 256226"/>
                <a:gd name="connsiteX22" fmla="*/ 24854 w 111961"/>
                <a:gd name="connsiteY22" fmla="*/ 204819 h 256226"/>
                <a:gd name="connsiteX23" fmla="*/ 27328 w 111961"/>
                <a:gd name="connsiteY23" fmla="*/ 214914 h 256226"/>
                <a:gd name="connsiteX24" fmla="*/ 33324 w 111961"/>
                <a:gd name="connsiteY24" fmla="*/ 224348 h 256226"/>
                <a:gd name="connsiteX25" fmla="*/ 55691 w 111961"/>
                <a:gd name="connsiteY25" fmla="*/ 232461 h 256226"/>
                <a:gd name="connsiteX26" fmla="*/ 79010 w 111961"/>
                <a:gd name="connsiteY26" fmla="*/ 224065 h 256226"/>
                <a:gd name="connsiteX27" fmla="*/ 84816 w 111961"/>
                <a:gd name="connsiteY27" fmla="*/ 215102 h 256226"/>
                <a:gd name="connsiteX28" fmla="*/ 87671 w 111961"/>
                <a:gd name="connsiteY28" fmla="*/ 205668 h 256226"/>
                <a:gd name="connsiteX29" fmla="*/ 88528 w 111961"/>
                <a:gd name="connsiteY29" fmla="*/ 198215 h 256226"/>
                <a:gd name="connsiteX30" fmla="*/ 88528 w 111961"/>
                <a:gd name="connsiteY30" fmla="*/ 60380 h 256226"/>
                <a:gd name="connsiteX31" fmla="*/ 84435 w 111961"/>
                <a:gd name="connsiteY31" fmla="*/ 40474 h 256226"/>
                <a:gd name="connsiteX32" fmla="*/ 74917 w 111961"/>
                <a:gd name="connsiteY32" fmla="*/ 29530 h 256226"/>
                <a:gd name="connsiteX33" fmla="*/ 63972 w 111961"/>
                <a:gd name="connsiteY33" fmla="*/ 24624 h 256226"/>
                <a:gd name="connsiteX34" fmla="*/ 55691 w 111961"/>
                <a:gd name="connsiteY34" fmla="*/ 23586 h 256226"/>
                <a:gd name="connsiteX35" fmla="*/ 34657 w 111961"/>
                <a:gd name="connsiteY35" fmla="*/ 31322 h 256226"/>
                <a:gd name="connsiteX36" fmla="*/ 24187 w 111961"/>
                <a:gd name="connsiteY36" fmla="*/ 60191 h 256226"/>
                <a:gd name="connsiteX37" fmla="*/ 24187 w 111961"/>
                <a:gd name="connsiteY37" fmla="*/ 193026 h 25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11961" h="256226">
                  <a:moveTo>
                    <a:pt x="55691" y="256141"/>
                  </a:moveTo>
                  <a:cubicBezTo>
                    <a:pt x="40510" y="256990"/>
                    <a:pt x="25720" y="251115"/>
                    <a:pt x="15336" y="240103"/>
                  </a:cubicBezTo>
                  <a:cubicBezTo>
                    <a:pt x="7464" y="231101"/>
                    <a:pt x="2525" y="219953"/>
                    <a:pt x="1154" y="208121"/>
                  </a:cubicBezTo>
                  <a:cubicBezTo>
                    <a:pt x="478" y="204702"/>
                    <a:pt x="126" y="201227"/>
                    <a:pt x="107" y="197743"/>
                  </a:cubicBezTo>
                  <a:cubicBezTo>
                    <a:pt x="-36" y="195733"/>
                    <a:pt x="-36" y="193716"/>
                    <a:pt x="107" y="191705"/>
                  </a:cubicBezTo>
                  <a:lnTo>
                    <a:pt x="107" y="60380"/>
                  </a:lnTo>
                  <a:cubicBezTo>
                    <a:pt x="78" y="51349"/>
                    <a:pt x="1858" y="42402"/>
                    <a:pt x="5342" y="34058"/>
                  </a:cubicBezTo>
                  <a:cubicBezTo>
                    <a:pt x="8283" y="27014"/>
                    <a:pt x="12585" y="20606"/>
                    <a:pt x="18001" y="15190"/>
                  </a:cubicBezTo>
                  <a:cubicBezTo>
                    <a:pt x="22893" y="10102"/>
                    <a:pt x="28832" y="6113"/>
                    <a:pt x="35418" y="3491"/>
                  </a:cubicBezTo>
                  <a:cubicBezTo>
                    <a:pt x="41814" y="1154"/>
                    <a:pt x="48582" y="-28"/>
                    <a:pt x="55406" y="1"/>
                  </a:cubicBezTo>
                  <a:cubicBezTo>
                    <a:pt x="60993" y="199"/>
                    <a:pt x="66551" y="990"/>
                    <a:pt x="71967" y="2359"/>
                  </a:cubicBezTo>
                  <a:cubicBezTo>
                    <a:pt x="79658" y="4248"/>
                    <a:pt x="86729" y="8047"/>
                    <a:pt x="92526" y="13397"/>
                  </a:cubicBezTo>
                  <a:cubicBezTo>
                    <a:pt x="94991" y="15549"/>
                    <a:pt x="97246" y="17917"/>
                    <a:pt x="99283" y="20473"/>
                  </a:cubicBezTo>
                  <a:cubicBezTo>
                    <a:pt x="101777" y="23474"/>
                    <a:pt x="103823" y="26809"/>
                    <a:pt x="105375" y="30379"/>
                  </a:cubicBezTo>
                  <a:cubicBezTo>
                    <a:pt x="107307" y="34643"/>
                    <a:pt x="108858" y="39062"/>
                    <a:pt x="110038" y="43587"/>
                  </a:cubicBezTo>
                  <a:cubicBezTo>
                    <a:pt x="111276" y="49100"/>
                    <a:pt x="111875" y="54733"/>
                    <a:pt x="111847" y="60380"/>
                  </a:cubicBezTo>
                  <a:lnTo>
                    <a:pt x="111847" y="199630"/>
                  </a:lnTo>
                  <a:cubicBezTo>
                    <a:pt x="112066" y="202934"/>
                    <a:pt x="111971" y="206251"/>
                    <a:pt x="111561" y="209536"/>
                  </a:cubicBezTo>
                  <a:cubicBezTo>
                    <a:pt x="109801" y="220909"/>
                    <a:pt x="104737" y="231529"/>
                    <a:pt x="96999" y="240103"/>
                  </a:cubicBezTo>
                  <a:cubicBezTo>
                    <a:pt x="86244" y="251155"/>
                    <a:pt x="71158" y="257012"/>
                    <a:pt x="55691" y="256141"/>
                  </a:cubicBezTo>
                  <a:close/>
                  <a:moveTo>
                    <a:pt x="24187" y="193026"/>
                  </a:moveTo>
                  <a:lnTo>
                    <a:pt x="24187" y="196705"/>
                  </a:lnTo>
                  <a:cubicBezTo>
                    <a:pt x="24206" y="199422"/>
                    <a:pt x="24425" y="202135"/>
                    <a:pt x="24854" y="204819"/>
                  </a:cubicBezTo>
                  <a:cubicBezTo>
                    <a:pt x="25329" y="208260"/>
                    <a:pt x="26158" y="211642"/>
                    <a:pt x="27328" y="214914"/>
                  </a:cubicBezTo>
                  <a:cubicBezTo>
                    <a:pt x="28527" y="218493"/>
                    <a:pt x="30583" y="221731"/>
                    <a:pt x="33324" y="224348"/>
                  </a:cubicBezTo>
                  <a:cubicBezTo>
                    <a:pt x="39235" y="230153"/>
                    <a:pt x="47401" y="233115"/>
                    <a:pt x="55691" y="232461"/>
                  </a:cubicBezTo>
                  <a:cubicBezTo>
                    <a:pt x="64305" y="232998"/>
                    <a:pt x="72757" y="229957"/>
                    <a:pt x="79010" y="224065"/>
                  </a:cubicBezTo>
                  <a:cubicBezTo>
                    <a:pt x="81437" y="221417"/>
                    <a:pt x="83398" y="218388"/>
                    <a:pt x="84816" y="215102"/>
                  </a:cubicBezTo>
                  <a:cubicBezTo>
                    <a:pt x="86082" y="212058"/>
                    <a:pt x="87034" y="208898"/>
                    <a:pt x="87671" y="205668"/>
                  </a:cubicBezTo>
                  <a:cubicBezTo>
                    <a:pt x="88195" y="203216"/>
                    <a:pt x="88481" y="200721"/>
                    <a:pt x="88528" y="198215"/>
                  </a:cubicBezTo>
                  <a:lnTo>
                    <a:pt x="88528" y="60380"/>
                  </a:lnTo>
                  <a:cubicBezTo>
                    <a:pt x="88899" y="53507"/>
                    <a:pt x="87491" y="46655"/>
                    <a:pt x="84435" y="40474"/>
                  </a:cubicBezTo>
                  <a:cubicBezTo>
                    <a:pt x="82170" y="36136"/>
                    <a:pt x="78915" y="32387"/>
                    <a:pt x="74917" y="29530"/>
                  </a:cubicBezTo>
                  <a:cubicBezTo>
                    <a:pt x="71663" y="27144"/>
                    <a:pt x="67931" y="25471"/>
                    <a:pt x="63972" y="24624"/>
                  </a:cubicBezTo>
                  <a:cubicBezTo>
                    <a:pt x="61240" y="24064"/>
                    <a:pt x="58471" y="23717"/>
                    <a:pt x="55691" y="23586"/>
                  </a:cubicBezTo>
                  <a:cubicBezTo>
                    <a:pt x="47934" y="23379"/>
                    <a:pt x="40396" y="26151"/>
                    <a:pt x="34657" y="31322"/>
                  </a:cubicBezTo>
                  <a:cubicBezTo>
                    <a:pt x="27204" y="39042"/>
                    <a:pt x="23397" y="49533"/>
                    <a:pt x="24187" y="60191"/>
                  </a:cubicBezTo>
                  <a:lnTo>
                    <a:pt x="24187" y="193026"/>
                  </a:ln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 584">
              <a:extLst>
                <a:ext uri="{FF2B5EF4-FFF2-40B4-BE49-F238E27FC236}">
                  <a16:creationId xmlns:a16="http://schemas.microsoft.com/office/drawing/2014/main" id="{634F6D25-EA2A-6F4E-8D11-2240ECCD3A35}"/>
                </a:ext>
              </a:extLst>
            </p:cNvPr>
            <p:cNvSpPr/>
            <p:nvPr/>
          </p:nvSpPr>
          <p:spPr>
            <a:xfrm>
              <a:off x="6228101" y="1600671"/>
              <a:ext cx="114531" cy="250308"/>
            </a:xfrm>
            <a:custGeom>
              <a:avLst/>
              <a:gdLst>
                <a:gd name="connsiteX0" fmla="*/ 100228 w 114531"/>
                <a:gd name="connsiteY0" fmla="*/ 128594 h 250308"/>
                <a:gd name="connsiteX1" fmla="*/ 114505 w 114531"/>
                <a:gd name="connsiteY1" fmla="*/ 177936 h 250308"/>
                <a:gd name="connsiteX2" fmla="*/ 110698 w 114531"/>
                <a:gd name="connsiteY2" fmla="*/ 204352 h 250308"/>
                <a:gd name="connsiteX3" fmla="*/ 100228 w 114531"/>
                <a:gd name="connsiteY3" fmla="*/ 227371 h 250308"/>
                <a:gd name="connsiteX4" fmla="*/ 82430 w 114531"/>
                <a:gd name="connsiteY4" fmla="*/ 244164 h 250308"/>
                <a:gd name="connsiteX5" fmla="*/ 61586 w 114531"/>
                <a:gd name="connsiteY5" fmla="*/ 250202 h 250308"/>
                <a:gd name="connsiteX6" fmla="*/ 13520 w 114531"/>
                <a:gd name="connsiteY6" fmla="*/ 250202 h 250308"/>
                <a:gd name="connsiteX7" fmla="*/ 12854 w 114531"/>
                <a:gd name="connsiteY7" fmla="*/ 250202 h 250308"/>
                <a:gd name="connsiteX8" fmla="*/ 11807 w 114531"/>
                <a:gd name="connsiteY8" fmla="*/ 250202 h 250308"/>
                <a:gd name="connsiteX9" fmla="*/ 3337 w 114531"/>
                <a:gd name="connsiteY9" fmla="*/ 246617 h 250308"/>
                <a:gd name="connsiteX10" fmla="*/ 5 w 114531"/>
                <a:gd name="connsiteY10" fmla="*/ 238127 h 250308"/>
                <a:gd name="connsiteX11" fmla="*/ 5 w 114531"/>
                <a:gd name="connsiteY11" fmla="*/ 11704 h 250308"/>
                <a:gd name="connsiteX12" fmla="*/ 3337 w 114531"/>
                <a:gd name="connsiteY12" fmla="*/ 3496 h 250308"/>
                <a:gd name="connsiteX13" fmla="*/ 11807 w 114531"/>
                <a:gd name="connsiteY13" fmla="*/ 5 h 250308"/>
                <a:gd name="connsiteX14" fmla="*/ 55494 w 114531"/>
                <a:gd name="connsiteY14" fmla="*/ 5 h 250308"/>
                <a:gd name="connsiteX15" fmla="*/ 90425 w 114531"/>
                <a:gd name="connsiteY15" fmla="*/ 20855 h 250308"/>
                <a:gd name="connsiteX16" fmla="*/ 103655 w 114531"/>
                <a:gd name="connsiteY16" fmla="*/ 64819 h 250308"/>
                <a:gd name="connsiteX17" fmla="*/ 100228 w 114531"/>
                <a:gd name="connsiteY17" fmla="*/ 88310 h 250308"/>
                <a:gd name="connsiteX18" fmla="*/ 90711 w 114531"/>
                <a:gd name="connsiteY18" fmla="*/ 108782 h 250308"/>
                <a:gd name="connsiteX19" fmla="*/ 86332 w 114531"/>
                <a:gd name="connsiteY19" fmla="*/ 114160 h 250308"/>
                <a:gd name="connsiteX20" fmla="*/ 100228 w 114531"/>
                <a:gd name="connsiteY20" fmla="*/ 128594 h 250308"/>
                <a:gd name="connsiteX21" fmla="*/ 79574 w 114531"/>
                <a:gd name="connsiteY21" fmla="*/ 64819 h 250308"/>
                <a:gd name="connsiteX22" fmla="*/ 77290 w 114531"/>
                <a:gd name="connsiteY22" fmla="*/ 48686 h 250308"/>
                <a:gd name="connsiteX23" fmla="*/ 71675 w 114531"/>
                <a:gd name="connsiteY23" fmla="*/ 35761 h 250308"/>
                <a:gd name="connsiteX24" fmla="*/ 63870 w 114531"/>
                <a:gd name="connsiteY24" fmla="*/ 26987 h 250308"/>
                <a:gd name="connsiteX25" fmla="*/ 55399 w 114531"/>
                <a:gd name="connsiteY25" fmla="*/ 23874 h 250308"/>
                <a:gd name="connsiteX26" fmla="*/ 23609 w 114531"/>
                <a:gd name="connsiteY26" fmla="*/ 23874 h 250308"/>
                <a:gd name="connsiteX27" fmla="*/ 23609 w 114531"/>
                <a:gd name="connsiteY27" fmla="*/ 105764 h 250308"/>
                <a:gd name="connsiteX28" fmla="*/ 55399 w 114531"/>
                <a:gd name="connsiteY28" fmla="*/ 105764 h 250308"/>
                <a:gd name="connsiteX29" fmla="*/ 63870 w 114531"/>
                <a:gd name="connsiteY29" fmla="*/ 102556 h 250308"/>
                <a:gd name="connsiteX30" fmla="*/ 71675 w 114531"/>
                <a:gd name="connsiteY30" fmla="*/ 93876 h 250308"/>
                <a:gd name="connsiteX31" fmla="*/ 77290 w 114531"/>
                <a:gd name="connsiteY31" fmla="*/ 80951 h 250308"/>
                <a:gd name="connsiteX32" fmla="*/ 79574 w 114531"/>
                <a:gd name="connsiteY32" fmla="*/ 64819 h 250308"/>
                <a:gd name="connsiteX33" fmla="*/ 80241 w 114531"/>
                <a:gd name="connsiteY33" fmla="*/ 213880 h 250308"/>
                <a:gd name="connsiteX34" fmla="*/ 88046 w 114531"/>
                <a:gd name="connsiteY34" fmla="*/ 197087 h 250308"/>
                <a:gd name="connsiteX35" fmla="*/ 90806 w 114531"/>
                <a:gd name="connsiteY35" fmla="*/ 178219 h 250308"/>
                <a:gd name="connsiteX36" fmla="*/ 88046 w 114531"/>
                <a:gd name="connsiteY36" fmla="*/ 158784 h 250308"/>
                <a:gd name="connsiteX37" fmla="*/ 80241 w 114531"/>
                <a:gd name="connsiteY37" fmla="*/ 142369 h 250308"/>
                <a:gd name="connsiteX38" fmla="*/ 61205 w 114531"/>
                <a:gd name="connsiteY38" fmla="*/ 129915 h 250308"/>
                <a:gd name="connsiteX39" fmla="*/ 23134 w 114531"/>
                <a:gd name="connsiteY39" fmla="*/ 129915 h 250308"/>
                <a:gd name="connsiteX40" fmla="*/ 23134 w 114531"/>
                <a:gd name="connsiteY40" fmla="*/ 226334 h 250308"/>
                <a:gd name="connsiteX41" fmla="*/ 61205 w 114531"/>
                <a:gd name="connsiteY41" fmla="*/ 226334 h 250308"/>
                <a:gd name="connsiteX42" fmla="*/ 70723 w 114531"/>
                <a:gd name="connsiteY42" fmla="*/ 222937 h 250308"/>
                <a:gd name="connsiteX43" fmla="*/ 80241 w 114531"/>
                <a:gd name="connsiteY43" fmla="*/ 213880 h 250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14531" h="250308">
                  <a:moveTo>
                    <a:pt x="100228" y="128594"/>
                  </a:moveTo>
                  <a:cubicBezTo>
                    <a:pt x="109956" y="143211"/>
                    <a:pt x="114943" y="160430"/>
                    <a:pt x="114505" y="177936"/>
                  </a:cubicBezTo>
                  <a:cubicBezTo>
                    <a:pt x="114562" y="186880"/>
                    <a:pt x="113277" y="195782"/>
                    <a:pt x="110698" y="204352"/>
                  </a:cubicBezTo>
                  <a:cubicBezTo>
                    <a:pt x="108366" y="212493"/>
                    <a:pt x="104835" y="220249"/>
                    <a:pt x="100228" y="227371"/>
                  </a:cubicBezTo>
                  <a:cubicBezTo>
                    <a:pt x="95508" y="234106"/>
                    <a:pt x="89445" y="239819"/>
                    <a:pt x="82430" y="244164"/>
                  </a:cubicBezTo>
                  <a:cubicBezTo>
                    <a:pt x="76177" y="248040"/>
                    <a:pt x="68962" y="250130"/>
                    <a:pt x="61586" y="250202"/>
                  </a:cubicBezTo>
                  <a:lnTo>
                    <a:pt x="13520" y="250202"/>
                  </a:lnTo>
                  <a:cubicBezTo>
                    <a:pt x="13311" y="250291"/>
                    <a:pt x="13064" y="250291"/>
                    <a:pt x="12854" y="250202"/>
                  </a:cubicBezTo>
                  <a:cubicBezTo>
                    <a:pt x="12521" y="250344"/>
                    <a:pt x="12140" y="250344"/>
                    <a:pt x="11807" y="250202"/>
                  </a:cubicBezTo>
                  <a:cubicBezTo>
                    <a:pt x="8600" y="250263"/>
                    <a:pt x="5516" y="248958"/>
                    <a:pt x="3337" y="246617"/>
                  </a:cubicBezTo>
                  <a:cubicBezTo>
                    <a:pt x="1109" y="244349"/>
                    <a:pt x="-90" y="241287"/>
                    <a:pt x="5" y="238127"/>
                  </a:cubicBezTo>
                  <a:lnTo>
                    <a:pt x="5" y="11704"/>
                  </a:lnTo>
                  <a:cubicBezTo>
                    <a:pt x="-42" y="8635"/>
                    <a:pt x="1157" y="5677"/>
                    <a:pt x="3337" y="3496"/>
                  </a:cubicBezTo>
                  <a:cubicBezTo>
                    <a:pt x="5526" y="1180"/>
                    <a:pt x="8609" y="-92"/>
                    <a:pt x="11807" y="5"/>
                  </a:cubicBezTo>
                  <a:lnTo>
                    <a:pt x="55494" y="5"/>
                  </a:lnTo>
                  <a:cubicBezTo>
                    <a:pt x="70009" y="433"/>
                    <a:pt x="83249" y="8337"/>
                    <a:pt x="90425" y="20855"/>
                  </a:cubicBezTo>
                  <a:cubicBezTo>
                    <a:pt x="99334" y="33794"/>
                    <a:pt x="103950" y="49158"/>
                    <a:pt x="103655" y="64819"/>
                  </a:cubicBezTo>
                  <a:cubicBezTo>
                    <a:pt x="103664" y="72772"/>
                    <a:pt x="102513" y="80685"/>
                    <a:pt x="100228" y="88310"/>
                  </a:cubicBezTo>
                  <a:cubicBezTo>
                    <a:pt x="98201" y="95602"/>
                    <a:pt x="94984" y="102517"/>
                    <a:pt x="90711" y="108782"/>
                  </a:cubicBezTo>
                  <a:cubicBezTo>
                    <a:pt x="89454" y="110728"/>
                    <a:pt x="87988" y="112531"/>
                    <a:pt x="86332" y="114160"/>
                  </a:cubicBezTo>
                  <a:cubicBezTo>
                    <a:pt x="91757" y="118150"/>
                    <a:pt x="96459" y="123032"/>
                    <a:pt x="100228" y="128594"/>
                  </a:cubicBezTo>
                  <a:close/>
                  <a:moveTo>
                    <a:pt x="79574" y="64819"/>
                  </a:moveTo>
                  <a:cubicBezTo>
                    <a:pt x="79584" y="59361"/>
                    <a:pt x="78813" y="53930"/>
                    <a:pt x="77290" y="48686"/>
                  </a:cubicBezTo>
                  <a:cubicBezTo>
                    <a:pt x="75967" y="44163"/>
                    <a:pt x="74083" y="39821"/>
                    <a:pt x="71675" y="35761"/>
                  </a:cubicBezTo>
                  <a:cubicBezTo>
                    <a:pt x="69667" y="32369"/>
                    <a:pt x="67011" y="29390"/>
                    <a:pt x="63870" y="26987"/>
                  </a:cubicBezTo>
                  <a:cubicBezTo>
                    <a:pt x="61443" y="25091"/>
                    <a:pt x="58483" y="24002"/>
                    <a:pt x="55399" y="23874"/>
                  </a:cubicBezTo>
                  <a:lnTo>
                    <a:pt x="23609" y="23874"/>
                  </a:lnTo>
                  <a:lnTo>
                    <a:pt x="23609" y="105764"/>
                  </a:lnTo>
                  <a:lnTo>
                    <a:pt x="55399" y="105764"/>
                  </a:lnTo>
                  <a:cubicBezTo>
                    <a:pt x="58502" y="105642"/>
                    <a:pt x="61481" y="104515"/>
                    <a:pt x="63870" y="102556"/>
                  </a:cubicBezTo>
                  <a:cubicBezTo>
                    <a:pt x="67030" y="100211"/>
                    <a:pt x="69685" y="97259"/>
                    <a:pt x="71675" y="93876"/>
                  </a:cubicBezTo>
                  <a:cubicBezTo>
                    <a:pt x="74083" y="89817"/>
                    <a:pt x="75967" y="85474"/>
                    <a:pt x="77290" y="80951"/>
                  </a:cubicBezTo>
                  <a:cubicBezTo>
                    <a:pt x="78813" y="75707"/>
                    <a:pt x="79584" y="70276"/>
                    <a:pt x="79574" y="64819"/>
                  </a:cubicBezTo>
                  <a:close/>
                  <a:moveTo>
                    <a:pt x="80241" y="213880"/>
                  </a:moveTo>
                  <a:cubicBezTo>
                    <a:pt x="83762" y="208751"/>
                    <a:pt x="86399" y="203075"/>
                    <a:pt x="88046" y="197087"/>
                  </a:cubicBezTo>
                  <a:cubicBezTo>
                    <a:pt x="89844" y="190954"/>
                    <a:pt x="90767" y="184605"/>
                    <a:pt x="90806" y="178219"/>
                  </a:cubicBezTo>
                  <a:cubicBezTo>
                    <a:pt x="90806" y="171644"/>
                    <a:pt x="89882" y="165102"/>
                    <a:pt x="88046" y="158784"/>
                  </a:cubicBezTo>
                  <a:cubicBezTo>
                    <a:pt x="86437" y="152900"/>
                    <a:pt x="83800" y="147342"/>
                    <a:pt x="80241" y="142369"/>
                  </a:cubicBezTo>
                  <a:cubicBezTo>
                    <a:pt x="76529" y="135202"/>
                    <a:pt x="69314" y="130479"/>
                    <a:pt x="61205" y="129915"/>
                  </a:cubicBezTo>
                  <a:lnTo>
                    <a:pt x="23134" y="129915"/>
                  </a:lnTo>
                  <a:lnTo>
                    <a:pt x="23134" y="226334"/>
                  </a:lnTo>
                  <a:lnTo>
                    <a:pt x="61205" y="226334"/>
                  </a:lnTo>
                  <a:cubicBezTo>
                    <a:pt x="64651" y="226188"/>
                    <a:pt x="67972" y="225003"/>
                    <a:pt x="70723" y="222937"/>
                  </a:cubicBezTo>
                  <a:cubicBezTo>
                    <a:pt x="74464" y="220560"/>
                    <a:pt x="77690" y="217483"/>
                    <a:pt x="80241" y="213880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 585">
              <a:extLst>
                <a:ext uri="{FF2B5EF4-FFF2-40B4-BE49-F238E27FC236}">
                  <a16:creationId xmlns:a16="http://schemas.microsoft.com/office/drawing/2014/main" id="{8E0D9320-9B98-7648-83DB-DE42F1673B7A}"/>
                </a:ext>
              </a:extLst>
            </p:cNvPr>
            <p:cNvSpPr/>
            <p:nvPr/>
          </p:nvSpPr>
          <p:spPr>
            <a:xfrm>
              <a:off x="6371706" y="1601230"/>
              <a:ext cx="117188" cy="252567"/>
            </a:xfrm>
            <a:custGeom>
              <a:avLst/>
              <a:gdLst>
                <a:gd name="connsiteX0" fmla="*/ 116905 w 117188"/>
                <a:gd name="connsiteY0" fmla="*/ 239077 h 252567"/>
                <a:gd name="connsiteX1" fmla="*/ 115191 w 117188"/>
                <a:gd name="connsiteY1" fmla="*/ 247662 h 252567"/>
                <a:gd name="connsiteX2" fmla="*/ 108053 w 117188"/>
                <a:gd name="connsiteY2" fmla="*/ 252568 h 252567"/>
                <a:gd name="connsiteX3" fmla="*/ 106054 w 117188"/>
                <a:gd name="connsiteY3" fmla="*/ 252568 h 252567"/>
                <a:gd name="connsiteX4" fmla="*/ 99106 w 117188"/>
                <a:gd name="connsiteY4" fmla="*/ 250020 h 252567"/>
                <a:gd name="connsiteX5" fmla="*/ 95204 w 117188"/>
                <a:gd name="connsiteY5" fmla="*/ 243794 h 252567"/>
                <a:gd name="connsiteX6" fmla="*/ 85686 w 117188"/>
                <a:gd name="connsiteY6" fmla="*/ 200207 h 252567"/>
                <a:gd name="connsiteX7" fmla="*/ 30768 w 117188"/>
                <a:gd name="connsiteY7" fmla="*/ 200207 h 252567"/>
                <a:gd name="connsiteX8" fmla="*/ 22011 w 117188"/>
                <a:gd name="connsiteY8" fmla="*/ 243794 h 252567"/>
                <a:gd name="connsiteX9" fmla="*/ 18109 w 117188"/>
                <a:gd name="connsiteY9" fmla="*/ 250020 h 252567"/>
                <a:gd name="connsiteX10" fmla="*/ 10780 w 117188"/>
                <a:gd name="connsiteY10" fmla="*/ 252568 h 252567"/>
                <a:gd name="connsiteX11" fmla="*/ 8782 w 117188"/>
                <a:gd name="connsiteY11" fmla="*/ 252568 h 252567"/>
                <a:gd name="connsiteX12" fmla="*/ 1834 w 117188"/>
                <a:gd name="connsiteY12" fmla="*/ 247662 h 252567"/>
                <a:gd name="connsiteX13" fmla="*/ 311 w 117188"/>
                <a:gd name="connsiteY13" fmla="*/ 239077 h 252567"/>
                <a:gd name="connsiteX14" fmla="*/ 47900 w 117188"/>
                <a:gd name="connsiteY14" fmla="*/ 7182 h 252567"/>
                <a:gd name="connsiteX15" fmla="*/ 48566 w 117188"/>
                <a:gd name="connsiteY15" fmla="*/ 5484 h 252567"/>
                <a:gd name="connsiteX16" fmla="*/ 48566 w 117188"/>
                <a:gd name="connsiteY16" fmla="*/ 4823 h 252567"/>
                <a:gd name="connsiteX17" fmla="*/ 50280 w 117188"/>
                <a:gd name="connsiteY17" fmla="*/ 2465 h 252567"/>
                <a:gd name="connsiteX18" fmla="*/ 50280 w 117188"/>
                <a:gd name="connsiteY18" fmla="*/ 1804 h 252567"/>
                <a:gd name="connsiteX19" fmla="*/ 50280 w 117188"/>
                <a:gd name="connsiteY19" fmla="*/ 1804 h 252567"/>
                <a:gd name="connsiteX20" fmla="*/ 50280 w 117188"/>
                <a:gd name="connsiteY20" fmla="*/ 1804 h 252567"/>
                <a:gd name="connsiteX21" fmla="*/ 50280 w 117188"/>
                <a:gd name="connsiteY21" fmla="*/ 1804 h 252567"/>
                <a:gd name="connsiteX22" fmla="*/ 50280 w 117188"/>
                <a:gd name="connsiteY22" fmla="*/ 1804 h 252567"/>
                <a:gd name="connsiteX23" fmla="*/ 50280 w 117188"/>
                <a:gd name="connsiteY23" fmla="*/ 1804 h 252567"/>
                <a:gd name="connsiteX24" fmla="*/ 50280 w 117188"/>
                <a:gd name="connsiteY24" fmla="*/ 1804 h 252567"/>
                <a:gd name="connsiteX25" fmla="*/ 50280 w 117188"/>
                <a:gd name="connsiteY25" fmla="*/ 1804 h 252567"/>
                <a:gd name="connsiteX26" fmla="*/ 51612 w 117188"/>
                <a:gd name="connsiteY26" fmla="*/ 861 h 252567"/>
                <a:gd name="connsiteX27" fmla="*/ 53325 w 117188"/>
                <a:gd name="connsiteY27" fmla="*/ 106 h 252567"/>
                <a:gd name="connsiteX28" fmla="*/ 53325 w 117188"/>
                <a:gd name="connsiteY28" fmla="*/ 106 h 252567"/>
                <a:gd name="connsiteX29" fmla="*/ 53325 w 117188"/>
                <a:gd name="connsiteY29" fmla="*/ 106 h 252567"/>
                <a:gd name="connsiteX30" fmla="*/ 54848 w 117188"/>
                <a:gd name="connsiteY30" fmla="*/ 106 h 252567"/>
                <a:gd name="connsiteX31" fmla="*/ 56371 w 117188"/>
                <a:gd name="connsiteY31" fmla="*/ 106 h 252567"/>
                <a:gd name="connsiteX32" fmla="*/ 57799 w 117188"/>
                <a:gd name="connsiteY32" fmla="*/ 106 h 252567"/>
                <a:gd name="connsiteX33" fmla="*/ 59322 w 117188"/>
                <a:gd name="connsiteY33" fmla="*/ 106 h 252567"/>
                <a:gd name="connsiteX34" fmla="*/ 60844 w 117188"/>
                <a:gd name="connsiteY34" fmla="*/ 106 h 252567"/>
                <a:gd name="connsiteX35" fmla="*/ 60844 w 117188"/>
                <a:gd name="connsiteY35" fmla="*/ 106 h 252567"/>
                <a:gd name="connsiteX36" fmla="*/ 60844 w 117188"/>
                <a:gd name="connsiteY36" fmla="*/ 106 h 252567"/>
                <a:gd name="connsiteX37" fmla="*/ 62938 w 117188"/>
                <a:gd name="connsiteY37" fmla="*/ 861 h 252567"/>
                <a:gd name="connsiteX38" fmla="*/ 64271 w 117188"/>
                <a:gd name="connsiteY38" fmla="*/ 1804 h 252567"/>
                <a:gd name="connsiteX39" fmla="*/ 64271 w 117188"/>
                <a:gd name="connsiteY39" fmla="*/ 1804 h 252567"/>
                <a:gd name="connsiteX40" fmla="*/ 64271 w 117188"/>
                <a:gd name="connsiteY40" fmla="*/ 1804 h 252567"/>
                <a:gd name="connsiteX41" fmla="*/ 64271 w 117188"/>
                <a:gd name="connsiteY41" fmla="*/ 1804 h 252567"/>
                <a:gd name="connsiteX42" fmla="*/ 64271 w 117188"/>
                <a:gd name="connsiteY42" fmla="*/ 1804 h 252567"/>
                <a:gd name="connsiteX43" fmla="*/ 64271 w 117188"/>
                <a:gd name="connsiteY43" fmla="*/ 1804 h 252567"/>
                <a:gd name="connsiteX44" fmla="*/ 64271 w 117188"/>
                <a:gd name="connsiteY44" fmla="*/ 1804 h 252567"/>
                <a:gd name="connsiteX45" fmla="*/ 64271 w 117188"/>
                <a:gd name="connsiteY45" fmla="*/ 2465 h 252567"/>
                <a:gd name="connsiteX46" fmla="*/ 65127 w 117188"/>
                <a:gd name="connsiteY46" fmla="*/ 3597 h 252567"/>
                <a:gd name="connsiteX47" fmla="*/ 65984 w 117188"/>
                <a:gd name="connsiteY47" fmla="*/ 4823 h 252567"/>
                <a:gd name="connsiteX48" fmla="*/ 65984 w 117188"/>
                <a:gd name="connsiteY48" fmla="*/ 5484 h 252567"/>
                <a:gd name="connsiteX49" fmla="*/ 65984 w 117188"/>
                <a:gd name="connsiteY49" fmla="*/ 7182 h 252567"/>
                <a:gd name="connsiteX50" fmla="*/ 81688 w 117188"/>
                <a:gd name="connsiteY50" fmla="*/ 178320 h 252567"/>
                <a:gd name="connsiteX51" fmla="*/ 58275 w 117188"/>
                <a:gd name="connsiteY51" fmla="*/ 65108 h 252567"/>
                <a:gd name="connsiteX52" fmla="*/ 35622 w 117188"/>
                <a:gd name="connsiteY52" fmla="*/ 178320 h 25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7188" h="252567">
                  <a:moveTo>
                    <a:pt x="116905" y="239077"/>
                  </a:moveTo>
                  <a:cubicBezTo>
                    <a:pt x="117609" y="242049"/>
                    <a:pt x="116990" y="245180"/>
                    <a:pt x="115191" y="247662"/>
                  </a:cubicBezTo>
                  <a:cubicBezTo>
                    <a:pt x="113526" y="250137"/>
                    <a:pt x="110975" y="251891"/>
                    <a:pt x="108053" y="252568"/>
                  </a:cubicBezTo>
                  <a:lnTo>
                    <a:pt x="106054" y="252568"/>
                  </a:lnTo>
                  <a:cubicBezTo>
                    <a:pt x="103504" y="252553"/>
                    <a:pt x="101048" y="251652"/>
                    <a:pt x="99106" y="250020"/>
                  </a:cubicBezTo>
                  <a:cubicBezTo>
                    <a:pt x="97060" y="248502"/>
                    <a:pt x="95670" y="246281"/>
                    <a:pt x="95204" y="243794"/>
                  </a:cubicBezTo>
                  <a:lnTo>
                    <a:pt x="85686" y="200207"/>
                  </a:lnTo>
                  <a:lnTo>
                    <a:pt x="30768" y="200207"/>
                  </a:lnTo>
                  <a:lnTo>
                    <a:pt x="22011" y="243794"/>
                  </a:lnTo>
                  <a:cubicBezTo>
                    <a:pt x="21507" y="246267"/>
                    <a:pt x="20127" y="248479"/>
                    <a:pt x="18109" y="250020"/>
                  </a:cubicBezTo>
                  <a:cubicBezTo>
                    <a:pt x="16034" y="251685"/>
                    <a:pt x="13445" y="252586"/>
                    <a:pt x="10780" y="252568"/>
                  </a:cubicBezTo>
                  <a:lnTo>
                    <a:pt x="8782" y="252568"/>
                  </a:lnTo>
                  <a:cubicBezTo>
                    <a:pt x="5898" y="251911"/>
                    <a:pt x="3404" y="250147"/>
                    <a:pt x="1834" y="247662"/>
                  </a:cubicBezTo>
                  <a:cubicBezTo>
                    <a:pt x="139" y="245137"/>
                    <a:pt x="-412" y="242024"/>
                    <a:pt x="311" y="239077"/>
                  </a:cubicBezTo>
                  <a:lnTo>
                    <a:pt x="47900" y="7182"/>
                  </a:lnTo>
                  <a:cubicBezTo>
                    <a:pt x="47900" y="6238"/>
                    <a:pt x="47900" y="5672"/>
                    <a:pt x="48566" y="5484"/>
                  </a:cubicBezTo>
                  <a:lnTo>
                    <a:pt x="48566" y="4823"/>
                  </a:lnTo>
                  <a:cubicBezTo>
                    <a:pt x="48900" y="3894"/>
                    <a:pt x="49499" y="3077"/>
                    <a:pt x="50280" y="2465"/>
                  </a:cubicBezTo>
                  <a:lnTo>
                    <a:pt x="50280" y="1804"/>
                  </a:lnTo>
                  <a:lnTo>
                    <a:pt x="50280" y="1804"/>
                  </a:lnTo>
                  <a:lnTo>
                    <a:pt x="50280" y="1804"/>
                  </a:lnTo>
                  <a:lnTo>
                    <a:pt x="50280" y="1804"/>
                  </a:lnTo>
                  <a:lnTo>
                    <a:pt x="50280" y="1804"/>
                  </a:lnTo>
                  <a:lnTo>
                    <a:pt x="50280" y="1804"/>
                  </a:lnTo>
                  <a:lnTo>
                    <a:pt x="50280" y="1804"/>
                  </a:lnTo>
                  <a:lnTo>
                    <a:pt x="50280" y="1804"/>
                  </a:lnTo>
                  <a:cubicBezTo>
                    <a:pt x="50651" y="1400"/>
                    <a:pt x="51108" y="1078"/>
                    <a:pt x="51612" y="861"/>
                  </a:cubicBezTo>
                  <a:lnTo>
                    <a:pt x="53325" y="106"/>
                  </a:lnTo>
                  <a:lnTo>
                    <a:pt x="53325" y="106"/>
                  </a:lnTo>
                  <a:lnTo>
                    <a:pt x="53325" y="106"/>
                  </a:lnTo>
                  <a:cubicBezTo>
                    <a:pt x="53820" y="-35"/>
                    <a:pt x="54353" y="-35"/>
                    <a:pt x="54848" y="106"/>
                  </a:cubicBezTo>
                  <a:cubicBezTo>
                    <a:pt x="55352" y="213"/>
                    <a:pt x="55867" y="213"/>
                    <a:pt x="56371" y="106"/>
                  </a:cubicBezTo>
                  <a:lnTo>
                    <a:pt x="57799" y="106"/>
                  </a:lnTo>
                  <a:cubicBezTo>
                    <a:pt x="58303" y="213"/>
                    <a:pt x="58817" y="213"/>
                    <a:pt x="59322" y="106"/>
                  </a:cubicBezTo>
                  <a:cubicBezTo>
                    <a:pt x="59817" y="-35"/>
                    <a:pt x="60350" y="-35"/>
                    <a:pt x="60844" y="106"/>
                  </a:cubicBezTo>
                  <a:lnTo>
                    <a:pt x="60844" y="106"/>
                  </a:lnTo>
                  <a:lnTo>
                    <a:pt x="60844" y="106"/>
                  </a:lnTo>
                  <a:cubicBezTo>
                    <a:pt x="61568" y="276"/>
                    <a:pt x="62272" y="529"/>
                    <a:pt x="62938" y="861"/>
                  </a:cubicBezTo>
                  <a:cubicBezTo>
                    <a:pt x="63433" y="1101"/>
                    <a:pt x="63880" y="1420"/>
                    <a:pt x="64271" y="1804"/>
                  </a:cubicBezTo>
                  <a:lnTo>
                    <a:pt x="64271" y="1804"/>
                  </a:lnTo>
                  <a:lnTo>
                    <a:pt x="64271" y="1804"/>
                  </a:lnTo>
                  <a:lnTo>
                    <a:pt x="64271" y="1804"/>
                  </a:lnTo>
                  <a:lnTo>
                    <a:pt x="64271" y="1804"/>
                  </a:lnTo>
                  <a:lnTo>
                    <a:pt x="64271" y="1804"/>
                  </a:lnTo>
                  <a:lnTo>
                    <a:pt x="64271" y="1804"/>
                  </a:lnTo>
                  <a:lnTo>
                    <a:pt x="64271" y="2465"/>
                  </a:lnTo>
                  <a:cubicBezTo>
                    <a:pt x="64442" y="2915"/>
                    <a:pt x="64737" y="3307"/>
                    <a:pt x="65127" y="3597"/>
                  </a:cubicBezTo>
                  <a:cubicBezTo>
                    <a:pt x="65499" y="3942"/>
                    <a:pt x="65784" y="4359"/>
                    <a:pt x="65984" y="4823"/>
                  </a:cubicBezTo>
                  <a:lnTo>
                    <a:pt x="65984" y="5484"/>
                  </a:lnTo>
                  <a:cubicBezTo>
                    <a:pt x="66155" y="6037"/>
                    <a:pt x="66155" y="6628"/>
                    <a:pt x="65984" y="7182"/>
                  </a:cubicBezTo>
                  <a:close/>
                  <a:moveTo>
                    <a:pt x="81688" y="178320"/>
                  </a:moveTo>
                  <a:lnTo>
                    <a:pt x="58275" y="65108"/>
                  </a:lnTo>
                  <a:lnTo>
                    <a:pt x="35622" y="178320"/>
                  </a:ln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 586">
              <a:extLst>
                <a:ext uri="{FF2B5EF4-FFF2-40B4-BE49-F238E27FC236}">
                  <a16:creationId xmlns:a16="http://schemas.microsoft.com/office/drawing/2014/main" id="{F3E9B64B-299A-ED4A-B5EA-803B13A27680}"/>
                </a:ext>
              </a:extLst>
            </p:cNvPr>
            <p:cNvSpPr/>
            <p:nvPr/>
          </p:nvSpPr>
          <p:spPr>
            <a:xfrm>
              <a:off x="6520115" y="1600952"/>
              <a:ext cx="113834" cy="249920"/>
            </a:xfrm>
            <a:custGeom>
              <a:avLst/>
              <a:gdLst>
                <a:gd name="connsiteX0" fmla="*/ 101936 w 113834"/>
                <a:gd name="connsiteY0" fmla="*/ 249921 h 249920"/>
                <a:gd name="connsiteX1" fmla="*/ 11802 w 113834"/>
                <a:gd name="connsiteY1" fmla="*/ 249921 h 249920"/>
                <a:gd name="connsiteX2" fmla="*/ 0 w 113834"/>
                <a:gd name="connsiteY2" fmla="*/ 238128 h 249920"/>
                <a:gd name="connsiteX3" fmla="*/ 0 w 113834"/>
                <a:gd name="connsiteY3" fmla="*/ 11705 h 249920"/>
                <a:gd name="connsiteX4" fmla="*/ 11802 w 113834"/>
                <a:gd name="connsiteY4" fmla="*/ 7 h 249920"/>
                <a:gd name="connsiteX5" fmla="*/ 20273 w 113834"/>
                <a:gd name="connsiteY5" fmla="*/ 3497 h 249920"/>
                <a:gd name="connsiteX6" fmla="*/ 23699 w 113834"/>
                <a:gd name="connsiteY6" fmla="*/ 11705 h 249920"/>
                <a:gd name="connsiteX7" fmla="*/ 23699 w 113834"/>
                <a:gd name="connsiteY7" fmla="*/ 226052 h 249920"/>
                <a:gd name="connsiteX8" fmla="*/ 101936 w 113834"/>
                <a:gd name="connsiteY8" fmla="*/ 226052 h 249920"/>
                <a:gd name="connsiteX9" fmla="*/ 110217 w 113834"/>
                <a:gd name="connsiteY9" fmla="*/ 229543 h 249920"/>
                <a:gd name="connsiteX10" fmla="*/ 113834 w 113834"/>
                <a:gd name="connsiteY10" fmla="*/ 238128 h 249920"/>
                <a:gd name="connsiteX11" fmla="*/ 110217 w 113834"/>
                <a:gd name="connsiteY11" fmla="*/ 246336 h 249920"/>
                <a:gd name="connsiteX12" fmla="*/ 101936 w 113834"/>
                <a:gd name="connsiteY12" fmla="*/ 249921 h 24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34" h="249920">
                  <a:moveTo>
                    <a:pt x="101936" y="249921"/>
                  </a:moveTo>
                  <a:lnTo>
                    <a:pt x="11802" y="249921"/>
                  </a:lnTo>
                  <a:cubicBezTo>
                    <a:pt x="5330" y="249722"/>
                    <a:pt x="152" y="244542"/>
                    <a:pt x="0" y="238128"/>
                  </a:cubicBezTo>
                  <a:lnTo>
                    <a:pt x="0" y="11705"/>
                  </a:lnTo>
                  <a:cubicBezTo>
                    <a:pt x="105" y="5286"/>
                    <a:pt x="5330" y="108"/>
                    <a:pt x="11802" y="7"/>
                  </a:cubicBezTo>
                  <a:cubicBezTo>
                    <a:pt x="15000" y="-103"/>
                    <a:pt x="18093" y="1171"/>
                    <a:pt x="20273" y="3497"/>
                  </a:cubicBezTo>
                  <a:cubicBezTo>
                    <a:pt x="22481" y="5668"/>
                    <a:pt x="23709" y="8625"/>
                    <a:pt x="23699" y="11705"/>
                  </a:cubicBezTo>
                  <a:lnTo>
                    <a:pt x="23699" y="226052"/>
                  </a:lnTo>
                  <a:lnTo>
                    <a:pt x="101936" y="226052"/>
                  </a:lnTo>
                  <a:cubicBezTo>
                    <a:pt x="105058" y="226055"/>
                    <a:pt x="108047" y="227314"/>
                    <a:pt x="110217" y="229543"/>
                  </a:cubicBezTo>
                  <a:cubicBezTo>
                    <a:pt x="112558" y="231792"/>
                    <a:pt x="113862" y="234896"/>
                    <a:pt x="113834" y="238128"/>
                  </a:cubicBezTo>
                  <a:cubicBezTo>
                    <a:pt x="113815" y="241240"/>
                    <a:pt x="112511" y="244209"/>
                    <a:pt x="110217" y="246336"/>
                  </a:cubicBezTo>
                  <a:cubicBezTo>
                    <a:pt x="108085" y="248627"/>
                    <a:pt x="105077" y="249927"/>
                    <a:pt x="101936" y="249921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 587">
              <a:extLst>
                <a:ext uri="{FF2B5EF4-FFF2-40B4-BE49-F238E27FC236}">
                  <a16:creationId xmlns:a16="http://schemas.microsoft.com/office/drawing/2014/main" id="{EC3F31D8-7718-DD4D-BD05-BB4661CC975D}"/>
                </a:ext>
              </a:extLst>
            </p:cNvPr>
            <p:cNvSpPr/>
            <p:nvPr/>
          </p:nvSpPr>
          <p:spPr>
            <a:xfrm>
              <a:off x="6776707" y="1600198"/>
              <a:ext cx="114700" cy="250676"/>
            </a:xfrm>
            <a:custGeom>
              <a:avLst/>
              <a:gdLst>
                <a:gd name="connsiteX0" fmla="*/ 100518 w 114700"/>
                <a:gd name="connsiteY0" fmla="*/ 25290 h 250676"/>
                <a:gd name="connsiteX1" fmla="*/ 110988 w 114700"/>
                <a:gd name="connsiteY1" fmla="*/ 49159 h 250676"/>
                <a:gd name="connsiteX2" fmla="*/ 114700 w 114700"/>
                <a:gd name="connsiteY2" fmla="*/ 75669 h 250676"/>
                <a:gd name="connsiteX3" fmla="*/ 110988 w 114700"/>
                <a:gd name="connsiteY3" fmla="*/ 102557 h 250676"/>
                <a:gd name="connsiteX4" fmla="*/ 100518 w 114700"/>
                <a:gd name="connsiteY4" fmla="*/ 126426 h 250676"/>
                <a:gd name="connsiteX5" fmla="*/ 82720 w 114700"/>
                <a:gd name="connsiteY5" fmla="*/ 144539 h 250676"/>
                <a:gd name="connsiteX6" fmla="*/ 61876 w 114700"/>
                <a:gd name="connsiteY6" fmla="*/ 150955 h 250676"/>
                <a:gd name="connsiteX7" fmla="*/ 23804 w 114700"/>
                <a:gd name="connsiteY7" fmla="*/ 150955 h 250676"/>
                <a:gd name="connsiteX8" fmla="*/ 23804 w 114700"/>
                <a:gd name="connsiteY8" fmla="*/ 238882 h 250676"/>
                <a:gd name="connsiteX9" fmla="*/ 12288 w 114700"/>
                <a:gd name="connsiteY9" fmla="*/ 250675 h 250676"/>
                <a:gd name="connsiteX10" fmla="*/ 11907 w 114700"/>
                <a:gd name="connsiteY10" fmla="*/ 250675 h 250676"/>
                <a:gd name="connsiteX11" fmla="*/ 3627 w 114700"/>
                <a:gd name="connsiteY11" fmla="*/ 247279 h 250676"/>
                <a:gd name="connsiteX12" fmla="*/ 10 w 114700"/>
                <a:gd name="connsiteY12" fmla="*/ 238882 h 250676"/>
                <a:gd name="connsiteX13" fmla="*/ 10 w 114700"/>
                <a:gd name="connsiteY13" fmla="*/ 12459 h 250676"/>
                <a:gd name="connsiteX14" fmla="*/ 6101 w 114700"/>
                <a:gd name="connsiteY14" fmla="*/ 1987 h 250676"/>
                <a:gd name="connsiteX15" fmla="*/ 12288 w 114700"/>
                <a:gd name="connsiteY15" fmla="*/ 6 h 250676"/>
                <a:gd name="connsiteX16" fmla="*/ 61685 w 114700"/>
                <a:gd name="connsiteY16" fmla="*/ 6 h 250676"/>
                <a:gd name="connsiteX17" fmla="*/ 82529 w 114700"/>
                <a:gd name="connsiteY17" fmla="*/ 6516 h 250676"/>
                <a:gd name="connsiteX18" fmla="*/ 100518 w 114700"/>
                <a:gd name="connsiteY18" fmla="*/ 25290 h 250676"/>
                <a:gd name="connsiteX19" fmla="*/ 80150 w 114700"/>
                <a:gd name="connsiteY19" fmla="*/ 113595 h 250676"/>
                <a:gd name="connsiteX20" fmla="*/ 87955 w 114700"/>
                <a:gd name="connsiteY20" fmla="*/ 96047 h 250676"/>
                <a:gd name="connsiteX21" fmla="*/ 87955 w 114700"/>
                <a:gd name="connsiteY21" fmla="*/ 55668 h 250676"/>
                <a:gd name="connsiteX22" fmla="*/ 80150 w 114700"/>
                <a:gd name="connsiteY22" fmla="*/ 38121 h 250676"/>
                <a:gd name="connsiteX23" fmla="*/ 71203 w 114700"/>
                <a:gd name="connsiteY23" fmla="*/ 27837 h 250676"/>
                <a:gd name="connsiteX24" fmla="*/ 61685 w 114700"/>
                <a:gd name="connsiteY24" fmla="*/ 24347 h 250676"/>
                <a:gd name="connsiteX25" fmla="*/ 23614 w 114700"/>
                <a:gd name="connsiteY25" fmla="*/ 24347 h 250676"/>
                <a:gd name="connsiteX26" fmla="*/ 23614 w 114700"/>
                <a:gd name="connsiteY26" fmla="*/ 127369 h 250676"/>
                <a:gd name="connsiteX27" fmla="*/ 61685 w 114700"/>
                <a:gd name="connsiteY27" fmla="*/ 127369 h 250676"/>
                <a:gd name="connsiteX28" fmla="*/ 71203 w 114700"/>
                <a:gd name="connsiteY28" fmla="*/ 123878 h 250676"/>
                <a:gd name="connsiteX29" fmla="*/ 80150 w 114700"/>
                <a:gd name="connsiteY29" fmla="*/ 113595 h 250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4700" h="250676">
                  <a:moveTo>
                    <a:pt x="100518" y="25290"/>
                  </a:moveTo>
                  <a:cubicBezTo>
                    <a:pt x="105106" y="32725"/>
                    <a:pt x="108637" y="40759"/>
                    <a:pt x="110988" y="49159"/>
                  </a:cubicBezTo>
                  <a:cubicBezTo>
                    <a:pt x="113443" y="57785"/>
                    <a:pt x="114690" y="66706"/>
                    <a:pt x="114700" y="75669"/>
                  </a:cubicBezTo>
                  <a:cubicBezTo>
                    <a:pt x="114719" y="84758"/>
                    <a:pt x="113462" y="93806"/>
                    <a:pt x="110988" y="102557"/>
                  </a:cubicBezTo>
                  <a:cubicBezTo>
                    <a:pt x="108656" y="110963"/>
                    <a:pt x="105125" y="118999"/>
                    <a:pt x="100518" y="126426"/>
                  </a:cubicBezTo>
                  <a:cubicBezTo>
                    <a:pt x="95921" y="133627"/>
                    <a:pt x="89858" y="139797"/>
                    <a:pt x="82720" y="144539"/>
                  </a:cubicBezTo>
                  <a:cubicBezTo>
                    <a:pt x="76552" y="148648"/>
                    <a:pt x="69309" y="150878"/>
                    <a:pt x="61876" y="150955"/>
                  </a:cubicBezTo>
                  <a:lnTo>
                    <a:pt x="23804" y="150955"/>
                  </a:lnTo>
                  <a:lnTo>
                    <a:pt x="23804" y="238882"/>
                  </a:lnTo>
                  <a:cubicBezTo>
                    <a:pt x="23909" y="245290"/>
                    <a:pt x="18760" y="250570"/>
                    <a:pt x="12288" y="250675"/>
                  </a:cubicBezTo>
                  <a:cubicBezTo>
                    <a:pt x="12164" y="250677"/>
                    <a:pt x="12031" y="250677"/>
                    <a:pt x="11907" y="250675"/>
                  </a:cubicBezTo>
                  <a:cubicBezTo>
                    <a:pt x="8804" y="250686"/>
                    <a:pt x="5815" y="249464"/>
                    <a:pt x="3627" y="247279"/>
                  </a:cubicBezTo>
                  <a:cubicBezTo>
                    <a:pt x="1266" y="245121"/>
                    <a:pt x="-48" y="242065"/>
                    <a:pt x="10" y="238882"/>
                  </a:cubicBezTo>
                  <a:lnTo>
                    <a:pt x="10" y="12459"/>
                  </a:lnTo>
                  <a:cubicBezTo>
                    <a:pt x="-172" y="8096"/>
                    <a:pt x="2199" y="4022"/>
                    <a:pt x="6101" y="1987"/>
                  </a:cubicBezTo>
                  <a:cubicBezTo>
                    <a:pt x="7861" y="628"/>
                    <a:pt x="10051" y="-74"/>
                    <a:pt x="12288" y="6"/>
                  </a:cubicBezTo>
                  <a:lnTo>
                    <a:pt x="61685" y="6"/>
                  </a:lnTo>
                  <a:cubicBezTo>
                    <a:pt x="69128" y="71"/>
                    <a:pt x="76390" y="2338"/>
                    <a:pt x="82529" y="6516"/>
                  </a:cubicBezTo>
                  <a:cubicBezTo>
                    <a:pt x="89744" y="11501"/>
                    <a:pt x="95864" y="17888"/>
                    <a:pt x="100518" y="25290"/>
                  </a:cubicBezTo>
                  <a:close/>
                  <a:moveTo>
                    <a:pt x="80150" y="113595"/>
                  </a:moveTo>
                  <a:cubicBezTo>
                    <a:pt x="83652" y="108183"/>
                    <a:pt x="86289" y="102262"/>
                    <a:pt x="87955" y="96047"/>
                  </a:cubicBezTo>
                  <a:cubicBezTo>
                    <a:pt x="91505" y="82817"/>
                    <a:pt x="91505" y="68898"/>
                    <a:pt x="87955" y="55668"/>
                  </a:cubicBezTo>
                  <a:cubicBezTo>
                    <a:pt x="86270" y="49459"/>
                    <a:pt x="83643" y="43542"/>
                    <a:pt x="80150" y="38121"/>
                  </a:cubicBezTo>
                  <a:cubicBezTo>
                    <a:pt x="77875" y="34144"/>
                    <a:pt x="74839" y="30650"/>
                    <a:pt x="71203" y="27837"/>
                  </a:cubicBezTo>
                  <a:cubicBezTo>
                    <a:pt x="68491" y="25686"/>
                    <a:pt x="65159" y="24462"/>
                    <a:pt x="61685" y="24347"/>
                  </a:cubicBezTo>
                  <a:lnTo>
                    <a:pt x="23614" y="24347"/>
                  </a:lnTo>
                  <a:lnTo>
                    <a:pt x="23614" y="127369"/>
                  </a:lnTo>
                  <a:lnTo>
                    <a:pt x="61685" y="127369"/>
                  </a:lnTo>
                  <a:cubicBezTo>
                    <a:pt x="65159" y="127254"/>
                    <a:pt x="68491" y="126029"/>
                    <a:pt x="71203" y="123878"/>
                  </a:cubicBezTo>
                  <a:cubicBezTo>
                    <a:pt x="74839" y="121066"/>
                    <a:pt x="77875" y="117571"/>
                    <a:pt x="80150" y="113595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 588">
              <a:extLst>
                <a:ext uri="{FF2B5EF4-FFF2-40B4-BE49-F238E27FC236}">
                  <a16:creationId xmlns:a16="http://schemas.microsoft.com/office/drawing/2014/main" id="{757318A4-7EDE-C14C-8B4A-63D9FF029191}"/>
                </a:ext>
              </a:extLst>
            </p:cNvPr>
            <p:cNvSpPr/>
            <p:nvPr/>
          </p:nvSpPr>
          <p:spPr>
            <a:xfrm>
              <a:off x="6927670" y="1600955"/>
              <a:ext cx="119258" cy="250012"/>
            </a:xfrm>
            <a:custGeom>
              <a:avLst/>
              <a:gdLst>
                <a:gd name="connsiteX0" fmla="*/ 107361 w 119258"/>
                <a:gd name="connsiteY0" fmla="*/ 98 h 250012"/>
                <a:gd name="connsiteX1" fmla="*/ 115642 w 119258"/>
                <a:gd name="connsiteY1" fmla="*/ 3589 h 250012"/>
                <a:gd name="connsiteX2" fmla="*/ 119259 w 119258"/>
                <a:gd name="connsiteY2" fmla="*/ 11796 h 250012"/>
                <a:gd name="connsiteX3" fmla="*/ 119259 w 119258"/>
                <a:gd name="connsiteY3" fmla="*/ 238219 h 250012"/>
                <a:gd name="connsiteX4" fmla="*/ 115642 w 119258"/>
                <a:gd name="connsiteY4" fmla="*/ 246427 h 250012"/>
                <a:gd name="connsiteX5" fmla="*/ 107361 w 119258"/>
                <a:gd name="connsiteY5" fmla="*/ 250012 h 250012"/>
                <a:gd name="connsiteX6" fmla="*/ 98700 w 119258"/>
                <a:gd name="connsiteY6" fmla="*/ 246427 h 250012"/>
                <a:gd name="connsiteX7" fmla="*/ 95179 w 119258"/>
                <a:gd name="connsiteY7" fmla="*/ 238219 h 250012"/>
                <a:gd name="connsiteX8" fmla="*/ 95179 w 119258"/>
                <a:gd name="connsiteY8" fmla="*/ 150858 h 250012"/>
                <a:gd name="connsiteX9" fmla="*/ 24080 w 119258"/>
                <a:gd name="connsiteY9" fmla="*/ 150858 h 250012"/>
                <a:gd name="connsiteX10" fmla="*/ 24080 w 119258"/>
                <a:gd name="connsiteY10" fmla="*/ 238125 h 250012"/>
                <a:gd name="connsiteX11" fmla="*/ 20464 w 119258"/>
                <a:gd name="connsiteY11" fmla="*/ 246333 h 250012"/>
                <a:gd name="connsiteX12" fmla="*/ 11802 w 119258"/>
                <a:gd name="connsiteY12" fmla="*/ 249918 h 250012"/>
                <a:gd name="connsiteX13" fmla="*/ 0 w 119258"/>
                <a:gd name="connsiteY13" fmla="*/ 238125 h 250012"/>
                <a:gd name="connsiteX14" fmla="*/ 0 w 119258"/>
                <a:gd name="connsiteY14" fmla="*/ 11702 h 250012"/>
                <a:gd name="connsiteX15" fmla="*/ 11802 w 119258"/>
                <a:gd name="connsiteY15" fmla="*/ 4 h 250012"/>
                <a:gd name="connsiteX16" fmla="*/ 20464 w 119258"/>
                <a:gd name="connsiteY16" fmla="*/ 3494 h 250012"/>
                <a:gd name="connsiteX17" fmla="*/ 24080 w 119258"/>
                <a:gd name="connsiteY17" fmla="*/ 11702 h 250012"/>
                <a:gd name="connsiteX18" fmla="*/ 24080 w 119258"/>
                <a:gd name="connsiteY18" fmla="*/ 126989 h 250012"/>
                <a:gd name="connsiteX19" fmla="*/ 95179 w 119258"/>
                <a:gd name="connsiteY19" fmla="*/ 126989 h 250012"/>
                <a:gd name="connsiteX20" fmla="*/ 95179 w 119258"/>
                <a:gd name="connsiteY20" fmla="*/ 11796 h 250012"/>
                <a:gd name="connsiteX21" fmla="*/ 98700 w 119258"/>
                <a:gd name="connsiteY21" fmla="*/ 3589 h 250012"/>
                <a:gd name="connsiteX22" fmla="*/ 107361 w 119258"/>
                <a:gd name="connsiteY22" fmla="*/ 98 h 25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9258" h="250012">
                  <a:moveTo>
                    <a:pt x="107361" y="98"/>
                  </a:moveTo>
                  <a:cubicBezTo>
                    <a:pt x="110493" y="55"/>
                    <a:pt x="113500" y="1322"/>
                    <a:pt x="115642" y="3589"/>
                  </a:cubicBezTo>
                  <a:cubicBezTo>
                    <a:pt x="117936" y="5715"/>
                    <a:pt x="119240" y="8684"/>
                    <a:pt x="119259" y="11796"/>
                  </a:cubicBezTo>
                  <a:lnTo>
                    <a:pt x="119259" y="238219"/>
                  </a:lnTo>
                  <a:cubicBezTo>
                    <a:pt x="119240" y="241332"/>
                    <a:pt x="117936" y="244301"/>
                    <a:pt x="115642" y="246427"/>
                  </a:cubicBezTo>
                  <a:cubicBezTo>
                    <a:pt x="113510" y="248719"/>
                    <a:pt x="110502" y="250019"/>
                    <a:pt x="107361" y="250012"/>
                  </a:cubicBezTo>
                  <a:cubicBezTo>
                    <a:pt x="104097" y="250044"/>
                    <a:pt x="100965" y="248748"/>
                    <a:pt x="98700" y="246427"/>
                  </a:cubicBezTo>
                  <a:cubicBezTo>
                    <a:pt x="96473" y="244266"/>
                    <a:pt x="95207" y="241311"/>
                    <a:pt x="95179" y="238219"/>
                  </a:cubicBezTo>
                  <a:lnTo>
                    <a:pt x="95179" y="150858"/>
                  </a:lnTo>
                  <a:lnTo>
                    <a:pt x="24080" y="150858"/>
                  </a:lnTo>
                  <a:lnTo>
                    <a:pt x="24080" y="238125"/>
                  </a:lnTo>
                  <a:cubicBezTo>
                    <a:pt x="24061" y="241237"/>
                    <a:pt x="22757" y="244206"/>
                    <a:pt x="20464" y="246333"/>
                  </a:cubicBezTo>
                  <a:cubicBezTo>
                    <a:pt x="18198" y="248663"/>
                    <a:pt x="15067" y="249961"/>
                    <a:pt x="11802" y="249918"/>
                  </a:cubicBezTo>
                  <a:cubicBezTo>
                    <a:pt x="5330" y="249719"/>
                    <a:pt x="152" y="244539"/>
                    <a:pt x="0" y="238125"/>
                  </a:cubicBezTo>
                  <a:lnTo>
                    <a:pt x="0" y="11702"/>
                  </a:lnTo>
                  <a:cubicBezTo>
                    <a:pt x="105" y="5283"/>
                    <a:pt x="5330" y="105"/>
                    <a:pt x="11802" y="4"/>
                  </a:cubicBezTo>
                  <a:cubicBezTo>
                    <a:pt x="15057" y="-76"/>
                    <a:pt x="18189" y="1189"/>
                    <a:pt x="20464" y="3494"/>
                  </a:cubicBezTo>
                  <a:cubicBezTo>
                    <a:pt x="22757" y="5621"/>
                    <a:pt x="24061" y="8590"/>
                    <a:pt x="24080" y="11702"/>
                  </a:cubicBezTo>
                  <a:lnTo>
                    <a:pt x="24080" y="126989"/>
                  </a:lnTo>
                  <a:lnTo>
                    <a:pt x="95179" y="126989"/>
                  </a:lnTo>
                  <a:lnTo>
                    <a:pt x="95179" y="11796"/>
                  </a:lnTo>
                  <a:cubicBezTo>
                    <a:pt x="95207" y="8705"/>
                    <a:pt x="96473" y="5750"/>
                    <a:pt x="98700" y="3589"/>
                  </a:cubicBezTo>
                  <a:cubicBezTo>
                    <a:pt x="100984" y="1302"/>
                    <a:pt x="104116" y="41"/>
                    <a:pt x="107361" y="98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 589">
              <a:extLst>
                <a:ext uri="{FF2B5EF4-FFF2-40B4-BE49-F238E27FC236}">
                  <a16:creationId xmlns:a16="http://schemas.microsoft.com/office/drawing/2014/main" id="{4E76CD7F-97A3-9441-9981-BCC056287CB4}"/>
                </a:ext>
              </a:extLst>
            </p:cNvPr>
            <p:cNvSpPr/>
            <p:nvPr/>
          </p:nvSpPr>
          <p:spPr>
            <a:xfrm>
              <a:off x="7082908" y="1601230"/>
              <a:ext cx="117446" cy="252662"/>
            </a:xfrm>
            <a:custGeom>
              <a:avLst/>
              <a:gdLst>
                <a:gd name="connsiteX0" fmla="*/ 117163 w 117446"/>
                <a:gd name="connsiteY0" fmla="*/ 239077 h 252662"/>
                <a:gd name="connsiteX1" fmla="*/ 115450 w 117446"/>
                <a:gd name="connsiteY1" fmla="*/ 247662 h 252662"/>
                <a:gd name="connsiteX2" fmla="*/ 108407 w 117446"/>
                <a:gd name="connsiteY2" fmla="*/ 252568 h 252662"/>
                <a:gd name="connsiteX3" fmla="*/ 106312 w 117446"/>
                <a:gd name="connsiteY3" fmla="*/ 252568 h 252662"/>
                <a:gd name="connsiteX4" fmla="*/ 99365 w 117446"/>
                <a:gd name="connsiteY4" fmla="*/ 250020 h 252662"/>
                <a:gd name="connsiteX5" fmla="*/ 95462 w 117446"/>
                <a:gd name="connsiteY5" fmla="*/ 243794 h 252662"/>
                <a:gd name="connsiteX6" fmla="*/ 85944 w 117446"/>
                <a:gd name="connsiteY6" fmla="*/ 200207 h 252662"/>
                <a:gd name="connsiteX7" fmla="*/ 31502 w 117446"/>
                <a:gd name="connsiteY7" fmla="*/ 200207 h 252662"/>
                <a:gd name="connsiteX8" fmla="*/ 21984 w 117446"/>
                <a:gd name="connsiteY8" fmla="*/ 243888 h 252662"/>
                <a:gd name="connsiteX9" fmla="*/ 18082 w 117446"/>
                <a:gd name="connsiteY9" fmla="*/ 250115 h 252662"/>
                <a:gd name="connsiteX10" fmla="*/ 10849 w 117446"/>
                <a:gd name="connsiteY10" fmla="*/ 252662 h 252662"/>
                <a:gd name="connsiteX11" fmla="*/ 8754 w 117446"/>
                <a:gd name="connsiteY11" fmla="*/ 252662 h 252662"/>
                <a:gd name="connsiteX12" fmla="*/ 1806 w 117446"/>
                <a:gd name="connsiteY12" fmla="*/ 247756 h 252662"/>
                <a:gd name="connsiteX13" fmla="*/ 283 w 117446"/>
                <a:gd name="connsiteY13" fmla="*/ 239171 h 252662"/>
                <a:gd name="connsiteX14" fmla="*/ 47873 w 117446"/>
                <a:gd name="connsiteY14" fmla="*/ 7182 h 252662"/>
                <a:gd name="connsiteX15" fmla="*/ 48539 w 117446"/>
                <a:gd name="connsiteY15" fmla="*/ 5484 h 252662"/>
                <a:gd name="connsiteX16" fmla="*/ 48539 w 117446"/>
                <a:gd name="connsiteY16" fmla="*/ 4823 h 252662"/>
                <a:gd name="connsiteX17" fmla="*/ 50252 w 117446"/>
                <a:gd name="connsiteY17" fmla="*/ 2465 h 252662"/>
                <a:gd name="connsiteX18" fmla="*/ 50252 w 117446"/>
                <a:gd name="connsiteY18" fmla="*/ 1804 h 252662"/>
                <a:gd name="connsiteX19" fmla="*/ 50252 w 117446"/>
                <a:gd name="connsiteY19" fmla="*/ 1804 h 252662"/>
                <a:gd name="connsiteX20" fmla="*/ 50252 w 117446"/>
                <a:gd name="connsiteY20" fmla="*/ 1804 h 252662"/>
                <a:gd name="connsiteX21" fmla="*/ 50252 w 117446"/>
                <a:gd name="connsiteY21" fmla="*/ 1804 h 252662"/>
                <a:gd name="connsiteX22" fmla="*/ 50252 w 117446"/>
                <a:gd name="connsiteY22" fmla="*/ 1804 h 252662"/>
                <a:gd name="connsiteX23" fmla="*/ 50252 w 117446"/>
                <a:gd name="connsiteY23" fmla="*/ 1804 h 252662"/>
                <a:gd name="connsiteX24" fmla="*/ 50252 w 117446"/>
                <a:gd name="connsiteY24" fmla="*/ 1804 h 252662"/>
                <a:gd name="connsiteX25" fmla="*/ 50252 w 117446"/>
                <a:gd name="connsiteY25" fmla="*/ 1804 h 252662"/>
                <a:gd name="connsiteX26" fmla="*/ 51585 w 117446"/>
                <a:gd name="connsiteY26" fmla="*/ 861 h 252662"/>
                <a:gd name="connsiteX27" fmla="*/ 53298 w 117446"/>
                <a:gd name="connsiteY27" fmla="*/ 106 h 252662"/>
                <a:gd name="connsiteX28" fmla="*/ 53298 w 117446"/>
                <a:gd name="connsiteY28" fmla="*/ 106 h 252662"/>
                <a:gd name="connsiteX29" fmla="*/ 53298 w 117446"/>
                <a:gd name="connsiteY29" fmla="*/ 106 h 252662"/>
                <a:gd name="connsiteX30" fmla="*/ 54821 w 117446"/>
                <a:gd name="connsiteY30" fmla="*/ 106 h 252662"/>
                <a:gd name="connsiteX31" fmla="*/ 56344 w 117446"/>
                <a:gd name="connsiteY31" fmla="*/ 106 h 252662"/>
                <a:gd name="connsiteX32" fmla="*/ 57676 w 117446"/>
                <a:gd name="connsiteY32" fmla="*/ 106 h 252662"/>
                <a:gd name="connsiteX33" fmla="*/ 59199 w 117446"/>
                <a:gd name="connsiteY33" fmla="*/ 106 h 252662"/>
                <a:gd name="connsiteX34" fmla="*/ 60722 w 117446"/>
                <a:gd name="connsiteY34" fmla="*/ 106 h 252662"/>
                <a:gd name="connsiteX35" fmla="*/ 60722 w 117446"/>
                <a:gd name="connsiteY35" fmla="*/ 106 h 252662"/>
                <a:gd name="connsiteX36" fmla="*/ 60722 w 117446"/>
                <a:gd name="connsiteY36" fmla="*/ 106 h 252662"/>
                <a:gd name="connsiteX37" fmla="*/ 62721 w 117446"/>
                <a:gd name="connsiteY37" fmla="*/ 861 h 252662"/>
                <a:gd name="connsiteX38" fmla="*/ 64053 w 117446"/>
                <a:gd name="connsiteY38" fmla="*/ 1804 h 252662"/>
                <a:gd name="connsiteX39" fmla="*/ 64053 w 117446"/>
                <a:gd name="connsiteY39" fmla="*/ 1804 h 252662"/>
                <a:gd name="connsiteX40" fmla="*/ 64053 w 117446"/>
                <a:gd name="connsiteY40" fmla="*/ 1804 h 252662"/>
                <a:gd name="connsiteX41" fmla="*/ 64053 w 117446"/>
                <a:gd name="connsiteY41" fmla="*/ 1804 h 252662"/>
                <a:gd name="connsiteX42" fmla="*/ 64053 w 117446"/>
                <a:gd name="connsiteY42" fmla="*/ 1804 h 252662"/>
                <a:gd name="connsiteX43" fmla="*/ 64053 w 117446"/>
                <a:gd name="connsiteY43" fmla="*/ 1804 h 252662"/>
                <a:gd name="connsiteX44" fmla="*/ 64053 w 117446"/>
                <a:gd name="connsiteY44" fmla="*/ 1804 h 252662"/>
                <a:gd name="connsiteX45" fmla="*/ 64053 w 117446"/>
                <a:gd name="connsiteY45" fmla="*/ 2465 h 252662"/>
                <a:gd name="connsiteX46" fmla="*/ 64910 w 117446"/>
                <a:gd name="connsiteY46" fmla="*/ 3597 h 252662"/>
                <a:gd name="connsiteX47" fmla="*/ 65766 w 117446"/>
                <a:gd name="connsiteY47" fmla="*/ 4823 h 252662"/>
                <a:gd name="connsiteX48" fmla="*/ 65766 w 117446"/>
                <a:gd name="connsiteY48" fmla="*/ 5484 h 252662"/>
                <a:gd name="connsiteX49" fmla="*/ 65766 w 117446"/>
                <a:gd name="connsiteY49" fmla="*/ 7182 h 252662"/>
                <a:gd name="connsiteX50" fmla="*/ 81947 w 117446"/>
                <a:gd name="connsiteY50" fmla="*/ 178320 h 252662"/>
                <a:gd name="connsiteX51" fmla="*/ 58533 w 117446"/>
                <a:gd name="connsiteY51" fmla="*/ 65108 h 252662"/>
                <a:gd name="connsiteX52" fmla="*/ 35881 w 117446"/>
                <a:gd name="connsiteY52" fmla="*/ 178320 h 25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7446" h="252662">
                  <a:moveTo>
                    <a:pt x="117163" y="239077"/>
                  </a:moveTo>
                  <a:cubicBezTo>
                    <a:pt x="117867" y="242049"/>
                    <a:pt x="117248" y="245180"/>
                    <a:pt x="115450" y="247662"/>
                  </a:cubicBezTo>
                  <a:cubicBezTo>
                    <a:pt x="113813" y="250118"/>
                    <a:pt x="111290" y="251870"/>
                    <a:pt x="108407" y="252568"/>
                  </a:cubicBezTo>
                  <a:lnTo>
                    <a:pt x="106312" y="252568"/>
                  </a:lnTo>
                  <a:cubicBezTo>
                    <a:pt x="103771" y="252537"/>
                    <a:pt x="101316" y="251637"/>
                    <a:pt x="99365" y="250020"/>
                  </a:cubicBezTo>
                  <a:cubicBezTo>
                    <a:pt x="97347" y="248479"/>
                    <a:pt x="95967" y="246267"/>
                    <a:pt x="95462" y="243794"/>
                  </a:cubicBezTo>
                  <a:lnTo>
                    <a:pt x="85944" y="200207"/>
                  </a:lnTo>
                  <a:lnTo>
                    <a:pt x="31502" y="200207"/>
                  </a:lnTo>
                  <a:lnTo>
                    <a:pt x="21984" y="243888"/>
                  </a:lnTo>
                  <a:cubicBezTo>
                    <a:pt x="21518" y="246375"/>
                    <a:pt x="20128" y="248597"/>
                    <a:pt x="18082" y="250115"/>
                  </a:cubicBezTo>
                  <a:cubicBezTo>
                    <a:pt x="16045" y="251780"/>
                    <a:pt x="13485" y="252682"/>
                    <a:pt x="10849" y="252662"/>
                  </a:cubicBezTo>
                  <a:lnTo>
                    <a:pt x="8754" y="252662"/>
                  </a:lnTo>
                  <a:cubicBezTo>
                    <a:pt x="5871" y="252005"/>
                    <a:pt x="3377" y="250241"/>
                    <a:pt x="1806" y="247756"/>
                  </a:cubicBezTo>
                  <a:cubicBezTo>
                    <a:pt x="150" y="245215"/>
                    <a:pt x="-392" y="242119"/>
                    <a:pt x="283" y="239171"/>
                  </a:cubicBezTo>
                  <a:lnTo>
                    <a:pt x="47873" y="7182"/>
                  </a:lnTo>
                  <a:cubicBezTo>
                    <a:pt x="47949" y="6570"/>
                    <a:pt x="48178" y="5987"/>
                    <a:pt x="48539" y="5484"/>
                  </a:cubicBezTo>
                  <a:lnTo>
                    <a:pt x="48539" y="4823"/>
                  </a:lnTo>
                  <a:cubicBezTo>
                    <a:pt x="48872" y="3894"/>
                    <a:pt x="49472" y="3077"/>
                    <a:pt x="50252" y="2465"/>
                  </a:cubicBezTo>
                  <a:lnTo>
                    <a:pt x="50252" y="1804"/>
                  </a:lnTo>
                  <a:lnTo>
                    <a:pt x="50252" y="1804"/>
                  </a:lnTo>
                  <a:lnTo>
                    <a:pt x="50252" y="1804"/>
                  </a:lnTo>
                  <a:lnTo>
                    <a:pt x="50252" y="1804"/>
                  </a:lnTo>
                  <a:lnTo>
                    <a:pt x="50252" y="1804"/>
                  </a:lnTo>
                  <a:lnTo>
                    <a:pt x="50252" y="1804"/>
                  </a:lnTo>
                  <a:lnTo>
                    <a:pt x="50252" y="1804"/>
                  </a:lnTo>
                  <a:lnTo>
                    <a:pt x="50252" y="1804"/>
                  </a:lnTo>
                  <a:cubicBezTo>
                    <a:pt x="50642" y="1420"/>
                    <a:pt x="51090" y="1101"/>
                    <a:pt x="51585" y="861"/>
                  </a:cubicBezTo>
                  <a:lnTo>
                    <a:pt x="53298" y="106"/>
                  </a:lnTo>
                  <a:lnTo>
                    <a:pt x="53298" y="106"/>
                  </a:lnTo>
                  <a:lnTo>
                    <a:pt x="53298" y="106"/>
                  </a:lnTo>
                  <a:cubicBezTo>
                    <a:pt x="53793" y="-35"/>
                    <a:pt x="54326" y="-35"/>
                    <a:pt x="54821" y="106"/>
                  </a:cubicBezTo>
                  <a:cubicBezTo>
                    <a:pt x="55325" y="205"/>
                    <a:pt x="55839" y="205"/>
                    <a:pt x="56344" y="106"/>
                  </a:cubicBezTo>
                  <a:lnTo>
                    <a:pt x="57676" y="106"/>
                  </a:lnTo>
                  <a:cubicBezTo>
                    <a:pt x="58181" y="205"/>
                    <a:pt x="58695" y="205"/>
                    <a:pt x="59199" y="106"/>
                  </a:cubicBezTo>
                  <a:cubicBezTo>
                    <a:pt x="59694" y="-35"/>
                    <a:pt x="60227" y="-35"/>
                    <a:pt x="60722" y="106"/>
                  </a:cubicBezTo>
                  <a:lnTo>
                    <a:pt x="60722" y="106"/>
                  </a:lnTo>
                  <a:lnTo>
                    <a:pt x="60722" y="106"/>
                  </a:lnTo>
                  <a:cubicBezTo>
                    <a:pt x="61408" y="294"/>
                    <a:pt x="62083" y="546"/>
                    <a:pt x="62721" y="861"/>
                  </a:cubicBezTo>
                  <a:cubicBezTo>
                    <a:pt x="63244" y="1053"/>
                    <a:pt x="63701" y="1379"/>
                    <a:pt x="64053" y="1804"/>
                  </a:cubicBezTo>
                  <a:lnTo>
                    <a:pt x="64053" y="1804"/>
                  </a:lnTo>
                  <a:lnTo>
                    <a:pt x="64053" y="1804"/>
                  </a:lnTo>
                  <a:lnTo>
                    <a:pt x="64053" y="1804"/>
                  </a:lnTo>
                  <a:lnTo>
                    <a:pt x="64053" y="1804"/>
                  </a:lnTo>
                  <a:lnTo>
                    <a:pt x="64053" y="1804"/>
                  </a:lnTo>
                  <a:lnTo>
                    <a:pt x="64053" y="1804"/>
                  </a:lnTo>
                  <a:lnTo>
                    <a:pt x="64053" y="2465"/>
                  </a:lnTo>
                  <a:cubicBezTo>
                    <a:pt x="64291" y="2875"/>
                    <a:pt x="64577" y="3255"/>
                    <a:pt x="64910" y="3597"/>
                  </a:cubicBezTo>
                  <a:cubicBezTo>
                    <a:pt x="65281" y="3942"/>
                    <a:pt x="65566" y="4359"/>
                    <a:pt x="65766" y="4823"/>
                  </a:cubicBezTo>
                  <a:lnTo>
                    <a:pt x="65766" y="5484"/>
                  </a:lnTo>
                  <a:cubicBezTo>
                    <a:pt x="65766" y="5484"/>
                    <a:pt x="65766" y="6238"/>
                    <a:pt x="65766" y="7182"/>
                  </a:cubicBezTo>
                  <a:close/>
                  <a:moveTo>
                    <a:pt x="81947" y="178320"/>
                  </a:moveTo>
                  <a:lnTo>
                    <a:pt x="58533" y="65108"/>
                  </a:lnTo>
                  <a:lnTo>
                    <a:pt x="35881" y="178320"/>
                  </a:ln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1" name="Freeform 590">
              <a:extLst>
                <a:ext uri="{FF2B5EF4-FFF2-40B4-BE49-F238E27FC236}">
                  <a16:creationId xmlns:a16="http://schemas.microsoft.com/office/drawing/2014/main" id="{334FFB40-72E0-E341-B555-D2F13ADDBFAE}"/>
                </a:ext>
              </a:extLst>
            </p:cNvPr>
            <p:cNvSpPr/>
            <p:nvPr/>
          </p:nvSpPr>
          <p:spPr>
            <a:xfrm>
              <a:off x="7239565" y="1600581"/>
              <a:ext cx="123265" cy="250294"/>
            </a:xfrm>
            <a:custGeom>
              <a:avLst/>
              <a:gdLst>
                <a:gd name="connsiteX0" fmla="*/ 122309 w 123265"/>
                <a:gd name="connsiteY0" fmla="*/ 233782 h 250294"/>
                <a:gd name="connsiteX1" fmla="*/ 122309 w 123265"/>
                <a:gd name="connsiteY1" fmla="*/ 243216 h 250294"/>
                <a:gd name="connsiteX2" fmla="*/ 115837 w 123265"/>
                <a:gd name="connsiteY2" fmla="*/ 249443 h 250294"/>
                <a:gd name="connsiteX3" fmla="*/ 113267 w 123265"/>
                <a:gd name="connsiteY3" fmla="*/ 250292 h 250294"/>
                <a:gd name="connsiteX4" fmla="*/ 111078 w 123265"/>
                <a:gd name="connsiteY4" fmla="*/ 250292 h 250294"/>
                <a:gd name="connsiteX5" fmla="*/ 104511 w 123265"/>
                <a:gd name="connsiteY5" fmla="*/ 248594 h 250294"/>
                <a:gd name="connsiteX6" fmla="*/ 99943 w 123265"/>
                <a:gd name="connsiteY6" fmla="*/ 243216 h 250294"/>
                <a:gd name="connsiteX7" fmla="*/ 59301 w 123265"/>
                <a:gd name="connsiteY7" fmla="*/ 150854 h 250294"/>
                <a:gd name="connsiteX8" fmla="*/ 23990 w 123265"/>
                <a:gd name="connsiteY8" fmla="*/ 150854 h 250294"/>
                <a:gd name="connsiteX9" fmla="*/ 23990 w 123265"/>
                <a:gd name="connsiteY9" fmla="*/ 238499 h 250294"/>
                <a:gd name="connsiteX10" fmla="*/ 20468 w 123265"/>
                <a:gd name="connsiteY10" fmla="*/ 246895 h 250294"/>
                <a:gd name="connsiteX11" fmla="*/ 11807 w 123265"/>
                <a:gd name="connsiteY11" fmla="*/ 250292 h 250294"/>
                <a:gd name="connsiteX12" fmla="*/ 3527 w 123265"/>
                <a:gd name="connsiteY12" fmla="*/ 246895 h 250294"/>
                <a:gd name="connsiteX13" fmla="*/ 5 w 123265"/>
                <a:gd name="connsiteY13" fmla="*/ 238499 h 250294"/>
                <a:gd name="connsiteX14" fmla="*/ 5 w 123265"/>
                <a:gd name="connsiteY14" fmla="*/ 12076 h 250294"/>
                <a:gd name="connsiteX15" fmla="*/ 3527 w 123265"/>
                <a:gd name="connsiteY15" fmla="*/ 3491 h 250294"/>
                <a:gd name="connsiteX16" fmla="*/ 11807 w 123265"/>
                <a:gd name="connsiteY16" fmla="*/ 0 h 250294"/>
                <a:gd name="connsiteX17" fmla="*/ 62347 w 123265"/>
                <a:gd name="connsiteY17" fmla="*/ 0 h 250294"/>
                <a:gd name="connsiteX18" fmla="*/ 83191 w 123265"/>
                <a:gd name="connsiteY18" fmla="*/ 6510 h 250294"/>
                <a:gd name="connsiteX19" fmla="*/ 100894 w 123265"/>
                <a:gd name="connsiteY19" fmla="*/ 24812 h 250294"/>
                <a:gd name="connsiteX20" fmla="*/ 111459 w 123265"/>
                <a:gd name="connsiteY20" fmla="*/ 48681 h 250294"/>
                <a:gd name="connsiteX21" fmla="*/ 115171 w 123265"/>
                <a:gd name="connsiteY21" fmla="*/ 75191 h 250294"/>
                <a:gd name="connsiteX22" fmla="*/ 111459 w 123265"/>
                <a:gd name="connsiteY22" fmla="*/ 102079 h 250294"/>
                <a:gd name="connsiteX23" fmla="*/ 101370 w 123265"/>
                <a:gd name="connsiteY23" fmla="*/ 126514 h 250294"/>
                <a:gd name="connsiteX24" fmla="*/ 83096 w 123265"/>
                <a:gd name="connsiteY24" fmla="*/ 145383 h 250294"/>
                <a:gd name="connsiteX25" fmla="*/ 24465 w 123265"/>
                <a:gd name="connsiteY25" fmla="*/ 127363 h 250294"/>
                <a:gd name="connsiteX26" fmla="*/ 62537 w 123265"/>
                <a:gd name="connsiteY26" fmla="*/ 127363 h 250294"/>
                <a:gd name="connsiteX27" fmla="*/ 72055 w 123265"/>
                <a:gd name="connsiteY27" fmla="*/ 123684 h 250294"/>
                <a:gd name="connsiteX28" fmla="*/ 81001 w 123265"/>
                <a:gd name="connsiteY28" fmla="*/ 113589 h 250294"/>
                <a:gd name="connsiteX29" fmla="*/ 88997 w 123265"/>
                <a:gd name="connsiteY29" fmla="*/ 95947 h 250294"/>
                <a:gd name="connsiteX30" fmla="*/ 91852 w 123265"/>
                <a:gd name="connsiteY30" fmla="*/ 75663 h 250294"/>
                <a:gd name="connsiteX31" fmla="*/ 88997 w 123265"/>
                <a:gd name="connsiteY31" fmla="*/ 55663 h 250294"/>
                <a:gd name="connsiteX32" fmla="*/ 81001 w 123265"/>
                <a:gd name="connsiteY32" fmla="*/ 38020 h 250294"/>
                <a:gd name="connsiteX33" fmla="*/ 72055 w 123265"/>
                <a:gd name="connsiteY33" fmla="*/ 27831 h 250294"/>
                <a:gd name="connsiteX34" fmla="*/ 62537 w 123265"/>
                <a:gd name="connsiteY34" fmla="*/ 24246 h 250294"/>
                <a:gd name="connsiteX35" fmla="*/ 24465 w 123265"/>
                <a:gd name="connsiteY35" fmla="*/ 24246 h 25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3265" h="250294">
                  <a:moveTo>
                    <a:pt x="122309" y="233782"/>
                  </a:moveTo>
                  <a:cubicBezTo>
                    <a:pt x="123584" y="236799"/>
                    <a:pt x="123584" y="240199"/>
                    <a:pt x="122309" y="243216"/>
                  </a:cubicBezTo>
                  <a:cubicBezTo>
                    <a:pt x="121224" y="246162"/>
                    <a:pt x="118835" y="248454"/>
                    <a:pt x="115837" y="249443"/>
                  </a:cubicBezTo>
                  <a:cubicBezTo>
                    <a:pt x="115047" y="249893"/>
                    <a:pt x="114172" y="250181"/>
                    <a:pt x="113267" y="250292"/>
                  </a:cubicBezTo>
                  <a:lnTo>
                    <a:pt x="111078" y="250292"/>
                  </a:lnTo>
                  <a:cubicBezTo>
                    <a:pt x="108775" y="250339"/>
                    <a:pt x="106500" y="249751"/>
                    <a:pt x="104511" y="248594"/>
                  </a:cubicBezTo>
                  <a:cubicBezTo>
                    <a:pt x="102474" y="247303"/>
                    <a:pt x="100875" y="245428"/>
                    <a:pt x="99943" y="243216"/>
                  </a:cubicBezTo>
                  <a:lnTo>
                    <a:pt x="59301" y="150854"/>
                  </a:lnTo>
                  <a:lnTo>
                    <a:pt x="23990" y="150854"/>
                  </a:lnTo>
                  <a:lnTo>
                    <a:pt x="23990" y="238499"/>
                  </a:lnTo>
                  <a:cubicBezTo>
                    <a:pt x="24085" y="241669"/>
                    <a:pt x="22800" y="244728"/>
                    <a:pt x="20468" y="246895"/>
                  </a:cubicBezTo>
                  <a:cubicBezTo>
                    <a:pt x="18165" y="249138"/>
                    <a:pt x="15033" y="250363"/>
                    <a:pt x="11807" y="250292"/>
                  </a:cubicBezTo>
                  <a:cubicBezTo>
                    <a:pt x="8704" y="250303"/>
                    <a:pt x="5715" y="249080"/>
                    <a:pt x="3527" y="246895"/>
                  </a:cubicBezTo>
                  <a:cubicBezTo>
                    <a:pt x="1195" y="244728"/>
                    <a:pt x="-90" y="241669"/>
                    <a:pt x="5" y="238499"/>
                  </a:cubicBezTo>
                  <a:lnTo>
                    <a:pt x="5" y="12076"/>
                  </a:lnTo>
                  <a:cubicBezTo>
                    <a:pt x="-71" y="8854"/>
                    <a:pt x="1204" y="5744"/>
                    <a:pt x="3527" y="3491"/>
                  </a:cubicBezTo>
                  <a:cubicBezTo>
                    <a:pt x="5677" y="1244"/>
                    <a:pt x="8675" y="-20"/>
                    <a:pt x="11807" y="0"/>
                  </a:cubicBezTo>
                  <a:lnTo>
                    <a:pt x="62347" y="0"/>
                  </a:lnTo>
                  <a:cubicBezTo>
                    <a:pt x="69790" y="65"/>
                    <a:pt x="77052" y="2332"/>
                    <a:pt x="83191" y="6510"/>
                  </a:cubicBezTo>
                  <a:cubicBezTo>
                    <a:pt x="90310" y="11330"/>
                    <a:pt x="96335" y="17563"/>
                    <a:pt x="100894" y="24812"/>
                  </a:cubicBezTo>
                  <a:cubicBezTo>
                    <a:pt x="105577" y="32215"/>
                    <a:pt x="109137" y="40256"/>
                    <a:pt x="111459" y="48681"/>
                  </a:cubicBezTo>
                  <a:cubicBezTo>
                    <a:pt x="113924" y="57306"/>
                    <a:pt x="115171" y="66227"/>
                    <a:pt x="115171" y="75191"/>
                  </a:cubicBezTo>
                  <a:cubicBezTo>
                    <a:pt x="115180" y="84280"/>
                    <a:pt x="113934" y="93327"/>
                    <a:pt x="111459" y="102079"/>
                  </a:cubicBezTo>
                  <a:cubicBezTo>
                    <a:pt x="109327" y="110671"/>
                    <a:pt x="105920" y="118903"/>
                    <a:pt x="101370" y="126514"/>
                  </a:cubicBezTo>
                  <a:cubicBezTo>
                    <a:pt x="96878" y="134153"/>
                    <a:pt x="90615" y="140621"/>
                    <a:pt x="83096" y="145383"/>
                  </a:cubicBezTo>
                  <a:close/>
                  <a:moveTo>
                    <a:pt x="24465" y="127363"/>
                  </a:moveTo>
                  <a:lnTo>
                    <a:pt x="62537" y="127363"/>
                  </a:lnTo>
                  <a:cubicBezTo>
                    <a:pt x="66030" y="127215"/>
                    <a:pt x="69381" y="125922"/>
                    <a:pt x="72055" y="123684"/>
                  </a:cubicBezTo>
                  <a:cubicBezTo>
                    <a:pt x="75595" y="120852"/>
                    <a:pt x="78622" y="117437"/>
                    <a:pt x="81001" y="113589"/>
                  </a:cubicBezTo>
                  <a:cubicBezTo>
                    <a:pt x="84514" y="108123"/>
                    <a:pt x="87208" y="102180"/>
                    <a:pt x="88997" y="95947"/>
                  </a:cubicBezTo>
                  <a:cubicBezTo>
                    <a:pt x="90900" y="89350"/>
                    <a:pt x="91862" y="82523"/>
                    <a:pt x="91852" y="75663"/>
                  </a:cubicBezTo>
                  <a:cubicBezTo>
                    <a:pt x="91843" y="68897"/>
                    <a:pt x="90881" y="62165"/>
                    <a:pt x="88997" y="55663"/>
                  </a:cubicBezTo>
                  <a:cubicBezTo>
                    <a:pt x="87208" y="49429"/>
                    <a:pt x="84514" y="43487"/>
                    <a:pt x="81001" y="38020"/>
                  </a:cubicBezTo>
                  <a:cubicBezTo>
                    <a:pt x="78727" y="34070"/>
                    <a:pt x="75691" y="30607"/>
                    <a:pt x="72055" y="27831"/>
                  </a:cubicBezTo>
                  <a:cubicBezTo>
                    <a:pt x="69352" y="25658"/>
                    <a:pt x="66011" y="24402"/>
                    <a:pt x="62537" y="24246"/>
                  </a:cubicBezTo>
                  <a:lnTo>
                    <a:pt x="24465" y="24246"/>
                  </a:ln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2" name="Freeform 591">
              <a:extLst>
                <a:ext uri="{FF2B5EF4-FFF2-40B4-BE49-F238E27FC236}">
                  <a16:creationId xmlns:a16="http://schemas.microsoft.com/office/drawing/2014/main" id="{A7E130A8-BA55-F342-B19F-9BC3B8A9378E}"/>
                </a:ext>
              </a:extLst>
            </p:cNvPr>
            <p:cNvSpPr/>
            <p:nvPr/>
          </p:nvSpPr>
          <p:spPr>
            <a:xfrm>
              <a:off x="7400803" y="1605770"/>
              <a:ext cx="147527" cy="245106"/>
            </a:xfrm>
            <a:custGeom>
              <a:avLst/>
              <a:gdLst>
                <a:gd name="connsiteX0" fmla="*/ 147527 w 147527"/>
                <a:gd name="connsiteY0" fmla="*/ 233310 h 245106"/>
                <a:gd name="connsiteX1" fmla="*/ 144100 w 147527"/>
                <a:gd name="connsiteY1" fmla="*/ 241518 h 245106"/>
                <a:gd name="connsiteX2" fmla="*/ 135630 w 147527"/>
                <a:gd name="connsiteY2" fmla="*/ 245103 h 245106"/>
                <a:gd name="connsiteX3" fmla="*/ 123827 w 147527"/>
                <a:gd name="connsiteY3" fmla="*/ 233310 h 245106"/>
                <a:gd name="connsiteX4" fmla="*/ 123827 w 147527"/>
                <a:gd name="connsiteY4" fmla="*/ 56323 h 245106"/>
                <a:gd name="connsiteX5" fmla="*/ 84804 w 147527"/>
                <a:gd name="connsiteY5" fmla="*/ 131231 h 245106"/>
                <a:gd name="connsiteX6" fmla="*/ 78998 w 147527"/>
                <a:gd name="connsiteY6" fmla="*/ 137929 h 245106"/>
                <a:gd name="connsiteX7" fmla="*/ 73668 w 147527"/>
                <a:gd name="connsiteY7" fmla="*/ 139345 h 245106"/>
                <a:gd name="connsiteX8" fmla="*/ 70718 w 147527"/>
                <a:gd name="connsiteY8" fmla="*/ 139345 h 245106"/>
                <a:gd name="connsiteX9" fmla="*/ 68148 w 147527"/>
                <a:gd name="connsiteY9" fmla="*/ 138307 h 245106"/>
                <a:gd name="connsiteX10" fmla="*/ 62056 w 147527"/>
                <a:gd name="connsiteY10" fmla="*/ 131608 h 245106"/>
                <a:gd name="connsiteX11" fmla="*/ 23985 w 147527"/>
                <a:gd name="connsiteY11" fmla="*/ 56700 h 245106"/>
                <a:gd name="connsiteX12" fmla="*/ 23985 w 147527"/>
                <a:gd name="connsiteY12" fmla="*/ 233310 h 245106"/>
                <a:gd name="connsiteX13" fmla="*/ 12183 w 147527"/>
                <a:gd name="connsiteY13" fmla="*/ 245103 h 245106"/>
                <a:gd name="connsiteX14" fmla="*/ 3522 w 147527"/>
                <a:gd name="connsiteY14" fmla="*/ 241518 h 245106"/>
                <a:gd name="connsiteX15" fmla="*/ 0 w 147527"/>
                <a:gd name="connsiteY15" fmla="*/ 233310 h 245106"/>
                <a:gd name="connsiteX16" fmla="*/ 0 w 147527"/>
                <a:gd name="connsiteY16" fmla="*/ 5661 h 245106"/>
                <a:gd name="connsiteX17" fmla="*/ 0 w 147527"/>
                <a:gd name="connsiteY17" fmla="*/ 5661 h 245106"/>
                <a:gd name="connsiteX18" fmla="*/ 0 w 147527"/>
                <a:gd name="connsiteY18" fmla="*/ 4340 h 245106"/>
                <a:gd name="connsiteX19" fmla="*/ 1047 w 147527"/>
                <a:gd name="connsiteY19" fmla="*/ 1604 h 245106"/>
                <a:gd name="connsiteX20" fmla="*/ 1047 w 147527"/>
                <a:gd name="connsiteY20" fmla="*/ 1604 h 245106"/>
                <a:gd name="connsiteX21" fmla="*/ 1047 w 147527"/>
                <a:gd name="connsiteY21" fmla="*/ 1604 h 245106"/>
                <a:gd name="connsiteX22" fmla="*/ 1047 w 147527"/>
                <a:gd name="connsiteY22" fmla="*/ 1604 h 245106"/>
                <a:gd name="connsiteX23" fmla="*/ 1047 w 147527"/>
                <a:gd name="connsiteY23" fmla="*/ 1604 h 245106"/>
                <a:gd name="connsiteX24" fmla="*/ 1047 w 147527"/>
                <a:gd name="connsiteY24" fmla="*/ 1604 h 245106"/>
                <a:gd name="connsiteX25" fmla="*/ 1903 w 147527"/>
                <a:gd name="connsiteY25" fmla="*/ 661 h 245106"/>
                <a:gd name="connsiteX26" fmla="*/ 2760 w 147527"/>
                <a:gd name="connsiteY26" fmla="*/ 0 h 245106"/>
                <a:gd name="connsiteX27" fmla="*/ 2760 w 147527"/>
                <a:gd name="connsiteY27" fmla="*/ 0 h 245106"/>
                <a:gd name="connsiteX28" fmla="*/ 2760 w 147527"/>
                <a:gd name="connsiteY28" fmla="*/ 0 h 245106"/>
                <a:gd name="connsiteX29" fmla="*/ 2760 w 147527"/>
                <a:gd name="connsiteY29" fmla="*/ 0 h 245106"/>
                <a:gd name="connsiteX30" fmla="*/ 2760 w 147527"/>
                <a:gd name="connsiteY30" fmla="*/ 0 h 245106"/>
                <a:gd name="connsiteX31" fmla="*/ 2760 w 147527"/>
                <a:gd name="connsiteY31" fmla="*/ 0 h 245106"/>
                <a:gd name="connsiteX32" fmla="*/ 2760 w 147527"/>
                <a:gd name="connsiteY32" fmla="*/ 0 h 245106"/>
                <a:gd name="connsiteX33" fmla="*/ 2760 w 147527"/>
                <a:gd name="connsiteY33" fmla="*/ 0 h 245106"/>
                <a:gd name="connsiteX34" fmla="*/ 2760 w 147527"/>
                <a:gd name="connsiteY34" fmla="*/ 0 h 245106"/>
                <a:gd name="connsiteX35" fmla="*/ 3427 w 147527"/>
                <a:gd name="connsiteY35" fmla="*/ 0 h 245106"/>
                <a:gd name="connsiteX36" fmla="*/ 3427 w 147527"/>
                <a:gd name="connsiteY36" fmla="*/ 0 h 245106"/>
                <a:gd name="connsiteX37" fmla="*/ 3427 w 147527"/>
                <a:gd name="connsiteY37" fmla="*/ 0 h 245106"/>
                <a:gd name="connsiteX38" fmla="*/ 3427 w 147527"/>
                <a:gd name="connsiteY38" fmla="*/ 0 h 245106"/>
                <a:gd name="connsiteX39" fmla="*/ 3427 w 147527"/>
                <a:gd name="connsiteY39" fmla="*/ 0 h 245106"/>
                <a:gd name="connsiteX40" fmla="*/ 3427 w 147527"/>
                <a:gd name="connsiteY40" fmla="*/ 0 h 245106"/>
                <a:gd name="connsiteX41" fmla="*/ 4378 w 147527"/>
                <a:gd name="connsiteY41" fmla="*/ 0 h 245106"/>
                <a:gd name="connsiteX42" fmla="*/ 4378 w 147527"/>
                <a:gd name="connsiteY42" fmla="*/ 0 h 245106"/>
                <a:gd name="connsiteX43" fmla="*/ 8756 w 147527"/>
                <a:gd name="connsiteY43" fmla="*/ 0 h 245106"/>
                <a:gd name="connsiteX44" fmla="*/ 8756 w 147527"/>
                <a:gd name="connsiteY44" fmla="*/ 0 h 245106"/>
                <a:gd name="connsiteX45" fmla="*/ 11421 w 147527"/>
                <a:gd name="connsiteY45" fmla="*/ 661 h 245106"/>
                <a:gd name="connsiteX46" fmla="*/ 12088 w 147527"/>
                <a:gd name="connsiteY46" fmla="*/ 661 h 245106"/>
                <a:gd name="connsiteX47" fmla="*/ 12088 w 147527"/>
                <a:gd name="connsiteY47" fmla="*/ 661 h 245106"/>
                <a:gd name="connsiteX48" fmla="*/ 12088 w 147527"/>
                <a:gd name="connsiteY48" fmla="*/ 661 h 245106"/>
                <a:gd name="connsiteX49" fmla="*/ 12754 w 147527"/>
                <a:gd name="connsiteY49" fmla="*/ 661 h 245106"/>
                <a:gd name="connsiteX50" fmla="*/ 14467 w 147527"/>
                <a:gd name="connsiteY50" fmla="*/ 2076 h 245106"/>
                <a:gd name="connsiteX51" fmla="*/ 14467 w 147527"/>
                <a:gd name="connsiteY51" fmla="*/ 2076 h 245106"/>
                <a:gd name="connsiteX52" fmla="*/ 14467 w 147527"/>
                <a:gd name="connsiteY52" fmla="*/ 2076 h 245106"/>
                <a:gd name="connsiteX53" fmla="*/ 14467 w 147527"/>
                <a:gd name="connsiteY53" fmla="*/ 2076 h 245106"/>
                <a:gd name="connsiteX54" fmla="*/ 14467 w 147527"/>
                <a:gd name="connsiteY54" fmla="*/ 2076 h 245106"/>
                <a:gd name="connsiteX55" fmla="*/ 14467 w 147527"/>
                <a:gd name="connsiteY55" fmla="*/ 2076 h 245106"/>
                <a:gd name="connsiteX56" fmla="*/ 14467 w 147527"/>
                <a:gd name="connsiteY56" fmla="*/ 2076 h 245106"/>
                <a:gd name="connsiteX57" fmla="*/ 14467 w 147527"/>
                <a:gd name="connsiteY57" fmla="*/ 2076 h 245106"/>
                <a:gd name="connsiteX58" fmla="*/ 14467 w 147527"/>
                <a:gd name="connsiteY58" fmla="*/ 2076 h 245106"/>
                <a:gd name="connsiteX59" fmla="*/ 65673 w 147527"/>
                <a:gd name="connsiteY59" fmla="*/ 101513 h 245106"/>
                <a:gd name="connsiteX60" fmla="*/ 116784 w 147527"/>
                <a:gd name="connsiteY60" fmla="*/ 2076 h 245106"/>
                <a:gd name="connsiteX61" fmla="*/ 116784 w 147527"/>
                <a:gd name="connsiteY61" fmla="*/ 2076 h 245106"/>
                <a:gd name="connsiteX62" fmla="*/ 116784 w 147527"/>
                <a:gd name="connsiteY62" fmla="*/ 2076 h 245106"/>
                <a:gd name="connsiteX63" fmla="*/ 116784 w 147527"/>
                <a:gd name="connsiteY63" fmla="*/ 2076 h 245106"/>
                <a:gd name="connsiteX64" fmla="*/ 116784 w 147527"/>
                <a:gd name="connsiteY64" fmla="*/ 2076 h 245106"/>
                <a:gd name="connsiteX65" fmla="*/ 116784 w 147527"/>
                <a:gd name="connsiteY65" fmla="*/ 2076 h 245106"/>
                <a:gd name="connsiteX66" fmla="*/ 116784 w 147527"/>
                <a:gd name="connsiteY66" fmla="*/ 2076 h 245106"/>
                <a:gd name="connsiteX67" fmla="*/ 116784 w 147527"/>
                <a:gd name="connsiteY67" fmla="*/ 2076 h 245106"/>
                <a:gd name="connsiteX68" fmla="*/ 116784 w 147527"/>
                <a:gd name="connsiteY68" fmla="*/ 2076 h 245106"/>
                <a:gd name="connsiteX69" fmla="*/ 118878 w 147527"/>
                <a:gd name="connsiteY69" fmla="*/ 377 h 245106"/>
                <a:gd name="connsiteX70" fmla="*/ 118878 w 147527"/>
                <a:gd name="connsiteY70" fmla="*/ 377 h 245106"/>
                <a:gd name="connsiteX71" fmla="*/ 118878 w 147527"/>
                <a:gd name="connsiteY71" fmla="*/ 377 h 245106"/>
                <a:gd name="connsiteX72" fmla="*/ 118878 w 147527"/>
                <a:gd name="connsiteY72" fmla="*/ 377 h 245106"/>
                <a:gd name="connsiteX73" fmla="*/ 118878 w 147527"/>
                <a:gd name="connsiteY73" fmla="*/ 377 h 245106"/>
                <a:gd name="connsiteX74" fmla="*/ 119545 w 147527"/>
                <a:gd name="connsiteY74" fmla="*/ 377 h 245106"/>
                <a:gd name="connsiteX75" fmla="*/ 119545 w 147527"/>
                <a:gd name="connsiteY75" fmla="*/ 377 h 245106"/>
                <a:gd name="connsiteX76" fmla="*/ 120401 w 147527"/>
                <a:gd name="connsiteY76" fmla="*/ 377 h 245106"/>
                <a:gd name="connsiteX77" fmla="*/ 121543 w 147527"/>
                <a:gd name="connsiteY77" fmla="*/ 377 h 245106"/>
                <a:gd name="connsiteX78" fmla="*/ 122209 w 147527"/>
                <a:gd name="connsiteY78" fmla="*/ 377 h 245106"/>
                <a:gd name="connsiteX79" fmla="*/ 122209 w 147527"/>
                <a:gd name="connsiteY79" fmla="*/ 377 h 245106"/>
                <a:gd name="connsiteX80" fmla="*/ 126588 w 147527"/>
                <a:gd name="connsiteY80" fmla="*/ 377 h 245106"/>
                <a:gd name="connsiteX81" fmla="*/ 126588 w 147527"/>
                <a:gd name="connsiteY81" fmla="*/ 377 h 245106"/>
                <a:gd name="connsiteX82" fmla="*/ 127920 w 147527"/>
                <a:gd name="connsiteY82" fmla="*/ 377 h 245106"/>
                <a:gd name="connsiteX83" fmla="*/ 127920 w 147527"/>
                <a:gd name="connsiteY83" fmla="*/ 377 h 245106"/>
                <a:gd name="connsiteX84" fmla="*/ 128681 w 147527"/>
                <a:gd name="connsiteY84" fmla="*/ 377 h 245106"/>
                <a:gd name="connsiteX85" fmla="*/ 128681 w 147527"/>
                <a:gd name="connsiteY85" fmla="*/ 377 h 245106"/>
                <a:gd name="connsiteX86" fmla="*/ 128681 w 147527"/>
                <a:gd name="connsiteY86" fmla="*/ 377 h 245106"/>
                <a:gd name="connsiteX87" fmla="*/ 128681 w 147527"/>
                <a:gd name="connsiteY87" fmla="*/ 377 h 245106"/>
                <a:gd name="connsiteX88" fmla="*/ 141911 w 147527"/>
                <a:gd name="connsiteY88" fmla="*/ 377 h 245106"/>
                <a:gd name="connsiteX89" fmla="*/ 141911 w 147527"/>
                <a:gd name="connsiteY89" fmla="*/ 377 h 245106"/>
                <a:gd name="connsiteX90" fmla="*/ 141911 w 147527"/>
                <a:gd name="connsiteY90" fmla="*/ 377 h 245106"/>
                <a:gd name="connsiteX91" fmla="*/ 141911 w 147527"/>
                <a:gd name="connsiteY91" fmla="*/ 377 h 245106"/>
                <a:gd name="connsiteX92" fmla="*/ 141911 w 147527"/>
                <a:gd name="connsiteY92" fmla="*/ 377 h 245106"/>
                <a:gd name="connsiteX93" fmla="*/ 141911 w 147527"/>
                <a:gd name="connsiteY93" fmla="*/ 377 h 245106"/>
                <a:gd name="connsiteX94" fmla="*/ 141911 w 147527"/>
                <a:gd name="connsiteY94" fmla="*/ 377 h 245106"/>
                <a:gd name="connsiteX95" fmla="*/ 141911 w 147527"/>
                <a:gd name="connsiteY95" fmla="*/ 377 h 245106"/>
                <a:gd name="connsiteX96" fmla="*/ 141911 w 147527"/>
                <a:gd name="connsiteY96" fmla="*/ 377 h 245106"/>
                <a:gd name="connsiteX97" fmla="*/ 143244 w 147527"/>
                <a:gd name="connsiteY97" fmla="*/ 1981 h 245106"/>
                <a:gd name="connsiteX98" fmla="*/ 143244 w 147527"/>
                <a:gd name="connsiteY98" fmla="*/ 1981 h 245106"/>
                <a:gd name="connsiteX99" fmla="*/ 143244 w 147527"/>
                <a:gd name="connsiteY99" fmla="*/ 1981 h 245106"/>
                <a:gd name="connsiteX100" fmla="*/ 143244 w 147527"/>
                <a:gd name="connsiteY100" fmla="*/ 1981 h 245106"/>
                <a:gd name="connsiteX101" fmla="*/ 143244 w 147527"/>
                <a:gd name="connsiteY101" fmla="*/ 1981 h 245106"/>
                <a:gd name="connsiteX102" fmla="*/ 143244 w 147527"/>
                <a:gd name="connsiteY102" fmla="*/ 1981 h 245106"/>
                <a:gd name="connsiteX103" fmla="*/ 143910 w 147527"/>
                <a:gd name="connsiteY103" fmla="*/ 4340 h 245106"/>
                <a:gd name="connsiteX104" fmla="*/ 143910 w 147527"/>
                <a:gd name="connsiteY104" fmla="*/ 4340 h 245106"/>
                <a:gd name="connsiteX105" fmla="*/ 143910 w 147527"/>
                <a:gd name="connsiteY105" fmla="*/ 4340 h 245106"/>
                <a:gd name="connsiteX106" fmla="*/ 143910 w 147527"/>
                <a:gd name="connsiteY106" fmla="*/ 233310 h 24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147527" h="245106">
                  <a:moveTo>
                    <a:pt x="147527" y="233310"/>
                  </a:moveTo>
                  <a:cubicBezTo>
                    <a:pt x="147536" y="236390"/>
                    <a:pt x="146308" y="239347"/>
                    <a:pt x="144100" y="241518"/>
                  </a:cubicBezTo>
                  <a:cubicBezTo>
                    <a:pt x="141940" y="243879"/>
                    <a:pt x="138846" y="245188"/>
                    <a:pt x="135630" y="245103"/>
                  </a:cubicBezTo>
                  <a:cubicBezTo>
                    <a:pt x="129157" y="244904"/>
                    <a:pt x="123980" y="239724"/>
                    <a:pt x="123827" y="233310"/>
                  </a:cubicBezTo>
                  <a:lnTo>
                    <a:pt x="123827" y="56323"/>
                  </a:lnTo>
                  <a:lnTo>
                    <a:pt x="84804" y="131231"/>
                  </a:lnTo>
                  <a:cubicBezTo>
                    <a:pt x="83862" y="134151"/>
                    <a:pt x="81768" y="136568"/>
                    <a:pt x="78998" y="137929"/>
                  </a:cubicBezTo>
                  <a:cubicBezTo>
                    <a:pt x="77333" y="138738"/>
                    <a:pt x="75524" y="139218"/>
                    <a:pt x="73668" y="139345"/>
                  </a:cubicBezTo>
                  <a:cubicBezTo>
                    <a:pt x="72688" y="139455"/>
                    <a:pt x="71698" y="139455"/>
                    <a:pt x="70718" y="139345"/>
                  </a:cubicBezTo>
                  <a:cubicBezTo>
                    <a:pt x="69823" y="139088"/>
                    <a:pt x="68966" y="138741"/>
                    <a:pt x="68148" y="138307"/>
                  </a:cubicBezTo>
                  <a:cubicBezTo>
                    <a:pt x="65283" y="136988"/>
                    <a:pt x="63085" y="134570"/>
                    <a:pt x="62056" y="131608"/>
                  </a:cubicBezTo>
                  <a:lnTo>
                    <a:pt x="23985" y="56700"/>
                  </a:lnTo>
                  <a:lnTo>
                    <a:pt x="23985" y="233310"/>
                  </a:lnTo>
                  <a:cubicBezTo>
                    <a:pt x="23833" y="239724"/>
                    <a:pt x="18655" y="244904"/>
                    <a:pt x="12183" y="245103"/>
                  </a:cubicBezTo>
                  <a:cubicBezTo>
                    <a:pt x="8918" y="245146"/>
                    <a:pt x="5787" y="243848"/>
                    <a:pt x="3522" y="241518"/>
                  </a:cubicBezTo>
                  <a:cubicBezTo>
                    <a:pt x="1256" y="239381"/>
                    <a:pt x="-19" y="236411"/>
                    <a:pt x="0" y="233310"/>
                  </a:cubicBezTo>
                  <a:lnTo>
                    <a:pt x="0" y="5661"/>
                  </a:lnTo>
                  <a:cubicBezTo>
                    <a:pt x="0" y="5661"/>
                    <a:pt x="0" y="5661"/>
                    <a:pt x="0" y="5661"/>
                  </a:cubicBezTo>
                  <a:lnTo>
                    <a:pt x="0" y="4340"/>
                  </a:lnTo>
                  <a:lnTo>
                    <a:pt x="1047" y="1604"/>
                  </a:lnTo>
                  <a:lnTo>
                    <a:pt x="1047" y="1604"/>
                  </a:lnTo>
                  <a:lnTo>
                    <a:pt x="1047" y="1604"/>
                  </a:lnTo>
                  <a:lnTo>
                    <a:pt x="1047" y="1604"/>
                  </a:lnTo>
                  <a:lnTo>
                    <a:pt x="1047" y="1604"/>
                  </a:lnTo>
                  <a:cubicBezTo>
                    <a:pt x="1047" y="1604"/>
                    <a:pt x="1047" y="1604"/>
                    <a:pt x="1047" y="1604"/>
                  </a:cubicBezTo>
                  <a:cubicBezTo>
                    <a:pt x="1390" y="1347"/>
                    <a:pt x="1685" y="1027"/>
                    <a:pt x="1903" y="661"/>
                  </a:cubicBezTo>
                  <a:cubicBezTo>
                    <a:pt x="2103" y="349"/>
                    <a:pt x="2408" y="116"/>
                    <a:pt x="2760" y="0"/>
                  </a:cubicBezTo>
                  <a:lnTo>
                    <a:pt x="2760" y="0"/>
                  </a:lnTo>
                  <a:cubicBezTo>
                    <a:pt x="2760" y="0"/>
                    <a:pt x="2760" y="0"/>
                    <a:pt x="2760" y="0"/>
                  </a:cubicBezTo>
                  <a:lnTo>
                    <a:pt x="2760" y="0"/>
                  </a:lnTo>
                  <a:lnTo>
                    <a:pt x="2760" y="0"/>
                  </a:lnTo>
                  <a:lnTo>
                    <a:pt x="2760" y="0"/>
                  </a:lnTo>
                  <a:lnTo>
                    <a:pt x="2760" y="0"/>
                  </a:lnTo>
                  <a:lnTo>
                    <a:pt x="2760" y="0"/>
                  </a:lnTo>
                  <a:lnTo>
                    <a:pt x="2760" y="0"/>
                  </a:lnTo>
                  <a:lnTo>
                    <a:pt x="3427" y="0"/>
                  </a:lnTo>
                  <a:cubicBezTo>
                    <a:pt x="3427" y="0"/>
                    <a:pt x="3427" y="0"/>
                    <a:pt x="3427" y="0"/>
                  </a:cubicBezTo>
                  <a:cubicBezTo>
                    <a:pt x="3427" y="0"/>
                    <a:pt x="3427" y="0"/>
                    <a:pt x="3427" y="0"/>
                  </a:cubicBezTo>
                  <a:cubicBezTo>
                    <a:pt x="3427" y="0"/>
                    <a:pt x="3427" y="0"/>
                    <a:pt x="3427" y="0"/>
                  </a:cubicBezTo>
                  <a:lnTo>
                    <a:pt x="3427" y="0"/>
                  </a:lnTo>
                  <a:lnTo>
                    <a:pt x="3427" y="0"/>
                  </a:lnTo>
                  <a:lnTo>
                    <a:pt x="4378" y="0"/>
                  </a:lnTo>
                  <a:cubicBezTo>
                    <a:pt x="4378" y="0"/>
                    <a:pt x="4378" y="0"/>
                    <a:pt x="4378" y="0"/>
                  </a:cubicBezTo>
                  <a:lnTo>
                    <a:pt x="8756" y="0"/>
                  </a:lnTo>
                  <a:lnTo>
                    <a:pt x="8756" y="0"/>
                  </a:lnTo>
                  <a:cubicBezTo>
                    <a:pt x="9689" y="-6"/>
                    <a:pt x="10603" y="221"/>
                    <a:pt x="11421" y="661"/>
                  </a:cubicBezTo>
                  <a:cubicBezTo>
                    <a:pt x="11631" y="750"/>
                    <a:pt x="11878" y="750"/>
                    <a:pt x="12088" y="661"/>
                  </a:cubicBezTo>
                  <a:cubicBezTo>
                    <a:pt x="12088" y="661"/>
                    <a:pt x="12088" y="661"/>
                    <a:pt x="12088" y="661"/>
                  </a:cubicBezTo>
                  <a:lnTo>
                    <a:pt x="12088" y="661"/>
                  </a:lnTo>
                  <a:cubicBezTo>
                    <a:pt x="12297" y="571"/>
                    <a:pt x="12545" y="571"/>
                    <a:pt x="12754" y="661"/>
                  </a:cubicBezTo>
                  <a:cubicBezTo>
                    <a:pt x="13258" y="1202"/>
                    <a:pt x="13839" y="1677"/>
                    <a:pt x="14467" y="2076"/>
                  </a:cubicBezTo>
                  <a:cubicBezTo>
                    <a:pt x="14467" y="2076"/>
                    <a:pt x="14467" y="2076"/>
                    <a:pt x="14467" y="2076"/>
                  </a:cubicBezTo>
                  <a:lnTo>
                    <a:pt x="14467" y="2076"/>
                  </a:lnTo>
                  <a:lnTo>
                    <a:pt x="14467" y="2076"/>
                  </a:lnTo>
                  <a:lnTo>
                    <a:pt x="14467" y="2076"/>
                  </a:lnTo>
                  <a:cubicBezTo>
                    <a:pt x="14467" y="2076"/>
                    <a:pt x="14467" y="2076"/>
                    <a:pt x="14467" y="2076"/>
                  </a:cubicBezTo>
                  <a:lnTo>
                    <a:pt x="14467" y="2076"/>
                  </a:lnTo>
                  <a:lnTo>
                    <a:pt x="14467" y="2076"/>
                  </a:lnTo>
                  <a:lnTo>
                    <a:pt x="14467" y="2076"/>
                  </a:lnTo>
                  <a:lnTo>
                    <a:pt x="65673" y="101513"/>
                  </a:lnTo>
                  <a:lnTo>
                    <a:pt x="116784" y="2076"/>
                  </a:lnTo>
                  <a:lnTo>
                    <a:pt x="116784" y="2076"/>
                  </a:lnTo>
                  <a:lnTo>
                    <a:pt x="116784" y="2076"/>
                  </a:lnTo>
                  <a:lnTo>
                    <a:pt x="116784" y="2076"/>
                  </a:lnTo>
                  <a:lnTo>
                    <a:pt x="116784" y="2076"/>
                  </a:lnTo>
                  <a:lnTo>
                    <a:pt x="116784" y="2076"/>
                  </a:lnTo>
                  <a:lnTo>
                    <a:pt x="116784" y="2076"/>
                  </a:lnTo>
                  <a:lnTo>
                    <a:pt x="116784" y="2076"/>
                  </a:lnTo>
                  <a:lnTo>
                    <a:pt x="116784" y="2076"/>
                  </a:lnTo>
                  <a:cubicBezTo>
                    <a:pt x="117431" y="1454"/>
                    <a:pt x="118136" y="886"/>
                    <a:pt x="118878" y="377"/>
                  </a:cubicBezTo>
                  <a:lnTo>
                    <a:pt x="118878" y="377"/>
                  </a:lnTo>
                  <a:lnTo>
                    <a:pt x="118878" y="377"/>
                  </a:lnTo>
                  <a:cubicBezTo>
                    <a:pt x="118878" y="377"/>
                    <a:pt x="118878" y="377"/>
                    <a:pt x="118878" y="377"/>
                  </a:cubicBezTo>
                  <a:lnTo>
                    <a:pt x="118878" y="377"/>
                  </a:lnTo>
                  <a:lnTo>
                    <a:pt x="119545" y="377"/>
                  </a:lnTo>
                  <a:lnTo>
                    <a:pt x="119545" y="377"/>
                  </a:lnTo>
                  <a:cubicBezTo>
                    <a:pt x="119821" y="267"/>
                    <a:pt x="120125" y="267"/>
                    <a:pt x="120401" y="377"/>
                  </a:cubicBezTo>
                  <a:lnTo>
                    <a:pt x="121543" y="377"/>
                  </a:lnTo>
                  <a:lnTo>
                    <a:pt x="122209" y="377"/>
                  </a:lnTo>
                  <a:cubicBezTo>
                    <a:pt x="122209" y="377"/>
                    <a:pt x="122209" y="377"/>
                    <a:pt x="122209" y="377"/>
                  </a:cubicBezTo>
                  <a:lnTo>
                    <a:pt x="126588" y="377"/>
                  </a:lnTo>
                  <a:lnTo>
                    <a:pt x="126588" y="377"/>
                  </a:lnTo>
                  <a:lnTo>
                    <a:pt x="127920" y="377"/>
                  </a:lnTo>
                  <a:lnTo>
                    <a:pt x="127920" y="377"/>
                  </a:lnTo>
                  <a:lnTo>
                    <a:pt x="128681" y="377"/>
                  </a:lnTo>
                  <a:lnTo>
                    <a:pt x="128681" y="377"/>
                  </a:lnTo>
                  <a:lnTo>
                    <a:pt x="128681" y="377"/>
                  </a:lnTo>
                  <a:lnTo>
                    <a:pt x="128681" y="377"/>
                  </a:lnTo>
                  <a:lnTo>
                    <a:pt x="141911" y="377"/>
                  </a:lnTo>
                  <a:lnTo>
                    <a:pt x="141911" y="377"/>
                  </a:lnTo>
                  <a:lnTo>
                    <a:pt x="141911" y="377"/>
                  </a:lnTo>
                  <a:lnTo>
                    <a:pt x="141911" y="377"/>
                  </a:lnTo>
                  <a:lnTo>
                    <a:pt x="141911" y="377"/>
                  </a:lnTo>
                  <a:lnTo>
                    <a:pt x="141911" y="377"/>
                  </a:lnTo>
                  <a:lnTo>
                    <a:pt x="141911" y="377"/>
                  </a:lnTo>
                  <a:lnTo>
                    <a:pt x="141911" y="377"/>
                  </a:lnTo>
                  <a:lnTo>
                    <a:pt x="141911" y="377"/>
                  </a:lnTo>
                  <a:cubicBezTo>
                    <a:pt x="142492" y="788"/>
                    <a:pt x="142949" y="1341"/>
                    <a:pt x="143244" y="1981"/>
                  </a:cubicBezTo>
                  <a:lnTo>
                    <a:pt x="143244" y="1981"/>
                  </a:lnTo>
                  <a:lnTo>
                    <a:pt x="143244" y="1981"/>
                  </a:lnTo>
                  <a:lnTo>
                    <a:pt x="143244" y="1981"/>
                  </a:lnTo>
                  <a:lnTo>
                    <a:pt x="143244" y="1981"/>
                  </a:lnTo>
                  <a:lnTo>
                    <a:pt x="143244" y="1981"/>
                  </a:lnTo>
                  <a:cubicBezTo>
                    <a:pt x="143653" y="2705"/>
                    <a:pt x="143881" y="3513"/>
                    <a:pt x="143910" y="4340"/>
                  </a:cubicBezTo>
                  <a:lnTo>
                    <a:pt x="143910" y="4340"/>
                  </a:lnTo>
                  <a:lnTo>
                    <a:pt x="143910" y="4340"/>
                  </a:lnTo>
                  <a:lnTo>
                    <a:pt x="143910" y="233310"/>
                  </a:ln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Freeform 592">
              <a:extLst>
                <a:ext uri="{FF2B5EF4-FFF2-40B4-BE49-F238E27FC236}">
                  <a16:creationId xmlns:a16="http://schemas.microsoft.com/office/drawing/2014/main" id="{70401B65-8CB8-4249-A584-542D06B6268D}"/>
                </a:ext>
              </a:extLst>
            </p:cNvPr>
            <p:cNvSpPr/>
            <p:nvPr/>
          </p:nvSpPr>
          <p:spPr>
            <a:xfrm>
              <a:off x="7584282" y="1601230"/>
              <a:ext cx="116807" cy="252567"/>
            </a:xfrm>
            <a:custGeom>
              <a:avLst/>
              <a:gdLst>
                <a:gd name="connsiteX0" fmla="*/ 116524 w 116807"/>
                <a:gd name="connsiteY0" fmla="*/ 239077 h 252567"/>
                <a:gd name="connsiteX1" fmla="*/ 114811 w 116807"/>
                <a:gd name="connsiteY1" fmla="*/ 247662 h 252567"/>
                <a:gd name="connsiteX2" fmla="*/ 107672 w 116807"/>
                <a:gd name="connsiteY2" fmla="*/ 252568 h 252567"/>
                <a:gd name="connsiteX3" fmla="*/ 105673 w 116807"/>
                <a:gd name="connsiteY3" fmla="*/ 252568 h 252567"/>
                <a:gd name="connsiteX4" fmla="*/ 98725 w 116807"/>
                <a:gd name="connsiteY4" fmla="*/ 250020 h 252567"/>
                <a:gd name="connsiteX5" fmla="*/ 94823 w 116807"/>
                <a:gd name="connsiteY5" fmla="*/ 243794 h 252567"/>
                <a:gd name="connsiteX6" fmla="*/ 85305 w 116807"/>
                <a:gd name="connsiteY6" fmla="*/ 200207 h 252567"/>
                <a:gd name="connsiteX7" fmla="*/ 30768 w 116807"/>
                <a:gd name="connsiteY7" fmla="*/ 200207 h 252567"/>
                <a:gd name="connsiteX8" fmla="*/ 22011 w 116807"/>
                <a:gd name="connsiteY8" fmla="*/ 243794 h 252567"/>
                <a:gd name="connsiteX9" fmla="*/ 18109 w 116807"/>
                <a:gd name="connsiteY9" fmla="*/ 250020 h 252567"/>
                <a:gd name="connsiteX10" fmla="*/ 10780 w 116807"/>
                <a:gd name="connsiteY10" fmla="*/ 252568 h 252567"/>
                <a:gd name="connsiteX11" fmla="*/ 8781 w 116807"/>
                <a:gd name="connsiteY11" fmla="*/ 252568 h 252567"/>
                <a:gd name="connsiteX12" fmla="*/ 1834 w 116807"/>
                <a:gd name="connsiteY12" fmla="*/ 247662 h 252567"/>
                <a:gd name="connsiteX13" fmla="*/ 311 w 116807"/>
                <a:gd name="connsiteY13" fmla="*/ 239077 h 252567"/>
                <a:gd name="connsiteX14" fmla="*/ 47329 w 116807"/>
                <a:gd name="connsiteY14" fmla="*/ 7088 h 252567"/>
                <a:gd name="connsiteX15" fmla="*/ 48090 w 116807"/>
                <a:gd name="connsiteY15" fmla="*/ 5389 h 252567"/>
                <a:gd name="connsiteX16" fmla="*/ 48090 w 116807"/>
                <a:gd name="connsiteY16" fmla="*/ 4823 h 252567"/>
                <a:gd name="connsiteX17" fmla="*/ 49709 w 116807"/>
                <a:gd name="connsiteY17" fmla="*/ 2465 h 252567"/>
                <a:gd name="connsiteX18" fmla="*/ 49709 w 116807"/>
                <a:gd name="connsiteY18" fmla="*/ 1804 h 252567"/>
                <a:gd name="connsiteX19" fmla="*/ 49709 w 116807"/>
                <a:gd name="connsiteY19" fmla="*/ 1804 h 252567"/>
                <a:gd name="connsiteX20" fmla="*/ 49709 w 116807"/>
                <a:gd name="connsiteY20" fmla="*/ 1804 h 252567"/>
                <a:gd name="connsiteX21" fmla="*/ 49709 w 116807"/>
                <a:gd name="connsiteY21" fmla="*/ 1804 h 252567"/>
                <a:gd name="connsiteX22" fmla="*/ 49709 w 116807"/>
                <a:gd name="connsiteY22" fmla="*/ 1804 h 252567"/>
                <a:gd name="connsiteX23" fmla="*/ 49709 w 116807"/>
                <a:gd name="connsiteY23" fmla="*/ 1804 h 252567"/>
                <a:gd name="connsiteX24" fmla="*/ 49709 w 116807"/>
                <a:gd name="connsiteY24" fmla="*/ 1804 h 252567"/>
                <a:gd name="connsiteX25" fmla="*/ 49709 w 116807"/>
                <a:gd name="connsiteY25" fmla="*/ 1804 h 252567"/>
                <a:gd name="connsiteX26" fmla="*/ 51041 w 116807"/>
                <a:gd name="connsiteY26" fmla="*/ 861 h 252567"/>
                <a:gd name="connsiteX27" fmla="*/ 52754 w 116807"/>
                <a:gd name="connsiteY27" fmla="*/ 106 h 252567"/>
                <a:gd name="connsiteX28" fmla="*/ 52754 w 116807"/>
                <a:gd name="connsiteY28" fmla="*/ 106 h 252567"/>
                <a:gd name="connsiteX29" fmla="*/ 52754 w 116807"/>
                <a:gd name="connsiteY29" fmla="*/ 106 h 252567"/>
                <a:gd name="connsiteX30" fmla="*/ 54277 w 116807"/>
                <a:gd name="connsiteY30" fmla="*/ 106 h 252567"/>
                <a:gd name="connsiteX31" fmla="*/ 55800 w 116807"/>
                <a:gd name="connsiteY31" fmla="*/ 106 h 252567"/>
                <a:gd name="connsiteX32" fmla="*/ 57228 w 116807"/>
                <a:gd name="connsiteY32" fmla="*/ 106 h 252567"/>
                <a:gd name="connsiteX33" fmla="*/ 58750 w 116807"/>
                <a:gd name="connsiteY33" fmla="*/ 106 h 252567"/>
                <a:gd name="connsiteX34" fmla="*/ 60273 w 116807"/>
                <a:gd name="connsiteY34" fmla="*/ 106 h 252567"/>
                <a:gd name="connsiteX35" fmla="*/ 60273 w 116807"/>
                <a:gd name="connsiteY35" fmla="*/ 106 h 252567"/>
                <a:gd name="connsiteX36" fmla="*/ 60273 w 116807"/>
                <a:gd name="connsiteY36" fmla="*/ 106 h 252567"/>
                <a:gd name="connsiteX37" fmla="*/ 62272 w 116807"/>
                <a:gd name="connsiteY37" fmla="*/ 861 h 252567"/>
                <a:gd name="connsiteX38" fmla="*/ 63700 w 116807"/>
                <a:gd name="connsiteY38" fmla="*/ 1804 h 252567"/>
                <a:gd name="connsiteX39" fmla="*/ 63700 w 116807"/>
                <a:gd name="connsiteY39" fmla="*/ 1804 h 252567"/>
                <a:gd name="connsiteX40" fmla="*/ 63700 w 116807"/>
                <a:gd name="connsiteY40" fmla="*/ 1804 h 252567"/>
                <a:gd name="connsiteX41" fmla="*/ 63700 w 116807"/>
                <a:gd name="connsiteY41" fmla="*/ 1804 h 252567"/>
                <a:gd name="connsiteX42" fmla="*/ 63700 w 116807"/>
                <a:gd name="connsiteY42" fmla="*/ 1804 h 252567"/>
                <a:gd name="connsiteX43" fmla="*/ 63700 w 116807"/>
                <a:gd name="connsiteY43" fmla="*/ 1804 h 252567"/>
                <a:gd name="connsiteX44" fmla="*/ 63700 w 116807"/>
                <a:gd name="connsiteY44" fmla="*/ 1804 h 252567"/>
                <a:gd name="connsiteX45" fmla="*/ 63700 w 116807"/>
                <a:gd name="connsiteY45" fmla="*/ 2465 h 252567"/>
                <a:gd name="connsiteX46" fmla="*/ 64557 w 116807"/>
                <a:gd name="connsiteY46" fmla="*/ 3597 h 252567"/>
                <a:gd name="connsiteX47" fmla="*/ 65413 w 116807"/>
                <a:gd name="connsiteY47" fmla="*/ 4823 h 252567"/>
                <a:gd name="connsiteX48" fmla="*/ 65413 w 116807"/>
                <a:gd name="connsiteY48" fmla="*/ 5484 h 252567"/>
                <a:gd name="connsiteX49" fmla="*/ 65413 w 116807"/>
                <a:gd name="connsiteY49" fmla="*/ 7182 h 252567"/>
                <a:gd name="connsiteX50" fmla="*/ 81213 w 116807"/>
                <a:gd name="connsiteY50" fmla="*/ 178320 h 252567"/>
                <a:gd name="connsiteX51" fmla="*/ 57894 w 116807"/>
                <a:gd name="connsiteY51" fmla="*/ 65108 h 252567"/>
                <a:gd name="connsiteX52" fmla="*/ 35146 w 116807"/>
                <a:gd name="connsiteY52" fmla="*/ 178320 h 25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6807" h="252567">
                  <a:moveTo>
                    <a:pt x="116524" y="239077"/>
                  </a:moveTo>
                  <a:cubicBezTo>
                    <a:pt x="117228" y="242049"/>
                    <a:pt x="116610" y="245180"/>
                    <a:pt x="114811" y="247662"/>
                  </a:cubicBezTo>
                  <a:cubicBezTo>
                    <a:pt x="113145" y="250137"/>
                    <a:pt x="110594" y="251891"/>
                    <a:pt x="107672" y="252568"/>
                  </a:cubicBezTo>
                  <a:lnTo>
                    <a:pt x="105673" y="252568"/>
                  </a:lnTo>
                  <a:cubicBezTo>
                    <a:pt x="103132" y="252553"/>
                    <a:pt x="100667" y="251652"/>
                    <a:pt x="98725" y="250020"/>
                  </a:cubicBezTo>
                  <a:cubicBezTo>
                    <a:pt x="96679" y="248502"/>
                    <a:pt x="95290" y="246281"/>
                    <a:pt x="94823" y="243794"/>
                  </a:cubicBezTo>
                  <a:lnTo>
                    <a:pt x="85305" y="200207"/>
                  </a:lnTo>
                  <a:lnTo>
                    <a:pt x="30768" y="200207"/>
                  </a:lnTo>
                  <a:lnTo>
                    <a:pt x="22011" y="243794"/>
                  </a:lnTo>
                  <a:cubicBezTo>
                    <a:pt x="21507" y="246267"/>
                    <a:pt x="20127" y="248479"/>
                    <a:pt x="18109" y="250020"/>
                  </a:cubicBezTo>
                  <a:cubicBezTo>
                    <a:pt x="16034" y="251685"/>
                    <a:pt x="13446" y="252586"/>
                    <a:pt x="10780" y="252568"/>
                  </a:cubicBezTo>
                  <a:lnTo>
                    <a:pt x="8781" y="252568"/>
                  </a:lnTo>
                  <a:cubicBezTo>
                    <a:pt x="5898" y="251911"/>
                    <a:pt x="3404" y="250147"/>
                    <a:pt x="1834" y="247662"/>
                  </a:cubicBezTo>
                  <a:cubicBezTo>
                    <a:pt x="140" y="245137"/>
                    <a:pt x="-413" y="242024"/>
                    <a:pt x="311" y="239077"/>
                  </a:cubicBezTo>
                  <a:lnTo>
                    <a:pt x="47329" y="7088"/>
                  </a:lnTo>
                  <a:cubicBezTo>
                    <a:pt x="47329" y="6144"/>
                    <a:pt x="47329" y="5578"/>
                    <a:pt x="48090" y="5389"/>
                  </a:cubicBezTo>
                  <a:lnTo>
                    <a:pt x="48090" y="4823"/>
                  </a:lnTo>
                  <a:cubicBezTo>
                    <a:pt x="48357" y="3885"/>
                    <a:pt x="48928" y="3058"/>
                    <a:pt x="49709" y="2465"/>
                  </a:cubicBezTo>
                  <a:lnTo>
                    <a:pt x="49709" y="1804"/>
                  </a:lnTo>
                  <a:lnTo>
                    <a:pt x="49709" y="1804"/>
                  </a:lnTo>
                  <a:lnTo>
                    <a:pt x="49709" y="1804"/>
                  </a:lnTo>
                  <a:lnTo>
                    <a:pt x="49709" y="1804"/>
                  </a:lnTo>
                  <a:lnTo>
                    <a:pt x="49709" y="1804"/>
                  </a:lnTo>
                  <a:lnTo>
                    <a:pt x="49709" y="1804"/>
                  </a:lnTo>
                  <a:lnTo>
                    <a:pt x="49709" y="1804"/>
                  </a:lnTo>
                  <a:lnTo>
                    <a:pt x="49709" y="1804"/>
                  </a:lnTo>
                  <a:cubicBezTo>
                    <a:pt x="50061" y="1379"/>
                    <a:pt x="50517" y="1053"/>
                    <a:pt x="51041" y="861"/>
                  </a:cubicBezTo>
                  <a:lnTo>
                    <a:pt x="52754" y="106"/>
                  </a:lnTo>
                  <a:lnTo>
                    <a:pt x="52754" y="106"/>
                  </a:lnTo>
                  <a:lnTo>
                    <a:pt x="52754" y="106"/>
                  </a:lnTo>
                  <a:cubicBezTo>
                    <a:pt x="53249" y="-35"/>
                    <a:pt x="53782" y="-35"/>
                    <a:pt x="54277" y="106"/>
                  </a:cubicBezTo>
                  <a:cubicBezTo>
                    <a:pt x="54781" y="213"/>
                    <a:pt x="55296" y="213"/>
                    <a:pt x="55800" y="106"/>
                  </a:cubicBezTo>
                  <a:lnTo>
                    <a:pt x="57228" y="106"/>
                  </a:lnTo>
                  <a:cubicBezTo>
                    <a:pt x="57732" y="213"/>
                    <a:pt x="58246" y="213"/>
                    <a:pt x="58750" y="106"/>
                  </a:cubicBezTo>
                  <a:cubicBezTo>
                    <a:pt x="59245" y="-22"/>
                    <a:pt x="59779" y="-22"/>
                    <a:pt x="60273" y="106"/>
                  </a:cubicBezTo>
                  <a:lnTo>
                    <a:pt x="60273" y="106"/>
                  </a:lnTo>
                  <a:lnTo>
                    <a:pt x="60273" y="106"/>
                  </a:lnTo>
                  <a:cubicBezTo>
                    <a:pt x="60978" y="258"/>
                    <a:pt x="61644" y="512"/>
                    <a:pt x="62272" y="861"/>
                  </a:cubicBezTo>
                  <a:cubicBezTo>
                    <a:pt x="62805" y="1074"/>
                    <a:pt x="63291" y="1396"/>
                    <a:pt x="63700" y="1804"/>
                  </a:cubicBezTo>
                  <a:lnTo>
                    <a:pt x="63700" y="1804"/>
                  </a:lnTo>
                  <a:lnTo>
                    <a:pt x="63700" y="1804"/>
                  </a:lnTo>
                  <a:lnTo>
                    <a:pt x="63700" y="1804"/>
                  </a:lnTo>
                  <a:lnTo>
                    <a:pt x="63700" y="1804"/>
                  </a:lnTo>
                  <a:lnTo>
                    <a:pt x="63700" y="1804"/>
                  </a:lnTo>
                  <a:lnTo>
                    <a:pt x="63700" y="1804"/>
                  </a:lnTo>
                  <a:lnTo>
                    <a:pt x="63700" y="2465"/>
                  </a:lnTo>
                  <a:cubicBezTo>
                    <a:pt x="63871" y="2915"/>
                    <a:pt x="64166" y="3307"/>
                    <a:pt x="64557" y="3597"/>
                  </a:cubicBezTo>
                  <a:lnTo>
                    <a:pt x="65413" y="4823"/>
                  </a:lnTo>
                  <a:lnTo>
                    <a:pt x="65413" y="5484"/>
                  </a:lnTo>
                  <a:cubicBezTo>
                    <a:pt x="65584" y="6037"/>
                    <a:pt x="65584" y="6628"/>
                    <a:pt x="65413" y="7182"/>
                  </a:cubicBezTo>
                  <a:close/>
                  <a:moveTo>
                    <a:pt x="81213" y="178320"/>
                  </a:moveTo>
                  <a:lnTo>
                    <a:pt x="57894" y="65108"/>
                  </a:lnTo>
                  <a:lnTo>
                    <a:pt x="35146" y="178320"/>
                  </a:ln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4" name="Freeform 593">
              <a:extLst>
                <a:ext uri="{FF2B5EF4-FFF2-40B4-BE49-F238E27FC236}">
                  <a16:creationId xmlns:a16="http://schemas.microsoft.com/office/drawing/2014/main" id="{AB0345A2-4829-F546-B044-0DBED62C4AF6}"/>
                </a:ext>
              </a:extLst>
            </p:cNvPr>
            <p:cNvSpPr/>
            <p:nvPr/>
          </p:nvSpPr>
          <p:spPr>
            <a:xfrm>
              <a:off x="7734573" y="1597939"/>
              <a:ext cx="112210" cy="253660"/>
            </a:xfrm>
            <a:custGeom>
              <a:avLst/>
              <a:gdLst>
                <a:gd name="connsiteX0" fmla="*/ 55605 w 112210"/>
                <a:gd name="connsiteY0" fmla="*/ 253595 h 253660"/>
                <a:gd name="connsiteX1" fmla="*/ 15630 w 112210"/>
                <a:gd name="connsiteY1" fmla="*/ 237462 h 253660"/>
                <a:gd name="connsiteX2" fmla="*/ 6112 w 112210"/>
                <a:gd name="connsiteY2" fmla="*/ 223688 h 253660"/>
                <a:gd name="connsiteX3" fmla="*/ 1068 w 112210"/>
                <a:gd name="connsiteY3" fmla="*/ 205857 h 253660"/>
                <a:gd name="connsiteX4" fmla="*/ 20 w 112210"/>
                <a:gd name="connsiteY4" fmla="*/ 195480 h 253660"/>
                <a:gd name="connsiteX5" fmla="*/ 20 w 112210"/>
                <a:gd name="connsiteY5" fmla="*/ 60192 h 253660"/>
                <a:gd name="connsiteX6" fmla="*/ 4970 w 112210"/>
                <a:gd name="connsiteY6" fmla="*/ 33304 h 253660"/>
                <a:gd name="connsiteX7" fmla="*/ 17629 w 112210"/>
                <a:gd name="connsiteY7" fmla="*/ 14436 h 253660"/>
                <a:gd name="connsiteX8" fmla="*/ 35237 w 112210"/>
                <a:gd name="connsiteY8" fmla="*/ 3586 h 253660"/>
                <a:gd name="connsiteX9" fmla="*/ 55605 w 112210"/>
                <a:gd name="connsiteY9" fmla="*/ 1 h 253660"/>
                <a:gd name="connsiteX10" fmla="*/ 72357 w 112210"/>
                <a:gd name="connsiteY10" fmla="*/ 2360 h 253660"/>
                <a:gd name="connsiteX11" fmla="*/ 92820 w 112210"/>
                <a:gd name="connsiteY11" fmla="*/ 13492 h 253660"/>
                <a:gd name="connsiteX12" fmla="*/ 105860 w 112210"/>
                <a:gd name="connsiteY12" fmla="*/ 30285 h 253660"/>
                <a:gd name="connsiteX13" fmla="*/ 112141 w 112210"/>
                <a:gd name="connsiteY13" fmla="*/ 60192 h 253660"/>
                <a:gd name="connsiteX14" fmla="*/ 108620 w 112210"/>
                <a:gd name="connsiteY14" fmla="*/ 68683 h 253660"/>
                <a:gd name="connsiteX15" fmla="*/ 99958 w 112210"/>
                <a:gd name="connsiteY15" fmla="*/ 72268 h 253660"/>
                <a:gd name="connsiteX16" fmla="*/ 91297 w 112210"/>
                <a:gd name="connsiteY16" fmla="*/ 68683 h 253660"/>
                <a:gd name="connsiteX17" fmla="*/ 87775 w 112210"/>
                <a:gd name="connsiteY17" fmla="*/ 60192 h 253660"/>
                <a:gd name="connsiteX18" fmla="*/ 83873 w 112210"/>
                <a:gd name="connsiteY18" fmla="*/ 40474 h 253660"/>
                <a:gd name="connsiteX19" fmla="*/ 74355 w 112210"/>
                <a:gd name="connsiteY19" fmla="*/ 29719 h 253660"/>
                <a:gd name="connsiteX20" fmla="*/ 63600 w 112210"/>
                <a:gd name="connsiteY20" fmla="*/ 25379 h 253660"/>
                <a:gd name="connsiteX21" fmla="*/ 55319 w 112210"/>
                <a:gd name="connsiteY21" fmla="*/ 24436 h 253660"/>
                <a:gd name="connsiteX22" fmla="*/ 44279 w 112210"/>
                <a:gd name="connsiteY22" fmla="*/ 26417 h 253660"/>
                <a:gd name="connsiteX23" fmla="*/ 35332 w 112210"/>
                <a:gd name="connsiteY23" fmla="*/ 32172 h 253660"/>
                <a:gd name="connsiteX24" fmla="*/ 24767 w 112210"/>
                <a:gd name="connsiteY24" fmla="*/ 60475 h 253660"/>
                <a:gd name="connsiteX25" fmla="*/ 24767 w 112210"/>
                <a:gd name="connsiteY25" fmla="*/ 194630 h 253660"/>
                <a:gd name="connsiteX26" fmla="*/ 25529 w 112210"/>
                <a:gd name="connsiteY26" fmla="*/ 202367 h 253660"/>
                <a:gd name="connsiteX27" fmla="*/ 28003 w 112210"/>
                <a:gd name="connsiteY27" fmla="*/ 211801 h 253660"/>
                <a:gd name="connsiteX28" fmla="*/ 33619 w 112210"/>
                <a:gd name="connsiteY28" fmla="*/ 221235 h 253660"/>
                <a:gd name="connsiteX29" fmla="*/ 55605 w 112210"/>
                <a:gd name="connsiteY29" fmla="*/ 229349 h 253660"/>
                <a:gd name="connsiteX30" fmla="*/ 78353 w 112210"/>
                <a:gd name="connsiteY30" fmla="*/ 220952 h 253660"/>
                <a:gd name="connsiteX31" fmla="*/ 83968 w 112210"/>
                <a:gd name="connsiteY31" fmla="*/ 212178 h 253660"/>
                <a:gd name="connsiteX32" fmla="*/ 86633 w 112210"/>
                <a:gd name="connsiteY32" fmla="*/ 202744 h 253660"/>
                <a:gd name="connsiteX33" fmla="*/ 87490 w 112210"/>
                <a:gd name="connsiteY33" fmla="*/ 192366 h 253660"/>
                <a:gd name="connsiteX34" fmla="*/ 90535 w 112210"/>
                <a:gd name="connsiteY34" fmla="*/ 183592 h 253660"/>
                <a:gd name="connsiteX35" fmla="*/ 99006 w 112210"/>
                <a:gd name="connsiteY35" fmla="*/ 179536 h 253660"/>
                <a:gd name="connsiteX36" fmla="*/ 107667 w 112210"/>
                <a:gd name="connsiteY36" fmla="*/ 182555 h 253660"/>
                <a:gd name="connsiteX37" fmla="*/ 111855 w 112210"/>
                <a:gd name="connsiteY37" fmla="*/ 190668 h 253660"/>
                <a:gd name="connsiteX38" fmla="*/ 111855 w 112210"/>
                <a:gd name="connsiteY38" fmla="*/ 195668 h 253660"/>
                <a:gd name="connsiteX39" fmla="*/ 110523 w 112210"/>
                <a:gd name="connsiteY39" fmla="*/ 206801 h 253660"/>
                <a:gd name="connsiteX40" fmla="*/ 96342 w 112210"/>
                <a:gd name="connsiteY40" fmla="*/ 236990 h 253660"/>
                <a:gd name="connsiteX41" fmla="*/ 55605 w 112210"/>
                <a:gd name="connsiteY41" fmla="*/ 253595 h 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2210" h="253660">
                  <a:moveTo>
                    <a:pt x="55605" y="253595"/>
                  </a:moveTo>
                  <a:cubicBezTo>
                    <a:pt x="40529" y="254358"/>
                    <a:pt x="25881" y="248448"/>
                    <a:pt x="15630" y="237462"/>
                  </a:cubicBezTo>
                  <a:cubicBezTo>
                    <a:pt x="11576" y="233537"/>
                    <a:pt x="8339" y="228856"/>
                    <a:pt x="6112" y="223688"/>
                  </a:cubicBezTo>
                  <a:cubicBezTo>
                    <a:pt x="3761" y="217952"/>
                    <a:pt x="2067" y="211971"/>
                    <a:pt x="1068" y="205857"/>
                  </a:cubicBezTo>
                  <a:cubicBezTo>
                    <a:pt x="439" y="202432"/>
                    <a:pt x="87" y="198961"/>
                    <a:pt x="20" y="195480"/>
                  </a:cubicBezTo>
                  <a:lnTo>
                    <a:pt x="20" y="60192"/>
                  </a:lnTo>
                  <a:cubicBezTo>
                    <a:pt x="-208" y="50988"/>
                    <a:pt x="1477" y="41835"/>
                    <a:pt x="4970" y="33304"/>
                  </a:cubicBezTo>
                  <a:cubicBezTo>
                    <a:pt x="7864" y="26233"/>
                    <a:pt x="12165" y="19815"/>
                    <a:pt x="17629" y="14436"/>
                  </a:cubicBezTo>
                  <a:cubicBezTo>
                    <a:pt x="22673" y="9643"/>
                    <a:pt x="28669" y="5948"/>
                    <a:pt x="35237" y="3586"/>
                  </a:cubicBezTo>
                  <a:cubicBezTo>
                    <a:pt x="41747" y="1172"/>
                    <a:pt x="48647" y="-43"/>
                    <a:pt x="55605" y="1"/>
                  </a:cubicBezTo>
                  <a:cubicBezTo>
                    <a:pt x="61249" y="245"/>
                    <a:pt x="66865" y="1035"/>
                    <a:pt x="72357" y="2360"/>
                  </a:cubicBezTo>
                  <a:cubicBezTo>
                    <a:pt x="80047" y="4231"/>
                    <a:pt x="87100" y="8070"/>
                    <a:pt x="92820" y="13492"/>
                  </a:cubicBezTo>
                  <a:cubicBezTo>
                    <a:pt x="98131" y="18281"/>
                    <a:pt x="102547" y="23967"/>
                    <a:pt x="105860" y="30285"/>
                  </a:cubicBezTo>
                  <a:cubicBezTo>
                    <a:pt x="110476" y="39565"/>
                    <a:pt x="112636" y="49856"/>
                    <a:pt x="112141" y="60192"/>
                  </a:cubicBezTo>
                  <a:cubicBezTo>
                    <a:pt x="112208" y="63384"/>
                    <a:pt x="110932" y="66459"/>
                    <a:pt x="108620" y="68683"/>
                  </a:cubicBezTo>
                  <a:cubicBezTo>
                    <a:pt x="106354" y="71013"/>
                    <a:pt x="103223" y="72311"/>
                    <a:pt x="99958" y="72268"/>
                  </a:cubicBezTo>
                  <a:cubicBezTo>
                    <a:pt x="96694" y="72300"/>
                    <a:pt x="93562" y="71004"/>
                    <a:pt x="91297" y="68683"/>
                  </a:cubicBezTo>
                  <a:cubicBezTo>
                    <a:pt x="88984" y="66459"/>
                    <a:pt x="87709" y="63384"/>
                    <a:pt x="87775" y="60192"/>
                  </a:cubicBezTo>
                  <a:cubicBezTo>
                    <a:pt x="88080" y="53405"/>
                    <a:pt x="86747" y="46644"/>
                    <a:pt x="83873" y="40474"/>
                  </a:cubicBezTo>
                  <a:cubicBezTo>
                    <a:pt x="81684" y="36140"/>
                    <a:pt x="78410" y="32437"/>
                    <a:pt x="74355" y="29719"/>
                  </a:cubicBezTo>
                  <a:cubicBezTo>
                    <a:pt x="71052" y="27656"/>
                    <a:pt x="67417" y="26187"/>
                    <a:pt x="63600" y="25379"/>
                  </a:cubicBezTo>
                  <a:cubicBezTo>
                    <a:pt x="60878" y="24820"/>
                    <a:pt x="58108" y="24504"/>
                    <a:pt x="55319" y="24436"/>
                  </a:cubicBezTo>
                  <a:cubicBezTo>
                    <a:pt x="51550" y="24417"/>
                    <a:pt x="47810" y="25089"/>
                    <a:pt x="44279" y="26417"/>
                  </a:cubicBezTo>
                  <a:cubicBezTo>
                    <a:pt x="40919" y="27679"/>
                    <a:pt x="37864" y="29641"/>
                    <a:pt x="35332" y="32172"/>
                  </a:cubicBezTo>
                  <a:cubicBezTo>
                    <a:pt x="27794" y="39613"/>
                    <a:pt x="23930" y="49961"/>
                    <a:pt x="24767" y="60475"/>
                  </a:cubicBezTo>
                  <a:lnTo>
                    <a:pt x="24767" y="194630"/>
                  </a:lnTo>
                  <a:cubicBezTo>
                    <a:pt x="24824" y="197225"/>
                    <a:pt x="25082" y="199811"/>
                    <a:pt x="25529" y="202367"/>
                  </a:cubicBezTo>
                  <a:cubicBezTo>
                    <a:pt x="26014" y="205589"/>
                    <a:pt x="26842" y="208753"/>
                    <a:pt x="28003" y="211801"/>
                  </a:cubicBezTo>
                  <a:cubicBezTo>
                    <a:pt x="29183" y="215301"/>
                    <a:pt x="31096" y="218515"/>
                    <a:pt x="33619" y="221235"/>
                  </a:cubicBezTo>
                  <a:cubicBezTo>
                    <a:pt x="39434" y="226937"/>
                    <a:pt x="47439" y="229891"/>
                    <a:pt x="55605" y="229349"/>
                  </a:cubicBezTo>
                  <a:cubicBezTo>
                    <a:pt x="64066" y="230043"/>
                    <a:pt x="72404" y="226966"/>
                    <a:pt x="78353" y="220952"/>
                  </a:cubicBezTo>
                  <a:cubicBezTo>
                    <a:pt x="80704" y="218358"/>
                    <a:pt x="82607" y="215393"/>
                    <a:pt x="83968" y="212178"/>
                  </a:cubicBezTo>
                  <a:cubicBezTo>
                    <a:pt x="85158" y="209125"/>
                    <a:pt x="86052" y="205966"/>
                    <a:pt x="86633" y="202744"/>
                  </a:cubicBezTo>
                  <a:cubicBezTo>
                    <a:pt x="87252" y="199319"/>
                    <a:pt x="87537" y="195845"/>
                    <a:pt x="87490" y="192366"/>
                  </a:cubicBezTo>
                  <a:cubicBezTo>
                    <a:pt x="87204" y="189146"/>
                    <a:pt x="88318" y="185958"/>
                    <a:pt x="90535" y="183592"/>
                  </a:cubicBezTo>
                  <a:cubicBezTo>
                    <a:pt x="92715" y="181188"/>
                    <a:pt x="95752" y="179730"/>
                    <a:pt x="99006" y="179536"/>
                  </a:cubicBezTo>
                  <a:cubicBezTo>
                    <a:pt x="102185" y="179384"/>
                    <a:pt x="105288" y="180467"/>
                    <a:pt x="107667" y="182555"/>
                  </a:cubicBezTo>
                  <a:cubicBezTo>
                    <a:pt x="110124" y="184580"/>
                    <a:pt x="111637" y="187510"/>
                    <a:pt x="111855" y="190668"/>
                  </a:cubicBezTo>
                  <a:lnTo>
                    <a:pt x="111855" y="195668"/>
                  </a:lnTo>
                  <a:cubicBezTo>
                    <a:pt x="111742" y="199411"/>
                    <a:pt x="111294" y="203136"/>
                    <a:pt x="110523" y="206801"/>
                  </a:cubicBezTo>
                  <a:cubicBezTo>
                    <a:pt x="109095" y="218085"/>
                    <a:pt x="104137" y="228643"/>
                    <a:pt x="96342" y="236990"/>
                  </a:cubicBezTo>
                  <a:cubicBezTo>
                    <a:pt x="85815" y="248088"/>
                    <a:pt x="70967" y="254140"/>
                    <a:pt x="55605" y="253595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5" name="Freeform 594">
              <a:extLst>
                <a:ext uri="{FF2B5EF4-FFF2-40B4-BE49-F238E27FC236}">
                  <a16:creationId xmlns:a16="http://schemas.microsoft.com/office/drawing/2014/main" id="{DCE0E194-0D66-AB44-89A3-085C5CBDA22F}"/>
                </a:ext>
              </a:extLst>
            </p:cNvPr>
            <p:cNvSpPr/>
            <p:nvPr/>
          </p:nvSpPr>
          <p:spPr>
            <a:xfrm>
              <a:off x="7894205" y="1600957"/>
              <a:ext cx="114218" cy="250294"/>
            </a:xfrm>
            <a:custGeom>
              <a:avLst/>
              <a:gdLst>
                <a:gd name="connsiteX0" fmla="*/ 110601 w 114218"/>
                <a:gd name="connsiteY0" fmla="*/ 229916 h 250294"/>
                <a:gd name="connsiteX1" fmla="*/ 114218 w 114218"/>
                <a:gd name="connsiteY1" fmla="*/ 238501 h 250294"/>
                <a:gd name="connsiteX2" fmla="*/ 110601 w 114218"/>
                <a:gd name="connsiteY2" fmla="*/ 246709 h 250294"/>
                <a:gd name="connsiteX3" fmla="*/ 102035 w 114218"/>
                <a:gd name="connsiteY3" fmla="*/ 250294 h 250294"/>
                <a:gd name="connsiteX4" fmla="*/ 12186 w 114218"/>
                <a:gd name="connsiteY4" fmla="*/ 250294 h 250294"/>
                <a:gd name="connsiteX5" fmla="*/ 3525 w 114218"/>
                <a:gd name="connsiteY5" fmla="*/ 246709 h 250294"/>
                <a:gd name="connsiteX6" fmla="*/ 3 w 114218"/>
                <a:gd name="connsiteY6" fmla="*/ 238501 h 250294"/>
                <a:gd name="connsiteX7" fmla="*/ 3 w 114218"/>
                <a:gd name="connsiteY7" fmla="*/ 12078 h 250294"/>
                <a:gd name="connsiteX8" fmla="*/ 3525 w 114218"/>
                <a:gd name="connsiteY8" fmla="*/ 3493 h 250294"/>
                <a:gd name="connsiteX9" fmla="*/ 12186 w 114218"/>
                <a:gd name="connsiteY9" fmla="*/ 2 h 250294"/>
                <a:gd name="connsiteX10" fmla="*/ 102035 w 114218"/>
                <a:gd name="connsiteY10" fmla="*/ 2 h 250294"/>
                <a:gd name="connsiteX11" fmla="*/ 110601 w 114218"/>
                <a:gd name="connsiteY11" fmla="*/ 3493 h 250294"/>
                <a:gd name="connsiteX12" fmla="*/ 114218 w 114218"/>
                <a:gd name="connsiteY12" fmla="*/ 11701 h 250294"/>
                <a:gd name="connsiteX13" fmla="*/ 110601 w 114218"/>
                <a:gd name="connsiteY13" fmla="*/ 20286 h 250294"/>
                <a:gd name="connsiteX14" fmla="*/ 102035 w 114218"/>
                <a:gd name="connsiteY14" fmla="*/ 23777 h 250294"/>
                <a:gd name="connsiteX15" fmla="*/ 24084 w 114218"/>
                <a:gd name="connsiteY15" fmla="*/ 23777 h 250294"/>
                <a:gd name="connsiteX16" fmla="*/ 24084 w 114218"/>
                <a:gd name="connsiteY16" fmla="*/ 126988 h 250294"/>
                <a:gd name="connsiteX17" fmla="*/ 82713 w 114218"/>
                <a:gd name="connsiteY17" fmla="*/ 126988 h 250294"/>
                <a:gd name="connsiteX18" fmla="*/ 91185 w 114218"/>
                <a:gd name="connsiteY18" fmla="*/ 130479 h 250294"/>
                <a:gd name="connsiteX19" fmla="*/ 94516 w 114218"/>
                <a:gd name="connsiteY19" fmla="*/ 139064 h 250294"/>
                <a:gd name="connsiteX20" fmla="*/ 91185 w 114218"/>
                <a:gd name="connsiteY20" fmla="*/ 147272 h 250294"/>
                <a:gd name="connsiteX21" fmla="*/ 82713 w 114218"/>
                <a:gd name="connsiteY21" fmla="*/ 150857 h 250294"/>
                <a:gd name="connsiteX22" fmla="*/ 24084 w 114218"/>
                <a:gd name="connsiteY22" fmla="*/ 150857 h 250294"/>
                <a:gd name="connsiteX23" fmla="*/ 24084 w 114218"/>
                <a:gd name="connsiteY23" fmla="*/ 226331 h 250294"/>
                <a:gd name="connsiteX24" fmla="*/ 102035 w 114218"/>
                <a:gd name="connsiteY24" fmla="*/ 226331 h 250294"/>
                <a:gd name="connsiteX25" fmla="*/ 110601 w 114218"/>
                <a:gd name="connsiteY25" fmla="*/ 229916 h 25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4218" h="250294">
                  <a:moveTo>
                    <a:pt x="110601" y="229916"/>
                  </a:moveTo>
                  <a:cubicBezTo>
                    <a:pt x="112942" y="232165"/>
                    <a:pt x="114246" y="235269"/>
                    <a:pt x="114218" y="238501"/>
                  </a:cubicBezTo>
                  <a:cubicBezTo>
                    <a:pt x="114198" y="241613"/>
                    <a:pt x="112895" y="244582"/>
                    <a:pt x="110601" y="246709"/>
                  </a:cubicBezTo>
                  <a:cubicBezTo>
                    <a:pt x="108364" y="249025"/>
                    <a:pt x="105271" y="250322"/>
                    <a:pt x="102035" y="250294"/>
                  </a:cubicBezTo>
                  <a:lnTo>
                    <a:pt x="12186" y="250294"/>
                  </a:lnTo>
                  <a:cubicBezTo>
                    <a:pt x="8922" y="250326"/>
                    <a:pt x="5790" y="249030"/>
                    <a:pt x="3525" y="246709"/>
                  </a:cubicBezTo>
                  <a:cubicBezTo>
                    <a:pt x="1298" y="244548"/>
                    <a:pt x="32" y="241593"/>
                    <a:pt x="3" y="238501"/>
                  </a:cubicBezTo>
                  <a:lnTo>
                    <a:pt x="3" y="12078"/>
                  </a:lnTo>
                  <a:cubicBezTo>
                    <a:pt x="-73" y="8856"/>
                    <a:pt x="1203" y="5746"/>
                    <a:pt x="3525" y="3493"/>
                  </a:cubicBezTo>
                  <a:cubicBezTo>
                    <a:pt x="5809" y="1207"/>
                    <a:pt x="8941" y="-54"/>
                    <a:pt x="12186" y="2"/>
                  </a:cubicBezTo>
                  <a:lnTo>
                    <a:pt x="102035" y="2"/>
                  </a:lnTo>
                  <a:cubicBezTo>
                    <a:pt x="105252" y="-62"/>
                    <a:pt x="108355" y="1202"/>
                    <a:pt x="110601" y="3493"/>
                  </a:cubicBezTo>
                  <a:cubicBezTo>
                    <a:pt x="112895" y="5620"/>
                    <a:pt x="114198" y="8588"/>
                    <a:pt x="114218" y="11701"/>
                  </a:cubicBezTo>
                  <a:cubicBezTo>
                    <a:pt x="114265" y="14935"/>
                    <a:pt x="112952" y="18043"/>
                    <a:pt x="110601" y="20286"/>
                  </a:cubicBezTo>
                  <a:cubicBezTo>
                    <a:pt x="108355" y="22577"/>
                    <a:pt x="105252" y="23841"/>
                    <a:pt x="102035" y="23777"/>
                  </a:cubicBezTo>
                  <a:lnTo>
                    <a:pt x="24084" y="23777"/>
                  </a:lnTo>
                  <a:lnTo>
                    <a:pt x="24084" y="126988"/>
                  </a:lnTo>
                  <a:lnTo>
                    <a:pt x="82713" y="126988"/>
                  </a:lnTo>
                  <a:cubicBezTo>
                    <a:pt x="85911" y="126915"/>
                    <a:pt x="88986" y="128183"/>
                    <a:pt x="91185" y="130479"/>
                  </a:cubicBezTo>
                  <a:cubicBezTo>
                    <a:pt x="93364" y="132809"/>
                    <a:pt x="94563" y="135883"/>
                    <a:pt x="94516" y="139064"/>
                  </a:cubicBezTo>
                  <a:cubicBezTo>
                    <a:pt x="94525" y="142124"/>
                    <a:pt x="93326" y="145068"/>
                    <a:pt x="91185" y="147272"/>
                  </a:cubicBezTo>
                  <a:cubicBezTo>
                    <a:pt x="89005" y="149602"/>
                    <a:pt x="85921" y="150905"/>
                    <a:pt x="82713" y="150857"/>
                  </a:cubicBezTo>
                  <a:lnTo>
                    <a:pt x="24084" y="150857"/>
                  </a:lnTo>
                  <a:lnTo>
                    <a:pt x="24084" y="226331"/>
                  </a:lnTo>
                  <a:lnTo>
                    <a:pt x="102035" y="226331"/>
                  </a:lnTo>
                  <a:cubicBezTo>
                    <a:pt x="105261" y="226336"/>
                    <a:pt x="108345" y="227628"/>
                    <a:pt x="110601" y="229916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6" name="Freeform 595">
              <a:extLst>
                <a:ext uri="{FF2B5EF4-FFF2-40B4-BE49-F238E27FC236}">
                  <a16:creationId xmlns:a16="http://schemas.microsoft.com/office/drawing/2014/main" id="{CD5BEAAA-573B-E044-B2F6-5D37B6523F40}"/>
                </a:ext>
              </a:extLst>
            </p:cNvPr>
            <p:cNvSpPr/>
            <p:nvPr/>
          </p:nvSpPr>
          <p:spPr>
            <a:xfrm>
              <a:off x="8052110" y="1601050"/>
              <a:ext cx="112313" cy="253233"/>
            </a:xfrm>
            <a:custGeom>
              <a:avLst/>
              <a:gdLst>
                <a:gd name="connsiteX0" fmla="*/ 55204 w 112313"/>
                <a:gd name="connsiteY0" fmla="*/ 253125 h 253233"/>
                <a:gd name="connsiteX1" fmla="*/ 15228 w 112313"/>
                <a:gd name="connsiteY1" fmla="*/ 236993 h 253233"/>
                <a:gd name="connsiteX2" fmla="*/ 1047 w 112313"/>
                <a:gd name="connsiteY2" fmla="*/ 205105 h 253233"/>
                <a:gd name="connsiteX3" fmla="*/ 0 w 112313"/>
                <a:gd name="connsiteY3" fmla="*/ 194727 h 253233"/>
                <a:gd name="connsiteX4" fmla="*/ 0 w 112313"/>
                <a:gd name="connsiteY4" fmla="*/ 11702 h 253233"/>
                <a:gd name="connsiteX5" fmla="*/ 11802 w 112313"/>
                <a:gd name="connsiteY5" fmla="*/ 4 h 253233"/>
                <a:gd name="connsiteX6" fmla="*/ 20463 w 112313"/>
                <a:gd name="connsiteY6" fmla="*/ 3494 h 253233"/>
                <a:gd name="connsiteX7" fmla="*/ 24080 w 112313"/>
                <a:gd name="connsiteY7" fmla="*/ 11702 h 253233"/>
                <a:gd name="connsiteX8" fmla="*/ 24080 w 112313"/>
                <a:gd name="connsiteY8" fmla="*/ 190010 h 253233"/>
                <a:gd name="connsiteX9" fmla="*/ 24080 w 112313"/>
                <a:gd name="connsiteY9" fmla="*/ 193689 h 253233"/>
                <a:gd name="connsiteX10" fmla="*/ 24746 w 112313"/>
                <a:gd name="connsiteY10" fmla="*/ 201803 h 253233"/>
                <a:gd name="connsiteX11" fmla="*/ 27411 w 112313"/>
                <a:gd name="connsiteY11" fmla="*/ 211898 h 253233"/>
                <a:gd name="connsiteX12" fmla="*/ 33027 w 112313"/>
                <a:gd name="connsiteY12" fmla="*/ 221332 h 253233"/>
                <a:gd name="connsiteX13" fmla="*/ 55394 w 112313"/>
                <a:gd name="connsiteY13" fmla="*/ 229445 h 253233"/>
                <a:gd name="connsiteX14" fmla="*/ 79093 w 112313"/>
                <a:gd name="connsiteY14" fmla="*/ 221049 h 253233"/>
                <a:gd name="connsiteX15" fmla="*/ 84899 w 112313"/>
                <a:gd name="connsiteY15" fmla="*/ 212086 h 253233"/>
                <a:gd name="connsiteX16" fmla="*/ 87564 w 112313"/>
                <a:gd name="connsiteY16" fmla="*/ 202652 h 253233"/>
                <a:gd name="connsiteX17" fmla="*/ 88230 w 112313"/>
                <a:gd name="connsiteY17" fmla="*/ 192274 h 253233"/>
                <a:gd name="connsiteX18" fmla="*/ 88230 w 112313"/>
                <a:gd name="connsiteY18" fmla="*/ 12079 h 253233"/>
                <a:gd name="connsiteX19" fmla="*/ 100413 w 112313"/>
                <a:gd name="connsiteY19" fmla="*/ 3 h 253233"/>
                <a:gd name="connsiteX20" fmla="*/ 100509 w 112313"/>
                <a:gd name="connsiteY20" fmla="*/ 4 h 253233"/>
                <a:gd name="connsiteX21" fmla="*/ 108789 w 112313"/>
                <a:gd name="connsiteY21" fmla="*/ 3494 h 253233"/>
                <a:gd name="connsiteX22" fmla="*/ 112311 w 112313"/>
                <a:gd name="connsiteY22" fmla="*/ 12079 h 253233"/>
                <a:gd name="connsiteX23" fmla="*/ 112311 w 112313"/>
                <a:gd name="connsiteY23" fmla="*/ 191331 h 253233"/>
                <a:gd name="connsiteX24" fmla="*/ 112311 w 112313"/>
                <a:gd name="connsiteY24" fmla="*/ 196897 h 253233"/>
                <a:gd name="connsiteX25" fmla="*/ 111169 w 112313"/>
                <a:gd name="connsiteY25" fmla="*/ 206803 h 253233"/>
                <a:gd name="connsiteX26" fmla="*/ 96606 w 112313"/>
                <a:gd name="connsiteY26" fmla="*/ 237276 h 253233"/>
                <a:gd name="connsiteX27" fmla="*/ 55204 w 112313"/>
                <a:gd name="connsiteY27" fmla="*/ 253125 h 253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2313" h="253233">
                  <a:moveTo>
                    <a:pt x="55204" y="253125"/>
                  </a:moveTo>
                  <a:cubicBezTo>
                    <a:pt x="40127" y="253889"/>
                    <a:pt x="25479" y="247979"/>
                    <a:pt x="15228" y="236993"/>
                  </a:cubicBezTo>
                  <a:cubicBezTo>
                    <a:pt x="7328" y="228045"/>
                    <a:pt x="2379" y="216919"/>
                    <a:pt x="1047" y="205105"/>
                  </a:cubicBezTo>
                  <a:cubicBezTo>
                    <a:pt x="371" y="201686"/>
                    <a:pt x="19" y="198211"/>
                    <a:pt x="0" y="194727"/>
                  </a:cubicBezTo>
                  <a:lnTo>
                    <a:pt x="0" y="11702"/>
                  </a:lnTo>
                  <a:cubicBezTo>
                    <a:pt x="105" y="5284"/>
                    <a:pt x="5330" y="105"/>
                    <a:pt x="11802" y="4"/>
                  </a:cubicBezTo>
                  <a:cubicBezTo>
                    <a:pt x="15057" y="-76"/>
                    <a:pt x="18189" y="1189"/>
                    <a:pt x="20463" y="3494"/>
                  </a:cubicBezTo>
                  <a:cubicBezTo>
                    <a:pt x="22757" y="5621"/>
                    <a:pt x="24061" y="8590"/>
                    <a:pt x="24080" y="11702"/>
                  </a:cubicBezTo>
                  <a:lnTo>
                    <a:pt x="24080" y="190010"/>
                  </a:lnTo>
                  <a:cubicBezTo>
                    <a:pt x="24080" y="190010"/>
                    <a:pt x="24080" y="191520"/>
                    <a:pt x="24080" y="193689"/>
                  </a:cubicBezTo>
                  <a:cubicBezTo>
                    <a:pt x="24004" y="196410"/>
                    <a:pt x="24232" y="199130"/>
                    <a:pt x="24746" y="201803"/>
                  </a:cubicBezTo>
                  <a:cubicBezTo>
                    <a:pt x="25384" y="205229"/>
                    <a:pt x="26269" y="208603"/>
                    <a:pt x="27411" y="211898"/>
                  </a:cubicBezTo>
                  <a:cubicBezTo>
                    <a:pt x="28582" y="215402"/>
                    <a:pt x="30495" y="218620"/>
                    <a:pt x="33027" y="221332"/>
                  </a:cubicBezTo>
                  <a:cubicBezTo>
                    <a:pt x="38938" y="227137"/>
                    <a:pt x="47104" y="230099"/>
                    <a:pt x="55394" y="229445"/>
                  </a:cubicBezTo>
                  <a:cubicBezTo>
                    <a:pt x="64131" y="230031"/>
                    <a:pt x="72716" y="226990"/>
                    <a:pt x="79093" y="221049"/>
                  </a:cubicBezTo>
                  <a:cubicBezTo>
                    <a:pt x="81549" y="218425"/>
                    <a:pt x="83510" y="215390"/>
                    <a:pt x="84899" y="212086"/>
                  </a:cubicBezTo>
                  <a:cubicBezTo>
                    <a:pt x="86203" y="209073"/>
                    <a:pt x="87098" y="205900"/>
                    <a:pt x="87564" y="202652"/>
                  </a:cubicBezTo>
                  <a:cubicBezTo>
                    <a:pt x="88269" y="199240"/>
                    <a:pt x="88497" y="195747"/>
                    <a:pt x="88230" y="192274"/>
                  </a:cubicBezTo>
                  <a:lnTo>
                    <a:pt x="88230" y="12079"/>
                  </a:lnTo>
                  <a:cubicBezTo>
                    <a:pt x="88230" y="5410"/>
                    <a:pt x="93684" y="3"/>
                    <a:pt x="100413" y="3"/>
                  </a:cubicBezTo>
                  <a:cubicBezTo>
                    <a:pt x="100442" y="3"/>
                    <a:pt x="100480" y="3"/>
                    <a:pt x="100509" y="4"/>
                  </a:cubicBezTo>
                  <a:cubicBezTo>
                    <a:pt x="103640" y="-16"/>
                    <a:pt x="106638" y="1247"/>
                    <a:pt x="108789" y="3494"/>
                  </a:cubicBezTo>
                  <a:cubicBezTo>
                    <a:pt x="111111" y="5747"/>
                    <a:pt x="112387" y="8857"/>
                    <a:pt x="112311" y="12079"/>
                  </a:cubicBezTo>
                  <a:lnTo>
                    <a:pt x="112311" y="191331"/>
                  </a:lnTo>
                  <a:cubicBezTo>
                    <a:pt x="112311" y="192180"/>
                    <a:pt x="112311" y="194067"/>
                    <a:pt x="112311" y="196897"/>
                  </a:cubicBezTo>
                  <a:cubicBezTo>
                    <a:pt x="112149" y="200221"/>
                    <a:pt x="111768" y="203529"/>
                    <a:pt x="111169" y="206803"/>
                  </a:cubicBezTo>
                  <a:cubicBezTo>
                    <a:pt x="109551" y="218191"/>
                    <a:pt x="104468" y="228821"/>
                    <a:pt x="96606" y="237276"/>
                  </a:cubicBezTo>
                  <a:cubicBezTo>
                    <a:pt x="85813" y="248318"/>
                    <a:pt x="70679" y="254111"/>
                    <a:pt x="55204" y="253125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7" name="Freeform 596">
              <a:extLst>
                <a:ext uri="{FF2B5EF4-FFF2-40B4-BE49-F238E27FC236}">
                  <a16:creationId xmlns:a16="http://schemas.microsoft.com/office/drawing/2014/main" id="{7ED23000-D7D1-204F-A765-EFBE9B70B628}"/>
                </a:ext>
              </a:extLst>
            </p:cNvPr>
            <p:cNvSpPr/>
            <p:nvPr/>
          </p:nvSpPr>
          <p:spPr>
            <a:xfrm>
              <a:off x="8205251" y="1601052"/>
              <a:ext cx="130399" cy="249828"/>
            </a:xfrm>
            <a:custGeom>
              <a:avLst/>
              <a:gdLst>
                <a:gd name="connsiteX0" fmla="*/ 126875 w 130399"/>
                <a:gd name="connsiteY0" fmla="*/ 3398 h 249828"/>
                <a:gd name="connsiteX1" fmla="*/ 130396 w 130399"/>
                <a:gd name="connsiteY1" fmla="*/ 11983 h 249828"/>
                <a:gd name="connsiteX2" fmla="*/ 118594 w 130399"/>
                <a:gd name="connsiteY2" fmla="*/ 23682 h 249828"/>
                <a:gd name="connsiteX3" fmla="*/ 77572 w 130399"/>
                <a:gd name="connsiteY3" fmla="*/ 23682 h 249828"/>
                <a:gd name="connsiteX4" fmla="*/ 77572 w 130399"/>
                <a:gd name="connsiteY4" fmla="*/ 238029 h 249828"/>
                <a:gd name="connsiteX5" fmla="*/ 74146 w 130399"/>
                <a:gd name="connsiteY5" fmla="*/ 246425 h 249828"/>
                <a:gd name="connsiteX6" fmla="*/ 65675 w 130399"/>
                <a:gd name="connsiteY6" fmla="*/ 249821 h 249828"/>
                <a:gd name="connsiteX7" fmla="*/ 57395 w 130399"/>
                <a:gd name="connsiteY7" fmla="*/ 246425 h 249828"/>
                <a:gd name="connsiteX8" fmla="*/ 53873 w 130399"/>
                <a:gd name="connsiteY8" fmla="*/ 238029 h 249828"/>
                <a:gd name="connsiteX9" fmla="*/ 53873 w 130399"/>
                <a:gd name="connsiteY9" fmla="*/ 23776 h 249828"/>
                <a:gd name="connsiteX10" fmla="*/ 12185 w 130399"/>
                <a:gd name="connsiteY10" fmla="*/ 23776 h 249828"/>
                <a:gd name="connsiteX11" fmla="*/ 3523 w 130399"/>
                <a:gd name="connsiteY11" fmla="*/ 20285 h 249828"/>
                <a:gd name="connsiteX12" fmla="*/ 2 w 130399"/>
                <a:gd name="connsiteY12" fmla="*/ 12077 h 249828"/>
                <a:gd name="connsiteX13" fmla="*/ 11804 w 130399"/>
                <a:gd name="connsiteY13" fmla="*/ 1 h 249828"/>
                <a:gd name="connsiteX14" fmla="*/ 12185 w 130399"/>
                <a:gd name="connsiteY14" fmla="*/ 1 h 249828"/>
                <a:gd name="connsiteX15" fmla="*/ 118594 w 130399"/>
                <a:gd name="connsiteY15" fmla="*/ 1 h 249828"/>
                <a:gd name="connsiteX16" fmla="*/ 126875 w 130399"/>
                <a:gd name="connsiteY16" fmla="*/ 3398 h 24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99" h="249828">
                  <a:moveTo>
                    <a:pt x="126875" y="3398"/>
                  </a:moveTo>
                  <a:cubicBezTo>
                    <a:pt x="129197" y="5651"/>
                    <a:pt x="130473" y="8761"/>
                    <a:pt x="130396" y="11983"/>
                  </a:cubicBezTo>
                  <a:cubicBezTo>
                    <a:pt x="130292" y="18402"/>
                    <a:pt x="125066" y="23580"/>
                    <a:pt x="118594" y="23682"/>
                  </a:cubicBezTo>
                  <a:lnTo>
                    <a:pt x="77572" y="23682"/>
                  </a:lnTo>
                  <a:lnTo>
                    <a:pt x="77572" y="238029"/>
                  </a:lnTo>
                  <a:cubicBezTo>
                    <a:pt x="77658" y="241178"/>
                    <a:pt x="76420" y="244221"/>
                    <a:pt x="74146" y="246425"/>
                  </a:cubicBezTo>
                  <a:cubicBezTo>
                    <a:pt x="71938" y="248696"/>
                    <a:pt x="68854" y="249931"/>
                    <a:pt x="65675" y="249821"/>
                  </a:cubicBezTo>
                  <a:cubicBezTo>
                    <a:pt x="62572" y="249833"/>
                    <a:pt x="59583" y="248610"/>
                    <a:pt x="57395" y="246425"/>
                  </a:cubicBezTo>
                  <a:cubicBezTo>
                    <a:pt x="55063" y="244258"/>
                    <a:pt x="53778" y="241198"/>
                    <a:pt x="53873" y="238029"/>
                  </a:cubicBezTo>
                  <a:lnTo>
                    <a:pt x="53873" y="23776"/>
                  </a:lnTo>
                  <a:lnTo>
                    <a:pt x="12185" y="23776"/>
                  </a:lnTo>
                  <a:cubicBezTo>
                    <a:pt x="8929" y="23855"/>
                    <a:pt x="5798" y="22591"/>
                    <a:pt x="3523" y="20285"/>
                  </a:cubicBezTo>
                  <a:cubicBezTo>
                    <a:pt x="1258" y="18149"/>
                    <a:pt x="-18" y="15178"/>
                    <a:pt x="2" y="12077"/>
                  </a:cubicBezTo>
                  <a:cubicBezTo>
                    <a:pt x="-103" y="5513"/>
                    <a:pt x="5179" y="106"/>
                    <a:pt x="11804" y="1"/>
                  </a:cubicBezTo>
                  <a:cubicBezTo>
                    <a:pt x="11927" y="0"/>
                    <a:pt x="12061" y="0"/>
                    <a:pt x="12185" y="1"/>
                  </a:cubicBezTo>
                  <a:lnTo>
                    <a:pt x="118594" y="1"/>
                  </a:lnTo>
                  <a:cubicBezTo>
                    <a:pt x="121706" y="-43"/>
                    <a:pt x="124705" y="1185"/>
                    <a:pt x="126875" y="3398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8" name="Freeform 597">
              <a:extLst>
                <a:ext uri="{FF2B5EF4-FFF2-40B4-BE49-F238E27FC236}">
                  <a16:creationId xmlns:a16="http://schemas.microsoft.com/office/drawing/2014/main" id="{D8798156-65E5-984D-AD83-EEFD80953321}"/>
                </a:ext>
              </a:extLst>
            </p:cNvPr>
            <p:cNvSpPr/>
            <p:nvPr/>
          </p:nvSpPr>
          <p:spPr>
            <a:xfrm>
              <a:off x="8376669" y="1601066"/>
              <a:ext cx="23985" cy="249811"/>
            </a:xfrm>
            <a:custGeom>
              <a:avLst/>
              <a:gdLst>
                <a:gd name="connsiteX0" fmla="*/ 11802 w 23985"/>
                <a:gd name="connsiteY0" fmla="*/ 249807 h 249811"/>
                <a:gd name="connsiteX1" fmla="*/ 3331 w 23985"/>
                <a:gd name="connsiteY1" fmla="*/ 246222 h 249811"/>
                <a:gd name="connsiteX2" fmla="*/ 0 w 23985"/>
                <a:gd name="connsiteY2" fmla="*/ 238014 h 249811"/>
                <a:gd name="connsiteX3" fmla="*/ 0 w 23985"/>
                <a:gd name="connsiteY3" fmla="*/ 11591 h 249811"/>
                <a:gd name="connsiteX4" fmla="*/ 3617 w 23985"/>
                <a:gd name="connsiteY4" fmla="*/ 3383 h 249811"/>
                <a:gd name="connsiteX5" fmla="*/ 20578 w 23985"/>
                <a:gd name="connsiteY5" fmla="*/ 3581 h 249811"/>
                <a:gd name="connsiteX6" fmla="*/ 23985 w 23985"/>
                <a:gd name="connsiteY6" fmla="*/ 11591 h 249811"/>
                <a:gd name="connsiteX7" fmla="*/ 23985 w 23985"/>
                <a:gd name="connsiteY7" fmla="*/ 238014 h 249811"/>
                <a:gd name="connsiteX8" fmla="*/ 20464 w 23985"/>
                <a:gd name="connsiteY8" fmla="*/ 246222 h 249811"/>
                <a:gd name="connsiteX9" fmla="*/ 11802 w 23985"/>
                <a:gd name="connsiteY9" fmla="*/ 249807 h 24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85" h="249811">
                  <a:moveTo>
                    <a:pt x="11802" y="249807"/>
                  </a:moveTo>
                  <a:cubicBezTo>
                    <a:pt x="8595" y="249855"/>
                    <a:pt x="5511" y="248552"/>
                    <a:pt x="3331" y="246222"/>
                  </a:cubicBezTo>
                  <a:cubicBezTo>
                    <a:pt x="1190" y="244018"/>
                    <a:pt x="-9" y="241074"/>
                    <a:pt x="0" y="238014"/>
                  </a:cubicBezTo>
                  <a:lnTo>
                    <a:pt x="0" y="11591"/>
                  </a:lnTo>
                  <a:cubicBezTo>
                    <a:pt x="67" y="8490"/>
                    <a:pt x="1370" y="5541"/>
                    <a:pt x="3617" y="3383"/>
                  </a:cubicBezTo>
                  <a:cubicBezTo>
                    <a:pt x="8357" y="-1204"/>
                    <a:pt x="15952" y="-1115"/>
                    <a:pt x="20578" y="3581"/>
                  </a:cubicBezTo>
                  <a:cubicBezTo>
                    <a:pt x="22691" y="5729"/>
                    <a:pt x="23909" y="8590"/>
                    <a:pt x="23985" y="11591"/>
                  </a:cubicBezTo>
                  <a:lnTo>
                    <a:pt x="23985" y="238014"/>
                  </a:lnTo>
                  <a:cubicBezTo>
                    <a:pt x="24004" y="241115"/>
                    <a:pt x="22729" y="244085"/>
                    <a:pt x="20464" y="246222"/>
                  </a:cubicBezTo>
                  <a:cubicBezTo>
                    <a:pt x="18227" y="248592"/>
                    <a:pt x="15076" y="249897"/>
                    <a:pt x="11802" y="249807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9" name="Freeform 598">
              <a:extLst>
                <a:ext uri="{FF2B5EF4-FFF2-40B4-BE49-F238E27FC236}">
                  <a16:creationId xmlns:a16="http://schemas.microsoft.com/office/drawing/2014/main" id="{0E53F055-3AA0-2448-8520-D9F742BBB65D}"/>
                </a:ext>
              </a:extLst>
            </p:cNvPr>
            <p:cNvSpPr/>
            <p:nvPr/>
          </p:nvSpPr>
          <p:spPr>
            <a:xfrm>
              <a:off x="8449080" y="1597940"/>
              <a:ext cx="112144" cy="253659"/>
            </a:xfrm>
            <a:custGeom>
              <a:avLst/>
              <a:gdLst>
                <a:gd name="connsiteX0" fmla="*/ 55605 w 112144"/>
                <a:gd name="connsiteY0" fmla="*/ 253594 h 253659"/>
                <a:gd name="connsiteX1" fmla="*/ 15630 w 112144"/>
                <a:gd name="connsiteY1" fmla="*/ 237461 h 253659"/>
                <a:gd name="connsiteX2" fmla="*/ 6112 w 112144"/>
                <a:gd name="connsiteY2" fmla="*/ 223687 h 253659"/>
                <a:gd name="connsiteX3" fmla="*/ 1068 w 112144"/>
                <a:gd name="connsiteY3" fmla="*/ 205856 h 253659"/>
                <a:gd name="connsiteX4" fmla="*/ 20 w 112144"/>
                <a:gd name="connsiteY4" fmla="*/ 195478 h 253659"/>
                <a:gd name="connsiteX5" fmla="*/ 20 w 112144"/>
                <a:gd name="connsiteY5" fmla="*/ 60191 h 253659"/>
                <a:gd name="connsiteX6" fmla="*/ 4970 w 112144"/>
                <a:gd name="connsiteY6" fmla="*/ 33303 h 253659"/>
                <a:gd name="connsiteX7" fmla="*/ 17629 w 112144"/>
                <a:gd name="connsiteY7" fmla="*/ 14434 h 253659"/>
                <a:gd name="connsiteX8" fmla="*/ 35903 w 112144"/>
                <a:gd name="connsiteY8" fmla="*/ 3585 h 253659"/>
                <a:gd name="connsiteX9" fmla="*/ 54939 w 112144"/>
                <a:gd name="connsiteY9" fmla="*/ 0 h 253659"/>
                <a:gd name="connsiteX10" fmla="*/ 71690 w 112144"/>
                <a:gd name="connsiteY10" fmla="*/ 2359 h 253659"/>
                <a:gd name="connsiteX11" fmla="*/ 93010 w 112144"/>
                <a:gd name="connsiteY11" fmla="*/ 13491 h 253659"/>
                <a:gd name="connsiteX12" fmla="*/ 106050 w 112144"/>
                <a:gd name="connsiteY12" fmla="*/ 30284 h 253659"/>
                <a:gd name="connsiteX13" fmla="*/ 112046 w 112144"/>
                <a:gd name="connsiteY13" fmla="*/ 60191 h 253659"/>
                <a:gd name="connsiteX14" fmla="*/ 108524 w 112144"/>
                <a:gd name="connsiteY14" fmla="*/ 68682 h 253659"/>
                <a:gd name="connsiteX15" fmla="*/ 99863 w 112144"/>
                <a:gd name="connsiteY15" fmla="*/ 72267 h 253659"/>
                <a:gd name="connsiteX16" fmla="*/ 91202 w 112144"/>
                <a:gd name="connsiteY16" fmla="*/ 68682 h 253659"/>
                <a:gd name="connsiteX17" fmla="*/ 87680 w 112144"/>
                <a:gd name="connsiteY17" fmla="*/ 60191 h 253659"/>
                <a:gd name="connsiteX18" fmla="*/ 83492 w 112144"/>
                <a:gd name="connsiteY18" fmla="*/ 40473 h 253659"/>
                <a:gd name="connsiteX19" fmla="*/ 73974 w 112144"/>
                <a:gd name="connsiteY19" fmla="*/ 29718 h 253659"/>
                <a:gd name="connsiteX20" fmla="*/ 63600 w 112144"/>
                <a:gd name="connsiteY20" fmla="*/ 25378 h 253659"/>
                <a:gd name="connsiteX21" fmla="*/ 55319 w 112144"/>
                <a:gd name="connsiteY21" fmla="*/ 24435 h 253659"/>
                <a:gd name="connsiteX22" fmla="*/ 44279 w 112144"/>
                <a:gd name="connsiteY22" fmla="*/ 26416 h 253659"/>
                <a:gd name="connsiteX23" fmla="*/ 35332 w 112144"/>
                <a:gd name="connsiteY23" fmla="*/ 32171 h 253659"/>
                <a:gd name="connsiteX24" fmla="*/ 24767 w 112144"/>
                <a:gd name="connsiteY24" fmla="*/ 60474 h 253659"/>
                <a:gd name="connsiteX25" fmla="*/ 24767 w 112144"/>
                <a:gd name="connsiteY25" fmla="*/ 194629 h 253659"/>
                <a:gd name="connsiteX26" fmla="*/ 25528 w 112144"/>
                <a:gd name="connsiteY26" fmla="*/ 202365 h 253659"/>
                <a:gd name="connsiteX27" fmla="*/ 28003 w 112144"/>
                <a:gd name="connsiteY27" fmla="*/ 211800 h 253659"/>
                <a:gd name="connsiteX28" fmla="*/ 33619 w 112144"/>
                <a:gd name="connsiteY28" fmla="*/ 221234 h 253659"/>
                <a:gd name="connsiteX29" fmla="*/ 55605 w 112144"/>
                <a:gd name="connsiteY29" fmla="*/ 229348 h 253659"/>
                <a:gd name="connsiteX30" fmla="*/ 78353 w 112144"/>
                <a:gd name="connsiteY30" fmla="*/ 220951 h 253659"/>
                <a:gd name="connsiteX31" fmla="*/ 83968 w 112144"/>
                <a:gd name="connsiteY31" fmla="*/ 212177 h 253659"/>
                <a:gd name="connsiteX32" fmla="*/ 86633 w 112144"/>
                <a:gd name="connsiteY32" fmla="*/ 202743 h 253659"/>
                <a:gd name="connsiteX33" fmla="*/ 87490 w 112144"/>
                <a:gd name="connsiteY33" fmla="*/ 192365 h 253659"/>
                <a:gd name="connsiteX34" fmla="*/ 90535 w 112144"/>
                <a:gd name="connsiteY34" fmla="*/ 183591 h 253659"/>
                <a:gd name="connsiteX35" fmla="*/ 99006 w 112144"/>
                <a:gd name="connsiteY35" fmla="*/ 179534 h 253659"/>
                <a:gd name="connsiteX36" fmla="*/ 107667 w 112144"/>
                <a:gd name="connsiteY36" fmla="*/ 182553 h 253659"/>
                <a:gd name="connsiteX37" fmla="*/ 111855 w 112144"/>
                <a:gd name="connsiteY37" fmla="*/ 190667 h 253659"/>
                <a:gd name="connsiteX38" fmla="*/ 111855 w 112144"/>
                <a:gd name="connsiteY38" fmla="*/ 195667 h 253659"/>
                <a:gd name="connsiteX39" fmla="*/ 110523 w 112144"/>
                <a:gd name="connsiteY39" fmla="*/ 206800 h 253659"/>
                <a:gd name="connsiteX40" fmla="*/ 96341 w 112144"/>
                <a:gd name="connsiteY40" fmla="*/ 236989 h 253659"/>
                <a:gd name="connsiteX41" fmla="*/ 55605 w 112144"/>
                <a:gd name="connsiteY41" fmla="*/ 253594 h 2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2144" h="253659">
                  <a:moveTo>
                    <a:pt x="55605" y="253594"/>
                  </a:moveTo>
                  <a:cubicBezTo>
                    <a:pt x="40529" y="254357"/>
                    <a:pt x="25881" y="248447"/>
                    <a:pt x="15630" y="237461"/>
                  </a:cubicBezTo>
                  <a:cubicBezTo>
                    <a:pt x="11575" y="233536"/>
                    <a:pt x="8339" y="228855"/>
                    <a:pt x="6112" y="223687"/>
                  </a:cubicBezTo>
                  <a:cubicBezTo>
                    <a:pt x="3761" y="217951"/>
                    <a:pt x="2067" y="211970"/>
                    <a:pt x="1068" y="205856"/>
                  </a:cubicBezTo>
                  <a:cubicBezTo>
                    <a:pt x="439" y="202431"/>
                    <a:pt x="87" y="198960"/>
                    <a:pt x="20" y="195478"/>
                  </a:cubicBezTo>
                  <a:lnTo>
                    <a:pt x="20" y="60191"/>
                  </a:lnTo>
                  <a:cubicBezTo>
                    <a:pt x="-208" y="50986"/>
                    <a:pt x="1477" y="41834"/>
                    <a:pt x="4970" y="33303"/>
                  </a:cubicBezTo>
                  <a:cubicBezTo>
                    <a:pt x="7864" y="26232"/>
                    <a:pt x="12165" y="19814"/>
                    <a:pt x="17629" y="14434"/>
                  </a:cubicBezTo>
                  <a:cubicBezTo>
                    <a:pt x="22883" y="9584"/>
                    <a:pt x="29107" y="5887"/>
                    <a:pt x="35903" y="3585"/>
                  </a:cubicBezTo>
                  <a:cubicBezTo>
                    <a:pt x="41995" y="1324"/>
                    <a:pt x="48438" y="112"/>
                    <a:pt x="54939" y="0"/>
                  </a:cubicBezTo>
                  <a:cubicBezTo>
                    <a:pt x="60583" y="244"/>
                    <a:pt x="66198" y="1034"/>
                    <a:pt x="71690" y="2359"/>
                  </a:cubicBezTo>
                  <a:cubicBezTo>
                    <a:pt x="79685" y="4089"/>
                    <a:pt x="87052" y="7937"/>
                    <a:pt x="93010" y="13491"/>
                  </a:cubicBezTo>
                  <a:cubicBezTo>
                    <a:pt x="98321" y="18280"/>
                    <a:pt x="102737" y="23966"/>
                    <a:pt x="106050" y="30284"/>
                  </a:cubicBezTo>
                  <a:cubicBezTo>
                    <a:pt x="110570" y="39590"/>
                    <a:pt x="112636" y="49880"/>
                    <a:pt x="112046" y="60191"/>
                  </a:cubicBezTo>
                  <a:cubicBezTo>
                    <a:pt x="112113" y="63382"/>
                    <a:pt x="110837" y="66458"/>
                    <a:pt x="108524" y="68682"/>
                  </a:cubicBezTo>
                  <a:cubicBezTo>
                    <a:pt x="106259" y="71012"/>
                    <a:pt x="103128" y="72310"/>
                    <a:pt x="99863" y="72267"/>
                  </a:cubicBezTo>
                  <a:cubicBezTo>
                    <a:pt x="96599" y="72299"/>
                    <a:pt x="93467" y="71002"/>
                    <a:pt x="91202" y="68682"/>
                  </a:cubicBezTo>
                  <a:cubicBezTo>
                    <a:pt x="88889" y="66458"/>
                    <a:pt x="87613" y="63382"/>
                    <a:pt x="87680" y="60191"/>
                  </a:cubicBezTo>
                  <a:cubicBezTo>
                    <a:pt x="87899" y="53381"/>
                    <a:pt x="86462" y="46618"/>
                    <a:pt x="83492" y="40473"/>
                  </a:cubicBezTo>
                  <a:cubicBezTo>
                    <a:pt x="81303" y="36139"/>
                    <a:pt x="78029" y="32436"/>
                    <a:pt x="73974" y="29718"/>
                  </a:cubicBezTo>
                  <a:cubicBezTo>
                    <a:pt x="70796" y="27695"/>
                    <a:pt x="67283" y="26227"/>
                    <a:pt x="63600" y="25378"/>
                  </a:cubicBezTo>
                  <a:cubicBezTo>
                    <a:pt x="60878" y="24819"/>
                    <a:pt x="58098" y="24503"/>
                    <a:pt x="55319" y="24435"/>
                  </a:cubicBezTo>
                  <a:cubicBezTo>
                    <a:pt x="51550" y="24416"/>
                    <a:pt x="47800" y="25088"/>
                    <a:pt x="44279" y="26416"/>
                  </a:cubicBezTo>
                  <a:cubicBezTo>
                    <a:pt x="40919" y="27678"/>
                    <a:pt x="37864" y="29640"/>
                    <a:pt x="35332" y="32171"/>
                  </a:cubicBezTo>
                  <a:cubicBezTo>
                    <a:pt x="27794" y="39612"/>
                    <a:pt x="23930" y="49960"/>
                    <a:pt x="24767" y="60474"/>
                  </a:cubicBezTo>
                  <a:lnTo>
                    <a:pt x="24767" y="194629"/>
                  </a:lnTo>
                  <a:cubicBezTo>
                    <a:pt x="24824" y="197224"/>
                    <a:pt x="25081" y="199810"/>
                    <a:pt x="25528" y="202365"/>
                  </a:cubicBezTo>
                  <a:cubicBezTo>
                    <a:pt x="26014" y="205588"/>
                    <a:pt x="26842" y="208751"/>
                    <a:pt x="28003" y="211800"/>
                  </a:cubicBezTo>
                  <a:cubicBezTo>
                    <a:pt x="29183" y="215300"/>
                    <a:pt x="31096" y="218514"/>
                    <a:pt x="33619" y="221234"/>
                  </a:cubicBezTo>
                  <a:cubicBezTo>
                    <a:pt x="39434" y="226936"/>
                    <a:pt x="47438" y="229890"/>
                    <a:pt x="55605" y="229348"/>
                  </a:cubicBezTo>
                  <a:cubicBezTo>
                    <a:pt x="64066" y="230042"/>
                    <a:pt x="72404" y="226964"/>
                    <a:pt x="78353" y="220951"/>
                  </a:cubicBezTo>
                  <a:cubicBezTo>
                    <a:pt x="80742" y="218382"/>
                    <a:pt x="82645" y="215410"/>
                    <a:pt x="83968" y="212177"/>
                  </a:cubicBezTo>
                  <a:cubicBezTo>
                    <a:pt x="85158" y="209124"/>
                    <a:pt x="86052" y="205965"/>
                    <a:pt x="86633" y="202743"/>
                  </a:cubicBezTo>
                  <a:cubicBezTo>
                    <a:pt x="87252" y="199318"/>
                    <a:pt x="87537" y="195844"/>
                    <a:pt x="87490" y="192365"/>
                  </a:cubicBezTo>
                  <a:cubicBezTo>
                    <a:pt x="87204" y="189145"/>
                    <a:pt x="88318" y="185956"/>
                    <a:pt x="90535" y="183591"/>
                  </a:cubicBezTo>
                  <a:cubicBezTo>
                    <a:pt x="92715" y="181186"/>
                    <a:pt x="95752" y="179729"/>
                    <a:pt x="99006" y="179534"/>
                  </a:cubicBezTo>
                  <a:cubicBezTo>
                    <a:pt x="102185" y="179383"/>
                    <a:pt x="105288" y="180466"/>
                    <a:pt x="107667" y="182553"/>
                  </a:cubicBezTo>
                  <a:cubicBezTo>
                    <a:pt x="110123" y="184579"/>
                    <a:pt x="111636" y="187509"/>
                    <a:pt x="111855" y="190667"/>
                  </a:cubicBezTo>
                  <a:lnTo>
                    <a:pt x="111855" y="195667"/>
                  </a:lnTo>
                  <a:cubicBezTo>
                    <a:pt x="111742" y="199410"/>
                    <a:pt x="111294" y="203135"/>
                    <a:pt x="110523" y="206800"/>
                  </a:cubicBezTo>
                  <a:cubicBezTo>
                    <a:pt x="109095" y="218084"/>
                    <a:pt x="104137" y="228642"/>
                    <a:pt x="96341" y="236989"/>
                  </a:cubicBezTo>
                  <a:cubicBezTo>
                    <a:pt x="85815" y="248087"/>
                    <a:pt x="70967" y="254139"/>
                    <a:pt x="55605" y="253594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0" name="Freeform 599">
              <a:extLst>
                <a:ext uri="{FF2B5EF4-FFF2-40B4-BE49-F238E27FC236}">
                  <a16:creationId xmlns:a16="http://schemas.microsoft.com/office/drawing/2014/main" id="{B23D2C7B-2798-024D-9971-08BC70C342A7}"/>
                </a:ext>
              </a:extLst>
            </p:cNvPr>
            <p:cNvSpPr/>
            <p:nvPr/>
          </p:nvSpPr>
          <p:spPr>
            <a:xfrm>
              <a:off x="8597867" y="1601230"/>
              <a:ext cx="117161" cy="252567"/>
            </a:xfrm>
            <a:custGeom>
              <a:avLst/>
              <a:gdLst>
                <a:gd name="connsiteX0" fmla="*/ 116878 w 117161"/>
                <a:gd name="connsiteY0" fmla="*/ 239077 h 252567"/>
                <a:gd name="connsiteX1" fmla="*/ 115164 w 117161"/>
                <a:gd name="connsiteY1" fmla="*/ 247662 h 252567"/>
                <a:gd name="connsiteX2" fmla="*/ 108121 w 117161"/>
                <a:gd name="connsiteY2" fmla="*/ 252568 h 252567"/>
                <a:gd name="connsiteX3" fmla="*/ 106027 w 117161"/>
                <a:gd name="connsiteY3" fmla="*/ 252568 h 252567"/>
                <a:gd name="connsiteX4" fmla="*/ 99079 w 117161"/>
                <a:gd name="connsiteY4" fmla="*/ 250020 h 252567"/>
                <a:gd name="connsiteX5" fmla="*/ 95176 w 117161"/>
                <a:gd name="connsiteY5" fmla="*/ 243794 h 252567"/>
                <a:gd name="connsiteX6" fmla="*/ 85659 w 117161"/>
                <a:gd name="connsiteY6" fmla="*/ 200207 h 252567"/>
                <a:gd name="connsiteX7" fmla="*/ 30836 w 117161"/>
                <a:gd name="connsiteY7" fmla="*/ 200207 h 252567"/>
                <a:gd name="connsiteX8" fmla="*/ 21984 w 117161"/>
                <a:gd name="connsiteY8" fmla="*/ 243794 h 252567"/>
                <a:gd name="connsiteX9" fmla="*/ 18082 w 117161"/>
                <a:gd name="connsiteY9" fmla="*/ 250020 h 252567"/>
                <a:gd name="connsiteX10" fmla="*/ 10848 w 117161"/>
                <a:gd name="connsiteY10" fmla="*/ 252568 h 252567"/>
                <a:gd name="connsiteX11" fmla="*/ 8755 w 117161"/>
                <a:gd name="connsiteY11" fmla="*/ 252568 h 252567"/>
                <a:gd name="connsiteX12" fmla="*/ 1806 w 117161"/>
                <a:gd name="connsiteY12" fmla="*/ 247662 h 252567"/>
                <a:gd name="connsiteX13" fmla="*/ 284 w 117161"/>
                <a:gd name="connsiteY13" fmla="*/ 239077 h 252567"/>
                <a:gd name="connsiteX14" fmla="*/ 47873 w 117161"/>
                <a:gd name="connsiteY14" fmla="*/ 7088 h 252567"/>
                <a:gd name="connsiteX15" fmla="*/ 48539 w 117161"/>
                <a:gd name="connsiteY15" fmla="*/ 5389 h 252567"/>
                <a:gd name="connsiteX16" fmla="*/ 48539 w 117161"/>
                <a:gd name="connsiteY16" fmla="*/ 4823 h 252567"/>
                <a:gd name="connsiteX17" fmla="*/ 50252 w 117161"/>
                <a:gd name="connsiteY17" fmla="*/ 2465 h 252567"/>
                <a:gd name="connsiteX18" fmla="*/ 50252 w 117161"/>
                <a:gd name="connsiteY18" fmla="*/ 1804 h 252567"/>
                <a:gd name="connsiteX19" fmla="*/ 50252 w 117161"/>
                <a:gd name="connsiteY19" fmla="*/ 1804 h 252567"/>
                <a:gd name="connsiteX20" fmla="*/ 50252 w 117161"/>
                <a:gd name="connsiteY20" fmla="*/ 1804 h 252567"/>
                <a:gd name="connsiteX21" fmla="*/ 50252 w 117161"/>
                <a:gd name="connsiteY21" fmla="*/ 1804 h 252567"/>
                <a:gd name="connsiteX22" fmla="*/ 50252 w 117161"/>
                <a:gd name="connsiteY22" fmla="*/ 1804 h 252567"/>
                <a:gd name="connsiteX23" fmla="*/ 50252 w 117161"/>
                <a:gd name="connsiteY23" fmla="*/ 1804 h 252567"/>
                <a:gd name="connsiteX24" fmla="*/ 50252 w 117161"/>
                <a:gd name="connsiteY24" fmla="*/ 1804 h 252567"/>
                <a:gd name="connsiteX25" fmla="*/ 50252 w 117161"/>
                <a:gd name="connsiteY25" fmla="*/ 1804 h 252567"/>
                <a:gd name="connsiteX26" fmla="*/ 51680 w 117161"/>
                <a:gd name="connsiteY26" fmla="*/ 861 h 252567"/>
                <a:gd name="connsiteX27" fmla="*/ 53298 w 117161"/>
                <a:gd name="connsiteY27" fmla="*/ 106 h 252567"/>
                <a:gd name="connsiteX28" fmla="*/ 53298 w 117161"/>
                <a:gd name="connsiteY28" fmla="*/ 106 h 252567"/>
                <a:gd name="connsiteX29" fmla="*/ 53298 w 117161"/>
                <a:gd name="connsiteY29" fmla="*/ 106 h 252567"/>
                <a:gd name="connsiteX30" fmla="*/ 54821 w 117161"/>
                <a:gd name="connsiteY30" fmla="*/ 106 h 252567"/>
                <a:gd name="connsiteX31" fmla="*/ 56344 w 117161"/>
                <a:gd name="connsiteY31" fmla="*/ 106 h 252567"/>
                <a:gd name="connsiteX32" fmla="*/ 57676 w 117161"/>
                <a:gd name="connsiteY32" fmla="*/ 106 h 252567"/>
                <a:gd name="connsiteX33" fmla="*/ 59199 w 117161"/>
                <a:gd name="connsiteY33" fmla="*/ 106 h 252567"/>
                <a:gd name="connsiteX34" fmla="*/ 60722 w 117161"/>
                <a:gd name="connsiteY34" fmla="*/ 106 h 252567"/>
                <a:gd name="connsiteX35" fmla="*/ 60722 w 117161"/>
                <a:gd name="connsiteY35" fmla="*/ 106 h 252567"/>
                <a:gd name="connsiteX36" fmla="*/ 60722 w 117161"/>
                <a:gd name="connsiteY36" fmla="*/ 106 h 252567"/>
                <a:gd name="connsiteX37" fmla="*/ 62721 w 117161"/>
                <a:gd name="connsiteY37" fmla="*/ 861 h 252567"/>
                <a:gd name="connsiteX38" fmla="*/ 64053 w 117161"/>
                <a:gd name="connsiteY38" fmla="*/ 1804 h 252567"/>
                <a:gd name="connsiteX39" fmla="*/ 64053 w 117161"/>
                <a:gd name="connsiteY39" fmla="*/ 1804 h 252567"/>
                <a:gd name="connsiteX40" fmla="*/ 64053 w 117161"/>
                <a:gd name="connsiteY40" fmla="*/ 1804 h 252567"/>
                <a:gd name="connsiteX41" fmla="*/ 64053 w 117161"/>
                <a:gd name="connsiteY41" fmla="*/ 1804 h 252567"/>
                <a:gd name="connsiteX42" fmla="*/ 64053 w 117161"/>
                <a:gd name="connsiteY42" fmla="*/ 1804 h 252567"/>
                <a:gd name="connsiteX43" fmla="*/ 64053 w 117161"/>
                <a:gd name="connsiteY43" fmla="*/ 1804 h 252567"/>
                <a:gd name="connsiteX44" fmla="*/ 64053 w 117161"/>
                <a:gd name="connsiteY44" fmla="*/ 1804 h 252567"/>
                <a:gd name="connsiteX45" fmla="*/ 64053 w 117161"/>
                <a:gd name="connsiteY45" fmla="*/ 2465 h 252567"/>
                <a:gd name="connsiteX46" fmla="*/ 67537 w 117161"/>
                <a:gd name="connsiteY46" fmla="*/ 3501 h 252567"/>
                <a:gd name="connsiteX47" fmla="*/ 67956 w 117161"/>
                <a:gd name="connsiteY47" fmla="*/ 3219 h 252567"/>
                <a:gd name="connsiteX48" fmla="*/ 68717 w 117161"/>
                <a:gd name="connsiteY48" fmla="*/ 4446 h 252567"/>
                <a:gd name="connsiteX49" fmla="*/ 68717 w 117161"/>
                <a:gd name="connsiteY49" fmla="*/ 5106 h 252567"/>
                <a:gd name="connsiteX50" fmla="*/ 68717 w 117161"/>
                <a:gd name="connsiteY50" fmla="*/ 6804 h 252567"/>
                <a:gd name="connsiteX51" fmla="*/ 81661 w 117161"/>
                <a:gd name="connsiteY51" fmla="*/ 178320 h 252567"/>
                <a:gd name="connsiteX52" fmla="*/ 58247 w 117161"/>
                <a:gd name="connsiteY52" fmla="*/ 65108 h 252567"/>
                <a:gd name="connsiteX53" fmla="*/ 35595 w 117161"/>
                <a:gd name="connsiteY53" fmla="*/ 178320 h 25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17161" h="252567">
                  <a:moveTo>
                    <a:pt x="116878" y="239077"/>
                  </a:moveTo>
                  <a:cubicBezTo>
                    <a:pt x="117582" y="242049"/>
                    <a:pt x="116963" y="245180"/>
                    <a:pt x="115164" y="247662"/>
                  </a:cubicBezTo>
                  <a:cubicBezTo>
                    <a:pt x="113537" y="250131"/>
                    <a:pt x="111014" y="251887"/>
                    <a:pt x="108121" y="252568"/>
                  </a:cubicBezTo>
                  <a:lnTo>
                    <a:pt x="106027" y="252568"/>
                  </a:lnTo>
                  <a:cubicBezTo>
                    <a:pt x="103485" y="252537"/>
                    <a:pt x="101030" y="251637"/>
                    <a:pt x="99079" y="250020"/>
                  </a:cubicBezTo>
                  <a:cubicBezTo>
                    <a:pt x="97061" y="248479"/>
                    <a:pt x="95681" y="246267"/>
                    <a:pt x="95176" y="243794"/>
                  </a:cubicBezTo>
                  <a:lnTo>
                    <a:pt x="85659" y="200207"/>
                  </a:lnTo>
                  <a:lnTo>
                    <a:pt x="30836" y="200207"/>
                  </a:lnTo>
                  <a:lnTo>
                    <a:pt x="21984" y="243794"/>
                  </a:lnTo>
                  <a:cubicBezTo>
                    <a:pt x="21518" y="246281"/>
                    <a:pt x="20128" y="248502"/>
                    <a:pt x="18082" y="250020"/>
                  </a:cubicBezTo>
                  <a:cubicBezTo>
                    <a:pt x="16045" y="251686"/>
                    <a:pt x="13485" y="252587"/>
                    <a:pt x="10848" y="252568"/>
                  </a:cubicBezTo>
                  <a:lnTo>
                    <a:pt x="8755" y="252568"/>
                  </a:lnTo>
                  <a:cubicBezTo>
                    <a:pt x="5870" y="251911"/>
                    <a:pt x="3377" y="250147"/>
                    <a:pt x="1806" y="247662"/>
                  </a:cubicBezTo>
                  <a:cubicBezTo>
                    <a:pt x="150" y="245120"/>
                    <a:pt x="-393" y="242025"/>
                    <a:pt x="284" y="239077"/>
                  </a:cubicBezTo>
                  <a:lnTo>
                    <a:pt x="47873" y="7088"/>
                  </a:lnTo>
                  <a:cubicBezTo>
                    <a:pt x="47949" y="6476"/>
                    <a:pt x="48177" y="5893"/>
                    <a:pt x="48539" y="5389"/>
                  </a:cubicBezTo>
                  <a:lnTo>
                    <a:pt x="48539" y="4823"/>
                  </a:lnTo>
                  <a:cubicBezTo>
                    <a:pt x="48872" y="3894"/>
                    <a:pt x="49472" y="3077"/>
                    <a:pt x="50252" y="2465"/>
                  </a:cubicBezTo>
                  <a:lnTo>
                    <a:pt x="50252" y="1804"/>
                  </a:lnTo>
                  <a:lnTo>
                    <a:pt x="50252" y="1804"/>
                  </a:lnTo>
                  <a:lnTo>
                    <a:pt x="50252" y="1804"/>
                  </a:lnTo>
                  <a:lnTo>
                    <a:pt x="50252" y="1804"/>
                  </a:lnTo>
                  <a:lnTo>
                    <a:pt x="50252" y="1804"/>
                  </a:lnTo>
                  <a:lnTo>
                    <a:pt x="50252" y="1804"/>
                  </a:lnTo>
                  <a:lnTo>
                    <a:pt x="50252" y="1804"/>
                  </a:lnTo>
                  <a:lnTo>
                    <a:pt x="50252" y="1804"/>
                  </a:lnTo>
                  <a:cubicBezTo>
                    <a:pt x="50661" y="1396"/>
                    <a:pt x="51147" y="1074"/>
                    <a:pt x="51680" y="861"/>
                  </a:cubicBezTo>
                  <a:cubicBezTo>
                    <a:pt x="52194" y="555"/>
                    <a:pt x="52736" y="302"/>
                    <a:pt x="53298" y="106"/>
                  </a:cubicBezTo>
                  <a:lnTo>
                    <a:pt x="53298" y="106"/>
                  </a:lnTo>
                  <a:lnTo>
                    <a:pt x="53298" y="106"/>
                  </a:lnTo>
                  <a:cubicBezTo>
                    <a:pt x="53793" y="-35"/>
                    <a:pt x="54326" y="-35"/>
                    <a:pt x="54821" y="106"/>
                  </a:cubicBezTo>
                  <a:cubicBezTo>
                    <a:pt x="55325" y="205"/>
                    <a:pt x="55839" y="205"/>
                    <a:pt x="56344" y="106"/>
                  </a:cubicBezTo>
                  <a:lnTo>
                    <a:pt x="57676" y="106"/>
                  </a:lnTo>
                  <a:cubicBezTo>
                    <a:pt x="58181" y="205"/>
                    <a:pt x="58694" y="205"/>
                    <a:pt x="59199" y="106"/>
                  </a:cubicBezTo>
                  <a:cubicBezTo>
                    <a:pt x="59694" y="-35"/>
                    <a:pt x="60227" y="-35"/>
                    <a:pt x="60722" y="106"/>
                  </a:cubicBezTo>
                  <a:lnTo>
                    <a:pt x="60722" y="106"/>
                  </a:lnTo>
                  <a:lnTo>
                    <a:pt x="60722" y="106"/>
                  </a:lnTo>
                  <a:cubicBezTo>
                    <a:pt x="61407" y="294"/>
                    <a:pt x="62083" y="546"/>
                    <a:pt x="62721" y="861"/>
                  </a:cubicBezTo>
                  <a:cubicBezTo>
                    <a:pt x="63244" y="1053"/>
                    <a:pt x="63701" y="1379"/>
                    <a:pt x="64053" y="1804"/>
                  </a:cubicBezTo>
                  <a:lnTo>
                    <a:pt x="64053" y="1804"/>
                  </a:lnTo>
                  <a:lnTo>
                    <a:pt x="64053" y="1804"/>
                  </a:lnTo>
                  <a:lnTo>
                    <a:pt x="64053" y="1804"/>
                  </a:lnTo>
                  <a:lnTo>
                    <a:pt x="64053" y="1804"/>
                  </a:lnTo>
                  <a:lnTo>
                    <a:pt x="64053" y="1804"/>
                  </a:lnTo>
                  <a:lnTo>
                    <a:pt x="64053" y="1804"/>
                  </a:lnTo>
                  <a:lnTo>
                    <a:pt x="64053" y="2465"/>
                  </a:lnTo>
                  <a:cubicBezTo>
                    <a:pt x="64729" y="3704"/>
                    <a:pt x="66280" y="4168"/>
                    <a:pt x="67537" y="3501"/>
                  </a:cubicBezTo>
                  <a:cubicBezTo>
                    <a:pt x="67680" y="3421"/>
                    <a:pt x="67823" y="3327"/>
                    <a:pt x="67956" y="3219"/>
                  </a:cubicBezTo>
                  <a:cubicBezTo>
                    <a:pt x="68260" y="3593"/>
                    <a:pt x="68517" y="4005"/>
                    <a:pt x="68717" y="4446"/>
                  </a:cubicBezTo>
                  <a:lnTo>
                    <a:pt x="68717" y="5106"/>
                  </a:lnTo>
                  <a:cubicBezTo>
                    <a:pt x="68717" y="5106"/>
                    <a:pt x="68717" y="5861"/>
                    <a:pt x="68717" y="6804"/>
                  </a:cubicBezTo>
                  <a:close/>
                  <a:moveTo>
                    <a:pt x="81661" y="178320"/>
                  </a:moveTo>
                  <a:lnTo>
                    <a:pt x="58247" y="65108"/>
                  </a:lnTo>
                  <a:lnTo>
                    <a:pt x="35595" y="178320"/>
                  </a:ln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1" name="Freeform 600">
              <a:extLst>
                <a:ext uri="{FF2B5EF4-FFF2-40B4-BE49-F238E27FC236}">
                  <a16:creationId xmlns:a16="http://schemas.microsoft.com/office/drawing/2014/main" id="{59411C0C-69C8-D24F-939C-51901C984C97}"/>
                </a:ext>
              </a:extLst>
            </p:cNvPr>
            <p:cNvSpPr/>
            <p:nvPr/>
          </p:nvSpPr>
          <p:spPr>
            <a:xfrm>
              <a:off x="8746248" y="1600953"/>
              <a:ext cx="113454" cy="250297"/>
            </a:xfrm>
            <a:custGeom>
              <a:avLst/>
              <a:gdLst>
                <a:gd name="connsiteX0" fmla="*/ 102031 w 113454"/>
                <a:gd name="connsiteY0" fmla="*/ 249920 h 250297"/>
                <a:gd name="connsiteX1" fmla="*/ 11897 w 113454"/>
                <a:gd name="connsiteY1" fmla="*/ 249920 h 250297"/>
                <a:gd name="connsiteX2" fmla="*/ 0 w 113454"/>
                <a:gd name="connsiteY2" fmla="*/ 238127 h 250297"/>
                <a:gd name="connsiteX3" fmla="*/ 0 w 113454"/>
                <a:gd name="connsiteY3" fmla="*/ 11705 h 250297"/>
                <a:gd name="connsiteX4" fmla="*/ 3617 w 113454"/>
                <a:gd name="connsiteY4" fmla="*/ 3497 h 250297"/>
                <a:gd name="connsiteX5" fmla="*/ 20168 w 113454"/>
                <a:gd name="connsiteY5" fmla="*/ 3302 h 250297"/>
                <a:gd name="connsiteX6" fmla="*/ 20368 w 113454"/>
                <a:gd name="connsiteY6" fmla="*/ 3497 h 250297"/>
                <a:gd name="connsiteX7" fmla="*/ 23699 w 113454"/>
                <a:gd name="connsiteY7" fmla="*/ 11705 h 250297"/>
                <a:gd name="connsiteX8" fmla="*/ 23699 w 113454"/>
                <a:gd name="connsiteY8" fmla="*/ 226052 h 250297"/>
                <a:gd name="connsiteX9" fmla="*/ 102031 w 113454"/>
                <a:gd name="connsiteY9" fmla="*/ 226052 h 250297"/>
                <a:gd name="connsiteX10" fmla="*/ 109931 w 113454"/>
                <a:gd name="connsiteY10" fmla="*/ 229920 h 250297"/>
                <a:gd name="connsiteX11" fmla="*/ 113453 w 113454"/>
                <a:gd name="connsiteY11" fmla="*/ 238505 h 250297"/>
                <a:gd name="connsiteX12" fmla="*/ 101651 w 113454"/>
                <a:gd name="connsiteY12" fmla="*/ 250298 h 25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454" h="250297">
                  <a:moveTo>
                    <a:pt x="102031" y="249920"/>
                  </a:moveTo>
                  <a:lnTo>
                    <a:pt x="11897" y="249920"/>
                  </a:lnTo>
                  <a:cubicBezTo>
                    <a:pt x="5435" y="249678"/>
                    <a:pt x="247" y="244537"/>
                    <a:pt x="0" y="238127"/>
                  </a:cubicBezTo>
                  <a:lnTo>
                    <a:pt x="0" y="11705"/>
                  </a:lnTo>
                  <a:cubicBezTo>
                    <a:pt x="19" y="8592"/>
                    <a:pt x="1323" y="5623"/>
                    <a:pt x="3617" y="3497"/>
                  </a:cubicBezTo>
                  <a:cubicBezTo>
                    <a:pt x="8138" y="-1088"/>
                    <a:pt x="15543" y="-1176"/>
                    <a:pt x="20168" y="3302"/>
                  </a:cubicBezTo>
                  <a:cubicBezTo>
                    <a:pt x="20235" y="3366"/>
                    <a:pt x="20302" y="3431"/>
                    <a:pt x="20368" y="3497"/>
                  </a:cubicBezTo>
                  <a:cubicBezTo>
                    <a:pt x="22510" y="5700"/>
                    <a:pt x="23709" y="8644"/>
                    <a:pt x="23699" y="11705"/>
                  </a:cubicBezTo>
                  <a:lnTo>
                    <a:pt x="23699" y="226052"/>
                  </a:lnTo>
                  <a:lnTo>
                    <a:pt x="102031" y="226052"/>
                  </a:lnTo>
                  <a:cubicBezTo>
                    <a:pt x="105077" y="226272"/>
                    <a:pt x="107904" y="227660"/>
                    <a:pt x="109931" y="229920"/>
                  </a:cubicBezTo>
                  <a:cubicBezTo>
                    <a:pt x="112235" y="232185"/>
                    <a:pt x="113510" y="235287"/>
                    <a:pt x="113453" y="238505"/>
                  </a:cubicBezTo>
                  <a:cubicBezTo>
                    <a:pt x="113301" y="244919"/>
                    <a:pt x="108123" y="250099"/>
                    <a:pt x="101651" y="250298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2" name="Freeform 601">
              <a:extLst>
                <a:ext uri="{FF2B5EF4-FFF2-40B4-BE49-F238E27FC236}">
                  <a16:creationId xmlns:a16="http://schemas.microsoft.com/office/drawing/2014/main" id="{2966AC73-6109-5C46-889D-7C3B003C383D}"/>
                </a:ext>
              </a:extLst>
            </p:cNvPr>
            <p:cNvSpPr/>
            <p:nvPr/>
          </p:nvSpPr>
          <p:spPr>
            <a:xfrm>
              <a:off x="8998930" y="1597940"/>
              <a:ext cx="111541" cy="253659"/>
            </a:xfrm>
            <a:custGeom>
              <a:avLst/>
              <a:gdLst>
                <a:gd name="connsiteX0" fmla="*/ 55316 w 111541"/>
                <a:gd name="connsiteY0" fmla="*/ 253594 h 253659"/>
                <a:gd name="connsiteX1" fmla="*/ 15341 w 111541"/>
                <a:gd name="connsiteY1" fmla="*/ 237461 h 253659"/>
                <a:gd name="connsiteX2" fmla="*/ 5823 w 111541"/>
                <a:gd name="connsiteY2" fmla="*/ 223687 h 253659"/>
                <a:gd name="connsiteX3" fmla="*/ 684 w 111541"/>
                <a:gd name="connsiteY3" fmla="*/ 205856 h 253659"/>
                <a:gd name="connsiteX4" fmla="*/ 18 w 111541"/>
                <a:gd name="connsiteY4" fmla="*/ 195195 h 253659"/>
                <a:gd name="connsiteX5" fmla="*/ 18 w 111541"/>
                <a:gd name="connsiteY5" fmla="*/ 60191 h 253659"/>
                <a:gd name="connsiteX6" fmla="*/ 4872 w 111541"/>
                <a:gd name="connsiteY6" fmla="*/ 33303 h 253659"/>
                <a:gd name="connsiteX7" fmla="*/ 17626 w 111541"/>
                <a:gd name="connsiteY7" fmla="*/ 14434 h 253659"/>
                <a:gd name="connsiteX8" fmla="*/ 35234 w 111541"/>
                <a:gd name="connsiteY8" fmla="*/ 3585 h 253659"/>
                <a:gd name="connsiteX9" fmla="*/ 54841 w 111541"/>
                <a:gd name="connsiteY9" fmla="*/ 0 h 253659"/>
                <a:gd name="connsiteX10" fmla="*/ 71592 w 111541"/>
                <a:gd name="connsiteY10" fmla="*/ 2359 h 253659"/>
                <a:gd name="connsiteX11" fmla="*/ 92151 w 111541"/>
                <a:gd name="connsiteY11" fmla="*/ 13491 h 253659"/>
                <a:gd name="connsiteX12" fmla="*/ 105190 w 111541"/>
                <a:gd name="connsiteY12" fmla="*/ 30284 h 253659"/>
                <a:gd name="connsiteX13" fmla="*/ 111472 w 111541"/>
                <a:gd name="connsiteY13" fmla="*/ 60191 h 253659"/>
                <a:gd name="connsiteX14" fmla="*/ 98156 w 111541"/>
                <a:gd name="connsiteY14" fmla="*/ 71243 h 253659"/>
                <a:gd name="connsiteX15" fmla="*/ 87011 w 111541"/>
                <a:gd name="connsiteY15" fmla="*/ 60191 h 253659"/>
                <a:gd name="connsiteX16" fmla="*/ 83204 w 111541"/>
                <a:gd name="connsiteY16" fmla="*/ 40473 h 253659"/>
                <a:gd name="connsiteX17" fmla="*/ 73686 w 111541"/>
                <a:gd name="connsiteY17" fmla="*/ 29718 h 253659"/>
                <a:gd name="connsiteX18" fmla="*/ 63216 w 111541"/>
                <a:gd name="connsiteY18" fmla="*/ 25378 h 253659"/>
                <a:gd name="connsiteX19" fmla="*/ 54936 w 111541"/>
                <a:gd name="connsiteY19" fmla="*/ 24435 h 253659"/>
                <a:gd name="connsiteX20" fmla="*/ 43990 w 111541"/>
                <a:gd name="connsiteY20" fmla="*/ 26416 h 253659"/>
                <a:gd name="connsiteX21" fmla="*/ 34472 w 111541"/>
                <a:gd name="connsiteY21" fmla="*/ 32171 h 253659"/>
                <a:gd name="connsiteX22" fmla="*/ 24003 w 111541"/>
                <a:gd name="connsiteY22" fmla="*/ 60474 h 253659"/>
                <a:gd name="connsiteX23" fmla="*/ 24003 w 111541"/>
                <a:gd name="connsiteY23" fmla="*/ 194629 h 253659"/>
                <a:gd name="connsiteX24" fmla="*/ 24669 w 111541"/>
                <a:gd name="connsiteY24" fmla="*/ 202365 h 253659"/>
                <a:gd name="connsiteX25" fmla="*/ 27239 w 111541"/>
                <a:gd name="connsiteY25" fmla="*/ 211800 h 253659"/>
                <a:gd name="connsiteX26" fmla="*/ 32759 w 111541"/>
                <a:gd name="connsiteY26" fmla="*/ 221234 h 253659"/>
                <a:gd name="connsiteX27" fmla="*/ 77493 w 111541"/>
                <a:gd name="connsiteY27" fmla="*/ 221234 h 253659"/>
                <a:gd name="connsiteX28" fmla="*/ 83108 w 111541"/>
                <a:gd name="connsiteY28" fmla="*/ 212460 h 253659"/>
                <a:gd name="connsiteX29" fmla="*/ 85869 w 111541"/>
                <a:gd name="connsiteY29" fmla="*/ 203026 h 253659"/>
                <a:gd name="connsiteX30" fmla="*/ 86630 w 111541"/>
                <a:gd name="connsiteY30" fmla="*/ 192648 h 253659"/>
                <a:gd name="connsiteX31" fmla="*/ 89676 w 111541"/>
                <a:gd name="connsiteY31" fmla="*/ 183874 h 253659"/>
                <a:gd name="connsiteX32" fmla="*/ 98147 w 111541"/>
                <a:gd name="connsiteY32" fmla="*/ 179818 h 253659"/>
                <a:gd name="connsiteX33" fmla="*/ 106808 w 111541"/>
                <a:gd name="connsiteY33" fmla="*/ 182836 h 253659"/>
                <a:gd name="connsiteX34" fmla="*/ 111091 w 111541"/>
                <a:gd name="connsiteY34" fmla="*/ 190950 h 253659"/>
                <a:gd name="connsiteX35" fmla="*/ 111091 w 111541"/>
                <a:gd name="connsiteY35" fmla="*/ 195950 h 253659"/>
                <a:gd name="connsiteX36" fmla="*/ 109664 w 111541"/>
                <a:gd name="connsiteY36" fmla="*/ 207083 h 253659"/>
                <a:gd name="connsiteX37" fmla="*/ 95482 w 111541"/>
                <a:gd name="connsiteY37" fmla="*/ 237272 h 253659"/>
                <a:gd name="connsiteX38" fmla="*/ 55316 w 111541"/>
                <a:gd name="connsiteY38" fmla="*/ 253594 h 2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1541" h="253659">
                  <a:moveTo>
                    <a:pt x="55316" y="253594"/>
                  </a:moveTo>
                  <a:cubicBezTo>
                    <a:pt x="40240" y="254357"/>
                    <a:pt x="25592" y="248447"/>
                    <a:pt x="15341" y="237461"/>
                  </a:cubicBezTo>
                  <a:cubicBezTo>
                    <a:pt x="11220" y="233588"/>
                    <a:pt x="7975" y="228894"/>
                    <a:pt x="5823" y="223687"/>
                  </a:cubicBezTo>
                  <a:cubicBezTo>
                    <a:pt x="3435" y="217955"/>
                    <a:pt x="1712" y="211973"/>
                    <a:pt x="684" y="205856"/>
                  </a:cubicBezTo>
                  <a:cubicBezTo>
                    <a:pt x="161" y="202328"/>
                    <a:pt x="-58" y="198762"/>
                    <a:pt x="18" y="195195"/>
                  </a:cubicBezTo>
                  <a:lnTo>
                    <a:pt x="18" y="60191"/>
                  </a:lnTo>
                  <a:cubicBezTo>
                    <a:pt x="-191" y="50997"/>
                    <a:pt x="1455" y="41854"/>
                    <a:pt x="4872" y="33303"/>
                  </a:cubicBezTo>
                  <a:cubicBezTo>
                    <a:pt x="7803" y="26230"/>
                    <a:pt x="12143" y="19814"/>
                    <a:pt x="17626" y="14434"/>
                  </a:cubicBezTo>
                  <a:cubicBezTo>
                    <a:pt x="22651" y="9622"/>
                    <a:pt x="28657" y="5924"/>
                    <a:pt x="35234" y="3585"/>
                  </a:cubicBezTo>
                  <a:cubicBezTo>
                    <a:pt x="41506" y="1260"/>
                    <a:pt x="48140" y="46"/>
                    <a:pt x="54841" y="0"/>
                  </a:cubicBezTo>
                  <a:cubicBezTo>
                    <a:pt x="60494" y="236"/>
                    <a:pt x="66100" y="1026"/>
                    <a:pt x="71592" y="2359"/>
                  </a:cubicBezTo>
                  <a:cubicBezTo>
                    <a:pt x="79302" y="4247"/>
                    <a:pt x="86383" y="8083"/>
                    <a:pt x="92151" y="13491"/>
                  </a:cubicBezTo>
                  <a:cubicBezTo>
                    <a:pt x="97433" y="18305"/>
                    <a:pt x="101849" y="23986"/>
                    <a:pt x="105190" y="30284"/>
                  </a:cubicBezTo>
                  <a:cubicBezTo>
                    <a:pt x="109806" y="39564"/>
                    <a:pt x="111967" y="49855"/>
                    <a:pt x="111472" y="60191"/>
                  </a:cubicBezTo>
                  <a:cubicBezTo>
                    <a:pt x="110872" y="66886"/>
                    <a:pt x="104914" y="71835"/>
                    <a:pt x="98156" y="71243"/>
                  </a:cubicBezTo>
                  <a:cubicBezTo>
                    <a:pt x="92237" y="70724"/>
                    <a:pt x="87535" y="66066"/>
                    <a:pt x="87011" y="60191"/>
                  </a:cubicBezTo>
                  <a:cubicBezTo>
                    <a:pt x="87344" y="53412"/>
                    <a:pt x="86040" y="46652"/>
                    <a:pt x="83204" y="40473"/>
                  </a:cubicBezTo>
                  <a:cubicBezTo>
                    <a:pt x="80976" y="36162"/>
                    <a:pt x="77702" y="32467"/>
                    <a:pt x="73686" y="29718"/>
                  </a:cubicBezTo>
                  <a:cubicBezTo>
                    <a:pt x="70469" y="27693"/>
                    <a:pt x="66929" y="26226"/>
                    <a:pt x="63216" y="25378"/>
                  </a:cubicBezTo>
                  <a:cubicBezTo>
                    <a:pt x="60494" y="24810"/>
                    <a:pt x="57715" y="24494"/>
                    <a:pt x="54936" y="24435"/>
                  </a:cubicBezTo>
                  <a:cubicBezTo>
                    <a:pt x="51195" y="24417"/>
                    <a:pt x="47483" y="25089"/>
                    <a:pt x="43990" y="26416"/>
                  </a:cubicBezTo>
                  <a:cubicBezTo>
                    <a:pt x="40430" y="27615"/>
                    <a:pt x="37175" y="29580"/>
                    <a:pt x="34472" y="32171"/>
                  </a:cubicBezTo>
                  <a:cubicBezTo>
                    <a:pt x="27001" y="39650"/>
                    <a:pt x="23175" y="49980"/>
                    <a:pt x="24003" y="60474"/>
                  </a:cubicBezTo>
                  <a:lnTo>
                    <a:pt x="24003" y="194629"/>
                  </a:lnTo>
                  <a:cubicBezTo>
                    <a:pt x="24021" y="197221"/>
                    <a:pt x="24250" y="199808"/>
                    <a:pt x="24669" y="202365"/>
                  </a:cubicBezTo>
                  <a:cubicBezTo>
                    <a:pt x="25230" y="205582"/>
                    <a:pt x="26087" y="208740"/>
                    <a:pt x="27239" y="211800"/>
                  </a:cubicBezTo>
                  <a:cubicBezTo>
                    <a:pt x="28391" y="215294"/>
                    <a:pt x="30275" y="218509"/>
                    <a:pt x="32759" y="221234"/>
                  </a:cubicBezTo>
                  <a:cubicBezTo>
                    <a:pt x="45599" y="232253"/>
                    <a:pt x="64654" y="232253"/>
                    <a:pt x="77493" y="221234"/>
                  </a:cubicBezTo>
                  <a:cubicBezTo>
                    <a:pt x="79882" y="218665"/>
                    <a:pt x="81786" y="215693"/>
                    <a:pt x="83108" y="212460"/>
                  </a:cubicBezTo>
                  <a:cubicBezTo>
                    <a:pt x="84327" y="209409"/>
                    <a:pt x="85250" y="206250"/>
                    <a:pt x="85869" y="203026"/>
                  </a:cubicBezTo>
                  <a:cubicBezTo>
                    <a:pt x="86402" y="199592"/>
                    <a:pt x="86649" y="196122"/>
                    <a:pt x="86630" y="192648"/>
                  </a:cubicBezTo>
                  <a:cubicBezTo>
                    <a:pt x="86392" y="189434"/>
                    <a:pt x="87496" y="186263"/>
                    <a:pt x="89676" y="183874"/>
                  </a:cubicBezTo>
                  <a:cubicBezTo>
                    <a:pt x="91875" y="181494"/>
                    <a:pt x="94901" y="180041"/>
                    <a:pt x="98147" y="179818"/>
                  </a:cubicBezTo>
                  <a:cubicBezTo>
                    <a:pt x="101326" y="179634"/>
                    <a:pt x="104448" y="180722"/>
                    <a:pt x="106808" y="182836"/>
                  </a:cubicBezTo>
                  <a:cubicBezTo>
                    <a:pt x="109254" y="184879"/>
                    <a:pt x="110796" y="187793"/>
                    <a:pt x="111091" y="190950"/>
                  </a:cubicBezTo>
                  <a:lnTo>
                    <a:pt x="111091" y="195950"/>
                  </a:lnTo>
                  <a:cubicBezTo>
                    <a:pt x="110986" y="199698"/>
                    <a:pt x="110511" y="203428"/>
                    <a:pt x="109664" y="207083"/>
                  </a:cubicBezTo>
                  <a:cubicBezTo>
                    <a:pt x="108236" y="218367"/>
                    <a:pt x="103277" y="228925"/>
                    <a:pt x="95482" y="237272"/>
                  </a:cubicBezTo>
                  <a:cubicBezTo>
                    <a:pt x="85060" y="248145"/>
                    <a:pt x="70440" y="254085"/>
                    <a:pt x="55316" y="253594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3" name="Freeform 602">
              <a:extLst>
                <a:ext uri="{FF2B5EF4-FFF2-40B4-BE49-F238E27FC236}">
                  <a16:creationId xmlns:a16="http://schemas.microsoft.com/office/drawing/2014/main" id="{BFA9E269-0AA4-1640-BA1B-B7384A28AF0A}"/>
                </a:ext>
              </a:extLst>
            </p:cNvPr>
            <p:cNvSpPr/>
            <p:nvPr/>
          </p:nvSpPr>
          <p:spPr>
            <a:xfrm>
              <a:off x="9156692" y="1599355"/>
              <a:ext cx="112375" cy="255563"/>
            </a:xfrm>
            <a:custGeom>
              <a:avLst/>
              <a:gdLst>
                <a:gd name="connsiteX0" fmla="*/ 55741 w 112375"/>
                <a:gd name="connsiteY0" fmla="*/ 255480 h 255563"/>
                <a:gd name="connsiteX1" fmla="*/ 15481 w 112375"/>
                <a:gd name="connsiteY1" fmla="*/ 239442 h 255563"/>
                <a:gd name="connsiteX2" fmla="*/ 1204 w 112375"/>
                <a:gd name="connsiteY2" fmla="*/ 207460 h 255563"/>
                <a:gd name="connsiteX3" fmla="*/ 157 w 112375"/>
                <a:gd name="connsiteY3" fmla="*/ 197082 h 255563"/>
                <a:gd name="connsiteX4" fmla="*/ 157 w 112375"/>
                <a:gd name="connsiteY4" fmla="*/ 191044 h 255563"/>
                <a:gd name="connsiteX5" fmla="*/ 157 w 112375"/>
                <a:gd name="connsiteY5" fmla="*/ 59719 h 255563"/>
                <a:gd name="connsiteX6" fmla="*/ 5392 w 112375"/>
                <a:gd name="connsiteY6" fmla="*/ 33397 h 255563"/>
                <a:gd name="connsiteX7" fmla="*/ 18146 w 112375"/>
                <a:gd name="connsiteY7" fmla="*/ 14529 h 255563"/>
                <a:gd name="connsiteX8" fmla="*/ 35754 w 112375"/>
                <a:gd name="connsiteY8" fmla="*/ 3491 h 255563"/>
                <a:gd name="connsiteX9" fmla="*/ 55741 w 112375"/>
                <a:gd name="connsiteY9" fmla="*/ 0 h 255563"/>
                <a:gd name="connsiteX10" fmla="*/ 72302 w 112375"/>
                <a:gd name="connsiteY10" fmla="*/ 2359 h 255563"/>
                <a:gd name="connsiteX11" fmla="*/ 93051 w 112375"/>
                <a:gd name="connsiteY11" fmla="*/ 13397 h 255563"/>
                <a:gd name="connsiteX12" fmla="*/ 99809 w 112375"/>
                <a:gd name="connsiteY12" fmla="*/ 20472 h 255563"/>
                <a:gd name="connsiteX13" fmla="*/ 105901 w 112375"/>
                <a:gd name="connsiteY13" fmla="*/ 30378 h 255563"/>
                <a:gd name="connsiteX14" fmla="*/ 110469 w 112375"/>
                <a:gd name="connsiteY14" fmla="*/ 43586 h 255563"/>
                <a:gd name="connsiteX15" fmla="*/ 112373 w 112375"/>
                <a:gd name="connsiteY15" fmla="*/ 60379 h 255563"/>
                <a:gd name="connsiteX16" fmla="*/ 112373 w 112375"/>
                <a:gd name="connsiteY16" fmla="*/ 198969 h 255563"/>
                <a:gd name="connsiteX17" fmla="*/ 96763 w 112375"/>
                <a:gd name="connsiteY17" fmla="*/ 239442 h 255563"/>
                <a:gd name="connsiteX18" fmla="*/ 55741 w 112375"/>
                <a:gd name="connsiteY18" fmla="*/ 255480 h 255563"/>
                <a:gd name="connsiteX19" fmla="*/ 24237 w 112375"/>
                <a:gd name="connsiteY19" fmla="*/ 192365 h 255563"/>
                <a:gd name="connsiteX20" fmla="*/ 24237 w 112375"/>
                <a:gd name="connsiteY20" fmla="*/ 196044 h 255563"/>
                <a:gd name="connsiteX21" fmla="*/ 24904 w 112375"/>
                <a:gd name="connsiteY21" fmla="*/ 204158 h 255563"/>
                <a:gd name="connsiteX22" fmla="*/ 27474 w 112375"/>
                <a:gd name="connsiteY22" fmla="*/ 214253 h 255563"/>
                <a:gd name="connsiteX23" fmla="*/ 33375 w 112375"/>
                <a:gd name="connsiteY23" fmla="*/ 223687 h 255563"/>
                <a:gd name="connsiteX24" fmla="*/ 55741 w 112375"/>
                <a:gd name="connsiteY24" fmla="*/ 231800 h 255563"/>
                <a:gd name="connsiteX25" fmla="*/ 79155 w 112375"/>
                <a:gd name="connsiteY25" fmla="*/ 223404 h 255563"/>
                <a:gd name="connsiteX26" fmla="*/ 84866 w 112375"/>
                <a:gd name="connsiteY26" fmla="*/ 214441 h 255563"/>
                <a:gd name="connsiteX27" fmla="*/ 87721 w 112375"/>
                <a:gd name="connsiteY27" fmla="*/ 205007 h 255563"/>
                <a:gd name="connsiteX28" fmla="*/ 88578 w 112375"/>
                <a:gd name="connsiteY28" fmla="*/ 197554 h 255563"/>
                <a:gd name="connsiteX29" fmla="*/ 88578 w 112375"/>
                <a:gd name="connsiteY29" fmla="*/ 59719 h 255563"/>
                <a:gd name="connsiteX30" fmla="*/ 84581 w 112375"/>
                <a:gd name="connsiteY30" fmla="*/ 39813 h 255563"/>
                <a:gd name="connsiteX31" fmla="*/ 75063 w 112375"/>
                <a:gd name="connsiteY31" fmla="*/ 28869 h 255563"/>
                <a:gd name="connsiteX32" fmla="*/ 64022 w 112375"/>
                <a:gd name="connsiteY32" fmla="*/ 23963 h 255563"/>
                <a:gd name="connsiteX33" fmla="*/ 55741 w 112375"/>
                <a:gd name="connsiteY33" fmla="*/ 22925 h 255563"/>
                <a:gd name="connsiteX34" fmla="*/ 34707 w 112375"/>
                <a:gd name="connsiteY34" fmla="*/ 30661 h 255563"/>
                <a:gd name="connsiteX35" fmla="*/ 24237 w 112375"/>
                <a:gd name="connsiteY35" fmla="*/ 59530 h 255563"/>
                <a:gd name="connsiteX36" fmla="*/ 24237 w 112375"/>
                <a:gd name="connsiteY36" fmla="*/ 192365 h 25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2375" h="255563">
                  <a:moveTo>
                    <a:pt x="55741" y="255480"/>
                  </a:moveTo>
                  <a:cubicBezTo>
                    <a:pt x="40579" y="256340"/>
                    <a:pt x="25827" y="250460"/>
                    <a:pt x="15481" y="239442"/>
                  </a:cubicBezTo>
                  <a:cubicBezTo>
                    <a:pt x="7552" y="230471"/>
                    <a:pt x="2565" y="219313"/>
                    <a:pt x="1204" y="207460"/>
                  </a:cubicBezTo>
                  <a:cubicBezTo>
                    <a:pt x="576" y="204034"/>
                    <a:pt x="224" y="200564"/>
                    <a:pt x="157" y="197082"/>
                  </a:cubicBezTo>
                  <a:cubicBezTo>
                    <a:pt x="-52" y="195075"/>
                    <a:pt x="-52" y="193052"/>
                    <a:pt x="157" y="191044"/>
                  </a:cubicBezTo>
                  <a:lnTo>
                    <a:pt x="157" y="59719"/>
                  </a:lnTo>
                  <a:cubicBezTo>
                    <a:pt x="128" y="50688"/>
                    <a:pt x="1908" y="41742"/>
                    <a:pt x="5392" y="33397"/>
                  </a:cubicBezTo>
                  <a:cubicBezTo>
                    <a:pt x="8371" y="26348"/>
                    <a:pt x="12702" y="19940"/>
                    <a:pt x="18146" y="14529"/>
                  </a:cubicBezTo>
                  <a:cubicBezTo>
                    <a:pt x="23162" y="9650"/>
                    <a:pt x="29158" y="5887"/>
                    <a:pt x="35754" y="3491"/>
                  </a:cubicBezTo>
                  <a:cubicBezTo>
                    <a:pt x="42159" y="1177"/>
                    <a:pt x="48926" y="-5"/>
                    <a:pt x="55741" y="0"/>
                  </a:cubicBezTo>
                  <a:cubicBezTo>
                    <a:pt x="61329" y="186"/>
                    <a:pt x="66887" y="977"/>
                    <a:pt x="72302" y="2359"/>
                  </a:cubicBezTo>
                  <a:cubicBezTo>
                    <a:pt x="80040" y="4257"/>
                    <a:pt x="87179" y="8052"/>
                    <a:pt x="93051" y="13397"/>
                  </a:cubicBezTo>
                  <a:cubicBezTo>
                    <a:pt x="95469" y="15597"/>
                    <a:pt x="97725" y="17962"/>
                    <a:pt x="99809" y="20472"/>
                  </a:cubicBezTo>
                  <a:cubicBezTo>
                    <a:pt x="102265" y="23496"/>
                    <a:pt x="104311" y="26827"/>
                    <a:pt x="105901" y="30378"/>
                  </a:cubicBezTo>
                  <a:cubicBezTo>
                    <a:pt x="107833" y="34630"/>
                    <a:pt x="109365" y="39052"/>
                    <a:pt x="110469" y="43586"/>
                  </a:cubicBezTo>
                  <a:cubicBezTo>
                    <a:pt x="111782" y="49088"/>
                    <a:pt x="112420" y="54726"/>
                    <a:pt x="112373" y="60379"/>
                  </a:cubicBezTo>
                  <a:lnTo>
                    <a:pt x="112373" y="198969"/>
                  </a:lnTo>
                  <a:cubicBezTo>
                    <a:pt x="111945" y="213823"/>
                    <a:pt x="106443" y="228095"/>
                    <a:pt x="96763" y="239442"/>
                  </a:cubicBezTo>
                  <a:cubicBezTo>
                    <a:pt x="86046" y="250376"/>
                    <a:pt x="71103" y="256217"/>
                    <a:pt x="55741" y="255480"/>
                  </a:cubicBezTo>
                  <a:close/>
                  <a:moveTo>
                    <a:pt x="24237" y="192365"/>
                  </a:moveTo>
                  <a:lnTo>
                    <a:pt x="24237" y="196044"/>
                  </a:lnTo>
                  <a:cubicBezTo>
                    <a:pt x="24256" y="198762"/>
                    <a:pt x="24475" y="201474"/>
                    <a:pt x="24904" y="204158"/>
                  </a:cubicBezTo>
                  <a:cubicBezTo>
                    <a:pt x="25455" y="207592"/>
                    <a:pt x="26312" y="210970"/>
                    <a:pt x="27474" y="214253"/>
                  </a:cubicBezTo>
                  <a:cubicBezTo>
                    <a:pt x="28673" y="217808"/>
                    <a:pt x="30700" y="221039"/>
                    <a:pt x="33375" y="223687"/>
                  </a:cubicBezTo>
                  <a:cubicBezTo>
                    <a:pt x="39285" y="229492"/>
                    <a:pt x="47452" y="232454"/>
                    <a:pt x="55741" y="231800"/>
                  </a:cubicBezTo>
                  <a:cubicBezTo>
                    <a:pt x="64384" y="232353"/>
                    <a:pt x="72873" y="229310"/>
                    <a:pt x="79155" y="223404"/>
                  </a:cubicBezTo>
                  <a:cubicBezTo>
                    <a:pt x="81583" y="220776"/>
                    <a:pt x="83515" y="217741"/>
                    <a:pt x="84866" y="214441"/>
                  </a:cubicBezTo>
                  <a:cubicBezTo>
                    <a:pt x="86170" y="211413"/>
                    <a:pt x="87132" y="208249"/>
                    <a:pt x="87721" y="205007"/>
                  </a:cubicBezTo>
                  <a:cubicBezTo>
                    <a:pt x="88245" y="202555"/>
                    <a:pt x="88530" y="200060"/>
                    <a:pt x="88578" y="197554"/>
                  </a:cubicBezTo>
                  <a:lnTo>
                    <a:pt x="88578" y="59719"/>
                  </a:lnTo>
                  <a:cubicBezTo>
                    <a:pt x="88921" y="52858"/>
                    <a:pt x="87550" y="46019"/>
                    <a:pt x="84581" y="39813"/>
                  </a:cubicBezTo>
                  <a:cubicBezTo>
                    <a:pt x="82315" y="35479"/>
                    <a:pt x="79051" y="31732"/>
                    <a:pt x="75063" y="28869"/>
                  </a:cubicBezTo>
                  <a:cubicBezTo>
                    <a:pt x="71779" y="26471"/>
                    <a:pt x="68010" y="24798"/>
                    <a:pt x="64022" y="23963"/>
                  </a:cubicBezTo>
                  <a:cubicBezTo>
                    <a:pt x="61290" y="23404"/>
                    <a:pt x="58520" y="23057"/>
                    <a:pt x="55741" y="22925"/>
                  </a:cubicBezTo>
                  <a:cubicBezTo>
                    <a:pt x="47994" y="22738"/>
                    <a:pt x="40455" y="25507"/>
                    <a:pt x="34707" y="30661"/>
                  </a:cubicBezTo>
                  <a:cubicBezTo>
                    <a:pt x="27255" y="38381"/>
                    <a:pt x="23447" y="48872"/>
                    <a:pt x="24237" y="59530"/>
                  </a:cubicBezTo>
                  <a:lnTo>
                    <a:pt x="24237" y="192365"/>
                  </a:ln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4" name="Freeform 603">
              <a:extLst>
                <a:ext uri="{FF2B5EF4-FFF2-40B4-BE49-F238E27FC236}">
                  <a16:creationId xmlns:a16="http://schemas.microsoft.com/office/drawing/2014/main" id="{5898708B-B84E-914B-8F05-201D1C21A5BF}"/>
                </a:ext>
              </a:extLst>
            </p:cNvPr>
            <p:cNvSpPr/>
            <p:nvPr/>
          </p:nvSpPr>
          <p:spPr>
            <a:xfrm>
              <a:off x="9312275" y="1605593"/>
              <a:ext cx="147146" cy="245283"/>
            </a:xfrm>
            <a:custGeom>
              <a:avLst/>
              <a:gdLst>
                <a:gd name="connsiteX0" fmla="*/ 147147 w 147146"/>
                <a:gd name="connsiteY0" fmla="*/ 233487 h 245283"/>
                <a:gd name="connsiteX1" fmla="*/ 143720 w 147146"/>
                <a:gd name="connsiteY1" fmla="*/ 241695 h 245283"/>
                <a:gd name="connsiteX2" fmla="*/ 135249 w 147146"/>
                <a:gd name="connsiteY2" fmla="*/ 245280 h 245283"/>
                <a:gd name="connsiteX3" fmla="*/ 123447 w 147146"/>
                <a:gd name="connsiteY3" fmla="*/ 233487 h 245283"/>
                <a:gd name="connsiteX4" fmla="*/ 123447 w 147146"/>
                <a:gd name="connsiteY4" fmla="*/ 56500 h 245283"/>
                <a:gd name="connsiteX5" fmla="*/ 84805 w 147146"/>
                <a:gd name="connsiteY5" fmla="*/ 131408 h 245283"/>
                <a:gd name="connsiteX6" fmla="*/ 78998 w 147146"/>
                <a:gd name="connsiteY6" fmla="*/ 138106 h 245283"/>
                <a:gd name="connsiteX7" fmla="*/ 73668 w 147146"/>
                <a:gd name="connsiteY7" fmla="*/ 139521 h 245283"/>
                <a:gd name="connsiteX8" fmla="*/ 70718 w 147146"/>
                <a:gd name="connsiteY8" fmla="*/ 139521 h 245283"/>
                <a:gd name="connsiteX9" fmla="*/ 68148 w 147146"/>
                <a:gd name="connsiteY9" fmla="*/ 138484 h 245283"/>
                <a:gd name="connsiteX10" fmla="*/ 62057 w 147146"/>
                <a:gd name="connsiteY10" fmla="*/ 131785 h 245283"/>
                <a:gd name="connsiteX11" fmla="*/ 23985 w 147146"/>
                <a:gd name="connsiteY11" fmla="*/ 56877 h 245283"/>
                <a:gd name="connsiteX12" fmla="*/ 23985 w 147146"/>
                <a:gd name="connsiteY12" fmla="*/ 233487 h 245283"/>
                <a:gd name="connsiteX13" fmla="*/ 12183 w 147146"/>
                <a:gd name="connsiteY13" fmla="*/ 245280 h 245283"/>
                <a:gd name="connsiteX14" fmla="*/ 3522 w 147146"/>
                <a:gd name="connsiteY14" fmla="*/ 241695 h 245283"/>
                <a:gd name="connsiteX15" fmla="*/ 0 w 147146"/>
                <a:gd name="connsiteY15" fmla="*/ 233487 h 245283"/>
                <a:gd name="connsiteX16" fmla="*/ 0 w 147146"/>
                <a:gd name="connsiteY16" fmla="*/ 5838 h 245283"/>
                <a:gd name="connsiteX17" fmla="*/ 0 w 147146"/>
                <a:gd name="connsiteY17" fmla="*/ 5838 h 245283"/>
                <a:gd name="connsiteX18" fmla="*/ 0 w 147146"/>
                <a:gd name="connsiteY18" fmla="*/ 4517 h 245283"/>
                <a:gd name="connsiteX19" fmla="*/ 1048 w 147146"/>
                <a:gd name="connsiteY19" fmla="*/ 1781 h 245283"/>
                <a:gd name="connsiteX20" fmla="*/ 1048 w 147146"/>
                <a:gd name="connsiteY20" fmla="*/ 1781 h 245283"/>
                <a:gd name="connsiteX21" fmla="*/ 1048 w 147146"/>
                <a:gd name="connsiteY21" fmla="*/ 1781 h 245283"/>
                <a:gd name="connsiteX22" fmla="*/ 1048 w 147146"/>
                <a:gd name="connsiteY22" fmla="*/ 1781 h 245283"/>
                <a:gd name="connsiteX23" fmla="*/ 1048 w 147146"/>
                <a:gd name="connsiteY23" fmla="*/ 1781 h 245283"/>
                <a:gd name="connsiteX24" fmla="*/ 1048 w 147146"/>
                <a:gd name="connsiteY24" fmla="*/ 1781 h 245283"/>
                <a:gd name="connsiteX25" fmla="*/ 1904 w 147146"/>
                <a:gd name="connsiteY25" fmla="*/ 837 h 245283"/>
                <a:gd name="connsiteX26" fmla="*/ 2761 w 147146"/>
                <a:gd name="connsiteY26" fmla="*/ 177 h 245283"/>
                <a:gd name="connsiteX27" fmla="*/ 2761 w 147146"/>
                <a:gd name="connsiteY27" fmla="*/ 177 h 245283"/>
                <a:gd name="connsiteX28" fmla="*/ 2761 w 147146"/>
                <a:gd name="connsiteY28" fmla="*/ 177 h 245283"/>
                <a:gd name="connsiteX29" fmla="*/ 2761 w 147146"/>
                <a:gd name="connsiteY29" fmla="*/ 177 h 245283"/>
                <a:gd name="connsiteX30" fmla="*/ 2761 w 147146"/>
                <a:gd name="connsiteY30" fmla="*/ 177 h 245283"/>
                <a:gd name="connsiteX31" fmla="*/ 2761 w 147146"/>
                <a:gd name="connsiteY31" fmla="*/ 177 h 245283"/>
                <a:gd name="connsiteX32" fmla="*/ 2761 w 147146"/>
                <a:gd name="connsiteY32" fmla="*/ 177 h 245283"/>
                <a:gd name="connsiteX33" fmla="*/ 2761 w 147146"/>
                <a:gd name="connsiteY33" fmla="*/ 177 h 245283"/>
                <a:gd name="connsiteX34" fmla="*/ 2761 w 147146"/>
                <a:gd name="connsiteY34" fmla="*/ 177 h 245283"/>
                <a:gd name="connsiteX35" fmla="*/ 3427 w 147146"/>
                <a:gd name="connsiteY35" fmla="*/ 177 h 245283"/>
                <a:gd name="connsiteX36" fmla="*/ 3427 w 147146"/>
                <a:gd name="connsiteY36" fmla="*/ 177 h 245283"/>
                <a:gd name="connsiteX37" fmla="*/ 3427 w 147146"/>
                <a:gd name="connsiteY37" fmla="*/ 177 h 245283"/>
                <a:gd name="connsiteX38" fmla="*/ 3427 w 147146"/>
                <a:gd name="connsiteY38" fmla="*/ 177 h 245283"/>
                <a:gd name="connsiteX39" fmla="*/ 3427 w 147146"/>
                <a:gd name="connsiteY39" fmla="*/ 177 h 245283"/>
                <a:gd name="connsiteX40" fmla="*/ 3427 w 147146"/>
                <a:gd name="connsiteY40" fmla="*/ 177 h 245283"/>
                <a:gd name="connsiteX41" fmla="*/ 4379 w 147146"/>
                <a:gd name="connsiteY41" fmla="*/ 177 h 245283"/>
                <a:gd name="connsiteX42" fmla="*/ 4379 w 147146"/>
                <a:gd name="connsiteY42" fmla="*/ 177 h 245283"/>
                <a:gd name="connsiteX43" fmla="*/ 8757 w 147146"/>
                <a:gd name="connsiteY43" fmla="*/ 177 h 245283"/>
                <a:gd name="connsiteX44" fmla="*/ 8757 w 147146"/>
                <a:gd name="connsiteY44" fmla="*/ 177 h 245283"/>
                <a:gd name="connsiteX45" fmla="*/ 11422 w 147146"/>
                <a:gd name="connsiteY45" fmla="*/ 837 h 245283"/>
                <a:gd name="connsiteX46" fmla="*/ 12088 w 147146"/>
                <a:gd name="connsiteY46" fmla="*/ 837 h 245283"/>
                <a:gd name="connsiteX47" fmla="*/ 12088 w 147146"/>
                <a:gd name="connsiteY47" fmla="*/ 837 h 245283"/>
                <a:gd name="connsiteX48" fmla="*/ 12088 w 147146"/>
                <a:gd name="connsiteY48" fmla="*/ 837 h 245283"/>
                <a:gd name="connsiteX49" fmla="*/ 12754 w 147146"/>
                <a:gd name="connsiteY49" fmla="*/ 837 h 245283"/>
                <a:gd name="connsiteX50" fmla="*/ 14468 w 147146"/>
                <a:gd name="connsiteY50" fmla="*/ 2253 h 245283"/>
                <a:gd name="connsiteX51" fmla="*/ 14468 w 147146"/>
                <a:gd name="connsiteY51" fmla="*/ 2253 h 245283"/>
                <a:gd name="connsiteX52" fmla="*/ 14468 w 147146"/>
                <a:gd name="connsiteY52" fmla="*/ 2253 h 245283"/>
                <a:gd name="connsiteX53" fmla="*/ 14468 w 147146"/>
                <a:gd name="connsiteY53" fmla="*/ 2253 h 245283"/>
                <a:gd name="connsiteX54" fmla="*/ 14468 w 147146"/>
                <a:gd name="connsiteY54" fmla="*/ 2253 h 245283"/>
                <a:gd name="connsiteX55" fmla="*/ 14468 w 147146"/>
                <a:gd name="connsiteY55" fmla="*/ 2253 h 245283"/>
                <a:gd name="connsiteX56" fmla="*/ 14468 w 147146"/>
                <a:gd name="connsiteY56" fmla="*/ 2253 h 245283"/>
                <a:gd name="connsiteX57" fmla="*/ 14468 w 147146"/>
                <a:gd name="connsiteY57" fmla="*/ 2253 h 245283"/>
                <a:gd name="connsiteX58" fmla="*/ 14468 w 147146"/>
                <a:gd name="connsiteY58" fmla="*/ 2253 h 245283"/>
                <a:gd name="connsiteX59" fmla="*/ 65674 w 147146"/>
                <a:gd name="connsiteY59" fmla="*/ 101690 h 245283"/>
                <a:gd name="connsiteX60" fmla="*/ 124494 w 147146"/>
                <a:gd name="connsiteY60" fmla="*/ 1781 h 245283"/>
                <a:gd name="connsiteX61" fmla="*/ 124494 w 147146"/>
                <a:gd name="connsiteY61" fmla="*/ 1781 h 245283"/>
                <a:gd name="connsiteX62" fmla="*/ 124494 w 147146"/>
                <a:gd name="connsiteY62" fmla="*/ 1781 h 245283"/>
                <a:gd name="connsiteX63" fmla="*/ 124494 w 147146"/>
                <a:gd name="connsiteY63" fmla="*/ 1781 h 245283"/>
                <a:gd name="connsiteX64" fmla="*/ 124494 w 147146"/>
                <a:gd name="connsiteY64" fmla="*/ 1781 h 245283"/>
                <a:gd name="connsiteX65" fmla="*/ 124494 w 147146"/>
                <a:gd name="connsiteY65" fmla="*/ 1781 h 245283"/>
                <a:gd name="connsiteX66" fmla="*/ 124494 w 147146"/>
                <a:gd name="connsiteY66" fmla="*/ 1781 h 245283"/>
                <a:gd name="connsiteX67" fmla="*/ 124494 w 147146"/>
                <a:gd name="connsiteY67" fmla="*/ 1781 h 245283"/>
                <a:gd name="connsiteX68" fmla="*/ 124494 w 147146"/>
                <a:gd name="connsiteY68" fmla="*/ 1781 h 245283"/>
                <a:gd name="connsiteX69" fmla="*/ 126588 w 147146"/>
                <a:gd name="connsiteY69" fmla="*/ 83 h 245283"/>
                <a:gd name="connsiteX70" fmla="*/ 126588 w 147146"/>
                <a:gd name="connsiteY70" fmla="*/ 83 h 245283"/>
                <a:gd name="connsiteX71" fmla="*/ 126588 w 147146"/>
                <a:gd name="connsiteY71" fmla="*/ 83 h 245283"/>
                <a:gd name="connsiteX72" fmla="*/ 126588 w 147146"/>
                <a:gd name="connsiteY72" fmla="*/ 83 h 245283"/>
                <a:gd name="connsiteX73" fmla="*/ 126588 w 147146"/>
                <a:gd name="connsiteY73" fmla="*/ 83 h 245283"/>
                <a:gd name="connsiteX74" fmla="*/ 127254 w 147146"/>
                <a:gd name="connsiteY74" fmla="*/ 83 h 245283"/>
                <a:gd name="connsiteX75" fmla="*/ 127254 w 147146"/>
                <a:gd name="connsiteY75" fmla="*/ 83 h 245283"/>
                <a:gd name="connsiteX76" fmla="*/ 128111 w 147146"/>
                <a:gd name="connsiteY76" fmla="*/ 83 h 245283"/>
                <a:gd name="connsiteX77" fmla="*/ 129253 w 147146"/>
                <a:gd name="connsiteY77" fmla="*/ 83 h 245283"/>
                <a:gd name="connsiteX78" fmla="*/ 129919 w 147146"/>
                <a:gd name="connsiteY78" fmla="*/ 83 h 245283"/>
                <a:gd name="connsiteX79" fmla="*/ 129919 w 147146"/>
                <a:gd name="connsiteY79" fmla="*/ 83 h 245283"/>
                <a:gd name="connsiteX80" fmla="*/ 134298 w 147146"/>
                <a:gd name="connsiteY80" fmla="*/ 83 h 245283"/>
                <a:gd name="connsiteX81" fmla="*/ 134298 w 147146"/>
                <a:gd name="connsiteY81" fmla="*/ 83 h 245283"/>
                <a:gd name="connsiteX82" fmla="*/ 135630 w 147146"/>
                <a:gd name="connsiteY82" fmla="*/ 83 h 245283"/>
                <a:gd name="connsiteX83" fmla="*/ 135630 w 147146"/>
                <a:gd name="connsiteY83" fmla="*/ 83 h 245283"/>
                <a:gd name="connsiteX84" fmla="*/ 136391 w 147146"/>
                <a:gd name="connsiteY84" fmla="*/ 83 h 245283"/>
                <a:gd name="connsiteX85" fmla="*/ 136391 w 147146"/>
                <a:gd name="connsiteY85" fmla="*/ 83 h 245283"/>
                <a:gd name="connsiteX86" fmla="*/ 136391 w 147146"/>
                <a:gd name="connsiteY86" fmla="*/ 83 h 245283"/>
                <a:gd name="connsiteX87" fmla="*/ 136391 w 147146"/>
                <a:gd name="connsiteY87" fmla="*/ 83 h 245283"/>
                <a:gd name="connsiteX88" fmla="*/ 137058 w 147146"/>
                <a:gd name="connsiteY88" fmla="*/ 83 h 245283"/>
                <a:gd name="connsiteX89" fmla="*/ 137058 w 147146"/>
                <a:gd name="connsiteY89" fmla="*/ 83 h 245283"/>
                <a:gd name="connsiteX90" fmla="*/ 137058 w 147146"/>
                <a:gd name="connsiteY90" fmla="*/ 83 h 245283"/>
                <a:gd name="connsiteX91" fmla="*/ 137058 w 147146"/>
                <a:gd name="connsiteY91" fmla="*/ 83 h 245283"/>
                <a:gd name="connsiteX92" fmla="*/ 137058 w 147146"/>
                <a:gd name="connsiteY92" fmla="*/ 83 h 245283"/>
                <a:gd name="connsiteX93" fmla="*/ 137058 w 147146"/>
                <a:gd name="connsiteY93" fmla="*/ 83 h 245283"/>
                <a:gd name="connsiteX94" fmla="*/ 137058 w 147146"/>
                <a:gd name="connsiteY94" fmla="*/ 83 h 245283"/>
                <a:gd name="connsiteX95" fmla="*/ 137058 w 147146"/>
                <a:gd name="connsiteY95" fmla="*/ 83 h 245283"/>
                <a:gd name="connsiteX96" fmla="*/ 137058 w 147146"/>
                <a:gd name="connsiteY96" fmla="*/ 83 h 245283"/>
                <a:gd name="connsiteX97" fmla="*/ 138390 w 147146"/>
                <a:gd name="connsiteY97" fmla="*/ 1686 h 245283"/>
                <a:gd name="connsiteX98" fmla="*/ 138390 w 147146"/>
                <a:gd name="connsiteY98" fmla="*/ 1686 h 245283"/>
                <a:gd name="connsiteX99" fmla="*/ 138390 w 147146"/>
                <a:gd name="connsiteY99" fmla="*/ 1686 h 245283"/>
                <a:gd name="connsiteX100" fmla="*/ 138390 w 147146"/>
                <a:gd name="connsiteY100" fmla="*/ 1686 h 245283"/>
                <a:gd name="connsiteX101" fmla="*/ 138390 w 147146"/>
                <a:gd name="connsiteY101" fmla="*/ 1686 h 245283"/>
                <a:gd name="connsiteX102" fmla="*/ 138390 w 147146"/>
                <a:gd name="connsiteY102" fmla="*/ 1686 h 245283"/>
                <a:gd name="connsiteX103" fmla="*/ 139057 w 147146"/>
                <a:gd name="connsiteY103" fmla="*/ 4045 h 245283"/>
                <a:gd name="connsiteX104" fmla="*/ 139057 w 147146"/>
                <a:gd name="connsiteY104" fmla="*/ 4045 h 245283"/>
                <a:gd name="connsiteX105" fmla="*/ 139057 w 147146"/>
                <a:gd name="connsiteY105" fmla="*/ 4045 h 245283"/>
                <a:gd name="connsiteX106" fmla="*/ 139057 w 147146"/>
                <a:gd name="connsiteY106" fmla="*/ 233487 h 24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147146" h="245283">
                  <a:moveTo>
                    <a:pt x="147147" y="233487"/>
                  </a:moveTo>
                  <a:cubicBezTo>
                    <a:pt x="147156" y="236567"/>
                    <a:pt x="145928" y="239524"/>
                    <a:pt x="143720" y="241695"/>
                  </a:cubicBezTo>
                  <a:cubicBezTo>
                    <a:pt x="141560" y="244056"/>
                    <a:pt x="138466" y="245365"/>
                    <a:pt x="135249" y="245280"/>
                  </a:cubicBezTo>
                  <a:cubicBezTo>
                    <a:pt x="128777" y="245081"/>
                    <a:pt x="123599" y="239901"/>
                    <a:pt x="123447" y="233487"/>
                  </a:cubicBezTo>
                  <a:lnTo>
                    <a:pt x="123447" y="56500"/>
                  </a:lnTo>
                  <a:lnTo>
                    <a:pt x="84805" y="131408"/>
                  </a:lnTo>
                  <a:cubicBezTo>
                    <a:pt x="83862" y="134328"/>
                    <a:pt x="81768" y="136745"/>
                    <a:pt x="78998" y="138106"/>
                  </a:cubicBezTo>
                  <a:cubicBezTo>
                    <a:pt x="77333" y="138915"/>
                    <a:pt x="75524" y="139395"/>
                    <a:pt x="73668" y="139521"/>
                  </a:cubicBezTo>
                  <a:cubicBezTo>
                    <a:pt x="72688" y="139632"/>
                    <a:pt x="71698" y="139632"/>
                    <a:pt x="70718" y="139521"/>
                  </a:cubicBezTo>
                  <a:cubicBezTo>
                    <a:pt x="69823" y="139265"/>
                    <a:pt x="68967" y="138918"/>
                    <a:pt x="68148" y="138484"/>
                  </a:cubicBezTo>
                  <a:cubicBezTo>
                    <a:pt x="65283" y="137165"/>
                    <a:pt x="63085" y="134747"/>
                    <a:pt x="62057" y="131785"/>
                  </a:cubicBezTo>
                  <a:lnTo>
                    <a:pt x="23985" y="56877"/>
                  </a:lnTo>
                  <a:lnTo>
                    <a:pt x="23985" y="233487"/>
                  </a:lnTo>
                  <a:cubicBezTo>
                    <a:pt x="23833" y="239901"/>
                    <a:pt x="18655" y="245081"/>
                    <a:pt x="12183" y="245280"/>
                  </a:cubicBezTo>
                  <a:cubicBezTo>
                    <a:pt x="8919" y="245323"/>
                    <a:pt x="5787" y="244025"/>
                    <a:pt x="3522" y="241695"/>
                  </a:cubicBezTo>
                  <a:cubicBezTo>
                    <a:pt x="1257" y="239558"/>
                    <a:pt x="-18" y="236588"/>
                    <a:pt x="0" y="233487"/>
                  </a:cubicBezTo>
                  <a:lnTo>
                    <a:pt x="0" y="5838"/>
                  </a:lnTo>
                  <a:cubicBezTo>
                    <a:pt x="0" y="5838"/>
                    <a:pt x="0" y="5838"/>
                    <a:pt x="0" y="5838"/>
                  </a:cubicBezTo>
                  <a:lnTo>
                    <a:pt x="0" y="4517"/>
                  </a:lnTo>
                  <a:lnTo>
                    <a:pt x="1048" y="1781"/>
                  </a:lnTo>
                  <a:lnTo>
                    <a:pt x="1048" y="1781"/>
                  </a:lnTo>
                  <a:lnTo>
                    <a:pt x="1048" y="1781"/>
                  </a:lnTo>
                  <a:lnTo>
                    <a:pt x="1048" y="1781"/>
                  </a:lnTo>
                  <a:lnTo>
                    <a:pt x="1048" y="1781"/>
                  </a:lnTo>
                  <a:cubicBezTo>
                    <a:pt x="1048" y="1781"/>
                    <a:pt x="1048" y="1781"/>
                    <a:pt x="1048" y="1781"/>
                  </a:cubicBezTo>
                  <a:cubicBezTo>
                    <a:pt x="1390" y="1524"/>
                    <a:pt x="1685" y="1204"/>
                    <a:pt x="1904" y="837"/>
                  </a:cubicBezTo>
                  <a:cubicBezTo>
                    <a:pt x="2104" y="526"/>
                    <a:pt x="2408" y="293"/>
                    <a:pt x="2761" y="177"/>
                  </a:cubicBezTo>
                  <a:lnTo>
                    <a:pt x="2761" y="177"/>
                  </a:lnTo>
                  <a:cubicBezTo>
                    <a:pt x="2761" y="177"/>
                    <a:pt x="2761" y="177"/>
                    <a:pt x="2761" y="177"/>
                  </a:cubicBezTo>
                  <a:lnTo>
                    <a:pt x="2761" y="177"/>
                  </a:lnTo>
                  <a:lnTo>
                    <a:pt x="2761" y="177"/>
                  </a:lnTo>
                  <a:lnTo>
                    <a:pt x="2761" y="177"/>
                  </a:lnTo>
                  <a:lnTo>
                    <a:pt x="2761" y="177"/>
                  </a:lnTo>
                  <a:lnTo>
                    <a:pt x="2761" y="177"/>
                  </a:lnTo>
                  <a:lnTo>
                    <a:pt x="2761" y="177"/>
                  </a:lnTo>
                  <a:lnTo>
                    <a:pt x="3427" y="177"/>
                  </a:lnTo>
                  <a:cubicBezTo>
                    <a:pt x="3427" y="177"/>
                    <a:pt x="3427" y="177"/>
                    <a:pt x="3427" y="177"/>
                  </a:cubicBezTo>
                  <a:cubicBezTo>
                    <a:pt x="3427" y="177"/>
                    <a:pt x="3427" y="177"/>
                    <a:pt x="3427" y="177"/>
                  </a:cubicBezTo>
                  <a:cubicBezTo>
                    <a:pt x="3427" y="177"/>
                    <a:pt x="3427" y="177"/>
                    <a:pt x="3427" y="177"/>
                  </a:cubicBezTo>
                  <a:lnTo>
                    <a:pt x="3427" y="177"/>
                  </a:lnTo>
                  <a:lnTo>
                    <a:pt x="3427" y="177"/>
                  </a:lnTo>
                  <a:lnTo>
                    <a:pt x="4379" y="177"/>
                  </a:lnTo>
                  <a:cubicBezTo>
                    <a:pt x="4379" y="177"/>
                    <a:pt x="4379" y="177"/>
                    <a:pt x="4379" y="177"/>
                  </a:cubicBezTo>
                  <a:lnTo>
                    <a:pt x="8757" y="177"/>
                  </a:lnTo>
                  <a:lnTo>
                    <a:pt x="8757" y="177"/>
                  </a:lnTo>
                  <a:cubicBezTo>
                    <a:pt x="9689" y="171"/>
                    <a:pt x="10603" y="398"/>
                    <a:pt x="11422" y="837"/>
                  </a:cubicBezTo>
                  <a:cubicBezTo>
                    <a:pt x="11631" y="927"/>
                    <a:pt x="11879" y="927"/>
                    <a:pt x="12088" y="837"/>
                  </a:cubicBezTo>
                  <a:cubicBezTo>
                    <a:pt x="12088" y="837"/>
                    <a:pt x="12088" y="837"/>
                    <a:pt x="12088" y="837"/>
                  </a:cubicBezTo>
                  <a:lnTo>
                    <a:pt x="12088" y="837"/>
                  </a:lnTo>
                  <a:cubicBezTo>
                    <a:pt x="12297" y="748"/>
                    <a:pt x="12545" y="748"/>
                    <a:pt x="12754" y="837"/>
                  </a:cubicBezTo>
                  <a:cubicBezTo>
                    <a:pt x="13259" y="1379"/>
                    <a:pt x="13840" y="1854"/>
                    <a:pt x="14468" y="2253"/>
                  </a:cubicBezTo>
                  <a:cubicBezTo>
                    <a:pt x="14468" y="2253"/>
                    <a:pt x="14468" y="2253"/>
                    <a:pt x="14468" y="2253"/>
                  </a:cubicBezTo>
                  <a:lnTo>
                    <a:pt x="14468" y="2253"/>
                  </a:lnTo>
                  <a:lnTo>
                    <a:pt x="14468" y="2253"/>
                  </a:lnTo>
                  <a:lnTo>
                    <a:pt x="14468" y="2253"/>
                  </a:lnTo>
                  <a:cubicBezTo>
                    <a:pt x="14468" y="2253"/>
                    <a:pt x="14468" y="2253"/>
                    <a:pt x="14468" y="2253"/>
                  </a:cubicBezTo>
                  <a:lnTo>
                    <a:pt x="14468" y="2253"/>
                  </a:lnTo>
                  <a:lnTo>
                    <a:pt x="14468" y="2253"/>
                  </a:lnTo>
                  <a:lnTo>
                    <a:pt x="14468" y="2253"/>
                  </a:lnTo>
                  <a:lnTo>
                    <a:pt x="65674" y="101690"/>
                  </a:lnTo>
                  <a:lnTo>
                    <a:pt x="124494" y="1781"/>
                  </a:lnTo>
                  <a:lnTo>
                    <a:pt x="124494" y="1781"/>
                  </a:lnTo>
                  <a:lnTo>
                    <a:pt x="124494" y="1781"/>
                  </a:lnTo>
                  <a:lnTo>
                    <a:pt x="124494" y="1781"/>
                  </a:lnTo>
                  <a:lnTo>
                    <a:pt x="124494" y="1781"/>
                  </a:lnTo>
                  <a:lnTo>
                    <a:pt x="124494" y="1781"/>
                  </a:lnTo>
                  <a:lnTo>
                    <a:pt x="124494" y="1781"/>
                  </a:lnTo>
                  <a:lnTo>
                    <a:pt x="124494" y="1781"/>
                  </a:lnTo>
                  <a:lnTo>
                    <a:pt x="124494" y="1781"/>
                  </a:lnTo>
                  <a:cubicBezTo>
                    <a:pt x="125141" y="1159"/>
                    <a:pt x="125846" y="592"/>
                    <a:pt x="126588" y="83"/>
                  </a:cubicBezTo>
                  <a:lnTo>
                    <a:pt x="126588" y="83"/>
                  </a:lnTo>
                  <a:lnTo>
                    <a:pt x="126588" y="83"/>
                  </a:lnTo>
                  <a:cubicBezTo>
                    <a:pt x="126588" y="83"/>
                    <a:pt x="126588" y="83"/>
                    <a:pt x="126588" y="83"/>
                  </a:cubicBezTo>
                  <a:lnTo>
                    <a:pt x="126588" y="83"/>
                  </a:lnTo>
                  <a:lnTo>
                    <a:pt x="127254" y="83"/>
                  </a:lnTo>
                  <a:lnTo>
                    <a:pt x="127254" y="83"/>
                  </a:lnTo>
                  <a:cubicBezTo>
                    <a:pt x="127530" y="-28"/>
                    <a:pt x="127835" y="-28"/>
                    <a:pt x="128111" y="83"/>
                  </a:cubicBezTo>
                  <a:lnTo>
                    <a:pt x="129253" y="83"/>
                  </a:lnTo>
                  <a:lnTo>
                    <a:pt x="129919" y="83"/>
                  </a:lnTo>
                  <a:cubicBezTo>
                    <a:pt x="129919" y="83"/>
                    <a:pt x="129919" y="83"/>
                    <a:pt x="129919" y="83"/>
                  </a:cubicBezTo>
                  <a:lnTo>
                    <a:pt x="134298" y="83"/>
                  </a:lnTo>
                  <a:lnTo>
                    <a:pt x="134298" y="83"/>
                  </a:lnTo>
                  <a:lnTo>
                    <a:pt x="135630" y="83"/>
                  </a:lnTo>
                  <a:lnTo>
                    <a:pt x="135630" y="83"/>
                  </a:lnTo>
                  <a:lnTo>
                    <a:pt x="136391" y="83"/>
                  </a:lnTo>
                  <a:lnTo>
                    <a:pt x="136391" y="83"/>
                  </a:lnTo>
                  <a:lnTo>
                    <a:pt x="136391" y="83"/>
                  </a:lnTo>
                  <a:lnTo>
                    <a:pt x="136391" y="83"/>
                  </a:lnTo>
                  <a:lnTo>
                    <a:pt x="137058" y="83"/>
                  </a:lnTo>
                  <a:lnTo>
                    <a:pt x="137058" y="83"/>
                  </a:lnTo>
                  <a:lnTo>
                    <a:pt x="137058" y="83"/>
                  </a:lnTo>
                  <a:lnTo>
                    <a:pt x="137058" y="83"/>
                  </a:lnTo>
                  <a:lnTo>
                    <a:pt x="137058" y="83"/>
                  </a:lnTo>
                  <a:lnTo>
                    <a:pt x="137058" y="83"/>
                  </a:lnTo>
                  <a:lnTo>
                    <a:pt x="137058" y="83"/>
                  </a:lnTo>
                  <a:lnTo>
                    <a:pt x="137058" y="83"/>
                  </a:lnTo>
                  <a:lnTo>
                    <a:pt x="137058" y="83"/>
                  </a:lnTo>
                  <a:cubicBezTo>
                    <a:pt x="137638" y="494"/>
                    <a:pt x="138095" y="1046"/>
                    <a:pt x="138390" y="1686"/>
                  </a:cubicBezTo>
                  <a:lnTo>
                    <a:pt x="138390" y="1686"/>
                  </a:lnTo>
                  <a:lnTo>
                    <a:pt x="138390" y="1686"/>
                  </a:lnTo>
                  <a:lnTo>
                    <a:pt x="138390" y="1686"/>
                  </a:lnTo>
                  <a:lnTo>
                    <a:pt x="138390" y="1686"/>
                  </a:lnTo>
                  <a:lnTo>
                    <a:pt x="138390" y="1686"/>
                  </a:lnTo>
                  <a:cubicBezTo>
                    <a:pt x="138799" y="2410"/>
                    <a:pt x="139028" y="3218"/>
                    <a:pt x="139057" y="4045"/>
                  </a:cubicBezTo>
                  <a:lnTo>
                    <a:pt x="139057" y="4045"/>
                  </a:lnTo>
                  <a:lnTo>
                    <a:pt x="139057" y="4045"/>
                  </a:lnTo>
                  <a:lnTo>
                    <a:pt x="139057" y="233487"/>
                  </a:ln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5" name="Freeform 604">
              <a:extLst>
                <a:ext uri="{FF2B5EF4-FFF2-40B4-BE49-F238E27FC236}">
                  <a16:creationId xmlns:a16="http://schemas.microsoft.com/office/drawing/2014/main" id="{46CCA501-F094-3F48-A904-4D32780AF781}"/>
                </a:ext>
              </a:extLst>
            </p:cNvPr>
            <p:cNvSpPr/>
            <p:nvPr/>
          </p:nvSpPr>
          <p:spPr>
            <a:xfrm>
              <a:off x="9506435" y="1600673"/>
              <a:ext cx="114885" cy="250201"/>
            </a:xfrm>
            <a:custGeom>
              <a:avLst/>
              <a:gdLst>
                <a:gd name="connsiteX0" fmla="*/ 100704 w 114885"/>
                <a:gd name="connsiteY0" fmla="*/ 24815 h 250201"/>
                <a:gd name="connsiteX1" fmla="*/ 111174 w 114885"/>
                <a:gd name="connsiteY1" fmla="*/ 48684 h 250201"/>
                <a:gd name="connsiteX2" fmla="*/ 114886 w 114885"/>
                <a:gd name="connsiteY2" fmla="*/ 75195 h 250201"/>
                <a:gd name="connsiteX3" fmla="*/ 111174 w 114885"/>
                <a:gd name="connsiteY3" fmla="*/ 102082 h 250201"/>
                <a:gd name="connsiteX4" fmla="*/ 100704 w 114885"/>
                <a:gd name="connsiteY4" fmla="*/ 126423 h 250201"/>
                <a:gd name="connsiteX5" fmla="*/ 82620 w 114885"/>
                <a:gd name="connsiteY5" fmla="*/ 144065 h 250201"/>
                <a:gd name="connsiteX6" fmla="*/ 61776 w 114885"/>
                <a:gd name="connsiteY6" fmla="*/ 150480 h 250201"/>
                <a:gd name="connsiteX7" fmla="*/ 23704 w 114885"/>
                <a:gd name="connsiteY7" fmla="*/ 150480 h 250201"/>
                <a:gd name="connsiteX8" fmla="*/ 23704 w 114885"/>
                <a:gd name="connsiteY8" fmla="*/ 238408 h 250201"/>
                <a:gd name="connsiteX9" fmla="*/ 12188 w 114885"/>
                <a:gd name="connsiteY9" fmla="*/ 250201 h 250201"/>
                <a:gd name="connsiteX10" fmla="*/ 11807 w 114885"/>
                <a:gd name="connsiteY10" fmla="*/ 250201 h 250201"/>
                <a:gd name="connsiteX11" fmla="*/ 3527 w 114885"/>
                <a:gd name="connsiteY11" fmla="*/ 246804 h 250201"/>
                <a:gd name="connsiteX12" fmla="*/ 5 w 114885"/>
                <a:gd name="connsiteY12" fmla="*/ 238408 h 250201"/>
                <a:gd name="connsiteX13" fmla="*/ 5 w 114885"/>
                <a:gd name="connsiteY13" fmla="*/ 11985 h 250201"/>
                <a:gd name="connsiteX14" fmla="*/ 6477 w 114885"/>
                <a:gd name="connsiteY14" fmla="*/ 1985 h 250201"/>
                <a:gd name="connsiteX15" fmla="*/ 12569 w 114885"/>
                <a:gd name="connsiteY15" fmla="*/ 3 h 250201"/>
                <a:gd name="connsiteX16" fmla="*/ 62347 w 114885"/>
                <a:gd name="connsiteY16" fmla="*/ 3 h 250201"/>
                <a:gd name="connsiteX17" fmla="*/ 83191 w 114885"/>
                <a:gd name="connsiteY17" fmla="*/ 6513 h 250201"/>
                <a:gd name="connsiteX18" fmla="*/ 100704 w 114885"/>
                <a:gd name="connsiteY18" fmla="*/ 24815 h 250201"/>
                <a:gd name="connsiteX19" fmla="*/ 80336 w 114885"/>
                <a:gd name="connsiteY19" fmla="*/ 113120 h 250201"/>
                <a:gd name="connsiteX20" fmla="*/ 88140 w 114885"/>
                <a:gd name="connsiteY20" fmla="*/ 95573 h 250201"/>
                <a:gd name="connsiteX21" fmla="*/ 88140 w 114885"/>
                <a:gd name="connsiteY21" fmla="*/ 55194 h 250201"/>
                <a:gd name="connsiteX22" fmla="*/ 80336 w 114885"/>
                <a:gd name="connsiteY22" fmla="*/ 37646 h 250201"/>
                <a:gd name="connsiteX23" fmla="*/ 71389 w 114885"/>
                <a:gd name="connsiteY23" fmla="*/ 27363 h 250201"/>
                <a:gd name="connsiteX24" fmla="*/ 61871 w 114885"/>
                <a:gd name="connsiteY24" fmla="*/ 23872 h 250201"/>
                <a:gd name="connsiteX25" fmla="*/ 23800 w 114885"/>
                <a:gd name="connsiteY25" fmla="*/ 23872 h 250201"/>
                <a:gd name="connsiteX26" fmla="*/ 23800 w 114885"/>
                <a:gd name="connsiteY26" fmla="*/ 126894 h 250201"/>
                <a:gd name="connsiteX27" fmla="*/ 61871 w 114885"/>
                <a:gd name="connsiteY27" fmla="*/ 126894 h 250201"/>
                <a:gd name="connsiteX28" fmla="*/ 71389 w 114885"/>
                <a:gd name="connsiteY28" fmla="*/ 123404 h 250201"/>
                <a:gd name="connsiteX29" fmla="*/ 80336 w 114885"/>
                <a:gd name="connsiteY29" fmla="*/ 113120 h 250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4885" h="250201">
                  <a:moveTo>
                    <a:pt x="100704" y="24815"/>
                  </a:moveTo>
                  <a:cubicBezTo>
                    <a:pt x="105301" y="32251"/>
                    <a:pt x="108823" y="40284"/>
                    <a:pt x="111174" y="48684"/>
                  </a:cubicBezTo>
                  <a:cubicBezTo>
                    <a:pt x="113629" y="57310"/>
                    <a:pt x="114876" y="66231"/>
                    <a:pt x="114886" y="75195"/>
                  </a:cubicBezTo>
                  <a:cubicBezTo>
                    <a:pt x="114905" y="84284"/>
                    <a:pt x="113648" y="93331"/>
                    <a:pt x="111174" y="102082"/>
                  </a:cubicBezTo>
                  <a:cubicBezTo>
                    <a:pt x="108879" y="110651"/>
                    <a:pt x="105358" y="118850"/>
                    <a:pt x="100704" y="126423"/>
                  </a:cubicBezTo>
                  <a:cubicBezTo>
                    <a:pt x="95974" y="133482"/>
                    <a:pt x="89815" y="139490"/>
                    <a:pt x="82620" y="144065"/>
                  </a:cubicBezTo>
                  <a:cubicBezTo>
                    <a:pt x="76452" y="148173"/>
                    <a:pt x="69209" y="150404"/>
                    <a:pt x="61776" y="150480"/>
                  </a:cubicBezTo>
                  <a:lnTo>
                    <a:pt x="23704" y="150480"/>
                  </a:lnTo>
                  <a:lnTo>
                    <a:pt x="23704" y="238408"/>
                  </a:lnTo>
                  <a:cubicBezTo>
                    <a:pt x="23809" y="244815"/>
                    <a:pt x="18660" y="250096"/>
                    <a:pt x="12188" y="250201"/>
                  </a:cubicBezTo>
                  <a:cubicBezTo>
                    <a:pt x="12064" y="250202"/>
                    <a:pt x="11931" y="250202"/>
                    <a:pt x="11807" y="250201"/>
                  </a:cubicBezTo>
                  <a:cubicBezTo>
                    <a:pt x="8704" y="250212"/>
                    <a:pt x="5715" y="248989"/>
                    <a:pt x="3527" y="246804"/>
                  </a:cubicBezTo>
                  <a:cubicBezTo>
                    <a:pt x="1195" y="244637"/>
                    <a:pt x="-90" y="241578"/>
                    <a:pt x="5" y="238408"/>
                  </a:cubicBezTo>
                  <a:lnTo>
                    <a:pt x="5" y="11985"/>
                  </a:lnTo>
                  <a:cubicBezTo>
                    <a:pt x="33" y="7693"/>
                    <a:pt x="2556" y="3803"/>
                    <a:pt x="6477" y="1985"/>
                  </a:cubicBezTo>
                  <a:cubicBezTo>
                    <a:pt x="8219" y="646"/>
                    <a:pt x="10370" y="-54"/>
                    <a:pt x="12569" y="3"/>
                  </a:cubicBezTo>
                  <a:lnTo>
                    <a:pt x="62347" y="3"/>
                  </a:lnTo>
                  <a:cubicBezTo>
                    <a:pt x="69790" y="68"/>
                    <a:pt x="77052" y="2335"/>
                    <a:pt x="83191" y="6513"/>
                  </a:cubicBezTo>
                  <a:cubicBezTo>
                    <a:pt x="90186" y="11409"/>
                    <a:pt x="96145" y="17629"/>
                    <a:pt x="100704" y="24815"/>
                  </a:cubicBezTo>
                  <a:close/>
                  <a:moveTo>
                    <a:pt x="80336" y="113120"/>
                  </a:moveTo>
                  <a:cubicBezTo>
                    <a:pt x="83876" y="107730"/>
                    <a:pt x="86513" y="101803"/>
                    <a:pt x="88140" y="95573"/>
                  </a:cubicBezTo>
                  <a:cubicBezTo>
                    <a:pt x="91843" y="82363"/>
                    <a:pt x="91843" y="68404"/>
                    <a:pt x="88140" y="55194"/>
                  </a:cubicBezTo>
                  <a:cubicBezTo>
                    <a:pt x="86494" y="48970"/>
                    <a:pt x="83867" y="43047"/>
                    <a:pt x="80336" y="37646"/>
                  </a:cubicBezTo>
                  <a:cubicBezTo>
                    <a:pt x="78089" y="33649"/>
                    <a:pt x="75044" y="30149"/>
                    <a:pt x="71389" y="27363"/>
                  </a:cubicBezTo>
                  <a:cubicBezTo>
                    <a:pt x="68676" y="25212"/>
                    <a:pt x="65345" y="23987"/>
                    <a:pt x="61871" y="23872"/>
                  </a:cubicBezTo>
                  <a:lnTo>
                    <a:pt x="23800" y="23872"/>
                  </a:lnTo>
                  <a:lnTo>
                    <a:pt x="23800" y="126894"/>
                  </a:lnTo>
                  <a:lnTo>
                    <a:pt x="61871" y="126894"/>
                  </a:lnTo>
                  <a:cubicBezTo>
                    <a:pt x="65345" y="126779"/>
                    <a:pt x="68676" y="125555"/>
                    <a:pt x="71389" y="123404"/>
                  </a:cubicBezTo>
                  <a:cubicBezTo>
                    <a:pt x="75044" y="120618"/>
                    <a:pt x="78089" y="117118"/>
                    <a:pt x="80336" y="113120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6" name="Freeform 605">
              <a:extLst>
                <a:ext uri="{FF2B5EF4-FFF2-40B4-BE49-F238E27FC236}">
                  <a16:creationId xmlns:a16="http://schemas.microsoft.com/office/drawing/2014/main" id="{1D647F58-573C-844F-96D3-B4F204E49864}"/>
                </a:ext>
              </a:extLst>
            </p:cNvPr>
            <p:cNvSpPr/>
            <p:nvPr/>
          </p:nvSpPr>
          <p:spPr>
            <a:xfrm>
              <a:off x="9640997" y="1601230"/>
              <a:ext cx="117188" cy="252567"/>
            </a:xfrm>
            <a:custGeom>
              <a:avLst/>
              <a:gdLst>
                <a:gd name="connsiteX0" fmla="*/ 116905 w 117188"/>
                <a:gd name="connsiteY0" fmla="*/ 239077 h 252567"/>
                <a:gd name="connsiteX1" fmla="*/ 115191 w 117188"/>
                <a:gd name="connsiteY1" fmla="*/ 247662 h 252567"/>
                <a:gd name="connsiteX2" fmla="*/ 108053 w 117188"/>
                <a:gd name="connsiteY2" fmla="*/ 252568 h 252567"/>
                <a:gd name="connsiteX3" fmla="*/ 106054 w 117188"/>
                <a:gd name="connsiteY3" fmla="*/ 252568 h 252567"/>
                <a:gd name="connsiteX4" fmla="*/ 99106 w 117188"/>
                <a:gd name="connsiteY4" fmla="*/ 250020 h 252567"/>
                <a:gd name="connsiteX5" fmla="*/ 95204 w 117188"/>
                <a:gd name="connsiteY5" fmla="*/ 243794 h 252567"/>
                <a:gd name="connsiteX6" fmla="*/ 85686 w 117188"/>
                <a:gd name="connsiteY6" fmla="*/ 200207 h 252567"/>
                <a:gd name="connsiteX7" fmla="*/ 30768 w 117188"/>
                <a:gd name="connsiteY7" fmla="*/ 200207 h 252567"/>
                <a:gd name="connsiteX8" fmla="*/ 22012 w 117188"/>
                <a:gd name="connsiteY8" fmla="*/ 243794 h 252567"/>
                <a:gd name="connsiteX9" fmla="*/ 18109 w 117188"/>
                <a:gd name="connsiteY9" fmla="*/ 250020 h 252567"/>
                <a:gd name="connsiteX10" fmla="*/ 10781 w 117188"/>
                <a:gd name="connsiteY10" fmla="*/ 252568 h 252567"/>
                <a:gd name="connsiteX11" fmla="*/ 8782 w 117188"/>
                <a:gd name="connsiteY11" fmla="*/ 252568 h 252567"/>
                <a:gd name="connsiteX12" fmla="*/ 1834 w 117188"/>
                <a:gd name="connsiteY12" fmla="*/ 247662 h 252567"/>
                <a:gd name="connsiteX13" fmla="*/ 311 w 117188"/>
                <a:gd name="connsiteY13" fmla="*/ 239077 h 252567"/>
                <a:gd name="connsiteX14" fmla="*/ 47900 w 117188"/>
                <a:gd name="connsiteY14" fmla="*/ 7088 h 252567"/>
                <a:gd name="connsiteX15" fmla="*/ 48566 w 117188"/>
                <a:gd name="connsiteY15" fmla="*/ 5389 h 252567"/>
                <a:gd name="connsiteX16" fmla="*/ 48566 w 117188"/>
                <a:gd name="connsiteY16" fmla="*/ 4823 h 252567"/>
                <a:gd name="connsiteX17" fmla="*/ 50280 w 117188"/>
                <a:gd name="connsiteY17" fmla="*/ 2465 h 252567"/>
                <a:gd name="connsiteX18" fmla="*/ 50280 w 117188"/>
                <a:gd name="connsiteY18" fmla="*/ 1804 h 252567"/>
                <a:gd name="connsiteX19" fmla="*/ 50280 w 117188"/>
                <a:gd name="connsiteY19" fmla="*/ 1804 h 252567"/>
                <a:gd name="connsiteX20" fmla="*/ 50280 w 117188"/>
                <a:gd name="connsiteY20" fmla="*/ 1804 h 252567"/>
                <a:gd name="connsiteX21" fmla="*/ 50280 w 117188"/>
                <a:gd name="connsiteY21" fmla="*/ 1804 h 252567"/>
                <a:gd name="connsiteX22" fmla="*/ 50280 w 117188"/>
                <a:gd name="connsiteY22" fmla="*/ 1804 h 252567"/>
                <a:gd name="connsiteX23" fmla="*/ 50280 w 117188"/>
                <a:gd name="connsiteY23" fmla="*/ 1804 h 252567"/>
                <a:gd name="connsiteX24" fmla="*/ 50280 w 117188"/>
                <a:gd name="connsiteY24" fmla="*/ 1804 h 252567"/>
                <a:gd name="connsiteX25" fmla="*/ 50280 w 117188"/>
                <a:gd name="connsiteY25" fmla="*/ 1804 h 252567"/>
                <a:gd name="connsiteX26" fmla="*/ 51612 w 117188"/>
                <a:gd name="connsiteY26" fmla="*/ 861 h 252567"/>
                <a:gd name="connsiteX27" fmla="*/ 53325 w 117188"/>
                <a:gd name="connsiteY27" fmla="*/ 106 h 252567"/>
                <a:gd name="connsiteX28" fmla="*/ 53325 w 117188"/>
                <a:gd name="connsiteY28" fmla="*/ 106 h 252567"/>
                <a:gd name="connsiteX29" fmla="*/ 53325 w 117188"/>
                <a:gd name="connsiteY29" fmla="*/ 106 h 252567"/>
                <a:gd name="connsiteX30" fmla="*/ 54848 w 117188"/>
                <a:gd name="connsiteY30" fmla="*/ 106 h 252567"/>
                <a:gd name="connsiteX31" fmla="*/ 56371 w 117188"/>
                <a:gd name="connsiteY31" fmla="*/ 106 h 252567"/>
                <a:gd name="connsiteX32" fmla="*/ 57799 w 117188"/>
                <a:gd name="connsiteY32" fmla="*/ 106 h 252567"/>
                <a:gd name="connsiteX33" fmla="*/ 59322 w 117188"/>
                <a:gd name="connsiteY33" fmla="*/ 106 h 252567"/>
                <a:gd name="connsiteX34" fmla="*/ 60844 w 117188"/>
                <a:gd name="connsiteY34" fmla="*/ 106 h 252567"/>
                <a:gd name="connsiteX35" fmla="*/ 60844 w 117188"/>
                <a:gd name="connsiteY35" fmla="*/ 106 h 252567"/>
                <a:gd name="connsiteX36" fmla="*/ 60844 w 117188"/>
                <a:gd name="connsiteY36" fmla="*/ 106 h 252567"/>
                <a:gd name="connsiteX37" fmla="*/ 62938 w 117188"/>
                <a:gd name="connsiteY37" fmla="*/ 861 h 252567"/>
                <a:gd name="connsiteX38" fmla="*/ 64271 w 117188"/>
                <a:gd name="connsiteY38" fmla="*/ 1804 h 252567"/>
                <a:gd name="connsiteX39" fmla="*/ 64271 w 117188"/>
                <a:gd name="connsiteY39" fmla="*/ 1804 h 252567"/>
                <a:gd name="connsiteX40" fmla="*/ 64271 w 117188"/>
                <a:gd name="connsiteY40" fmla="*/ 1804 h 252567"/>
                <a:gd name="connsiteX41" fmla="*/ 64271 w 117188"/>
                <a:gd name="connsiteY41" fmla="*/ 1804 h 252567"/>
                <a:gd name="connsiteX42" fmla="*/ 64271 w 117188"/>
                <a:gd name="connsiteY42" fmla="*/ 1804 h 252567"/>
                <a:gd name="connsiteX43" fmla="*/ 64271 w 117188"/>
                <a:gd name="connsiteY43" fmla="*/ 1804 h 252567"/>
                <a:gd name="connsiteX44" fmla="*/ 64271 w 117188"/>
                <a:gd name="connsiteY44" fmla="*/ 1804 h 252567"/>
                <a:gd name="connsiteX45" fmla="*/ 64271 w 117188"/>
                <a:gd name="connsiteY45" fmla="*/ 2465 h 252567"/>
                <a:gd name="connsiteX46" fmla="*/ 65127 w 117188"/>
                <a:gd name="connsiteY46" fmla="*/ 3597 h 252567"/>
                <a:gd name="connsiteX47" fmla="*/ 65984 w 117188"/>
                <a:gd name="connsiteY47" fmla="*/ 4823 h 252567"/>
                <a:gd name="connsiteX48" fmla="*/ 65984 w 117188"/>
                <a:gd name="connsiteY48" fmla="*/ 5484 h 252567"/>
                <a:gd name="connsiteX49" fmla="*/ 65984 w 117188"/>
                <a:gd name="connsiteY49" fmla="*/ 7182 h 252567"/>
                <a:gd name="connsiteX50" fmla="*/ 81308 w 117188"/>
                <a:gd name="connsiteY50" fmla="*/ 178414 h 252567"/>
                <a:gd name="connsiteX51" fmla="*/ 57894 w 117188"/>
                <a:gd name="connsiteY51" fmla="*/ 65203 h 252567"/>
                <a:gd name="connsiteX52" fmla="*/ 35241 w 117188"/>
                <a:gd name="connsiteY52" fmla="*/ 178414 h 25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7188" h="252567">
                  <a:moveTo>
                    <a:pt x="116905" y="239077"/>
                  </a:moveTo>
                  <a:cubicBezTo>
                    <a:pt x="117609" y="242049"/>
                    <a:pt x="116991" y="245180"/>
                    <a:pt x="115191" y="247662"/>
                  </a:cubicBezTo>
                  <a:cubicBezTo>
                    <a:pt x="113526" y="250137"/>
                    <a:pt x="110975" y="251891"/>
                    <a:pt x="108053" y="252568"/>
                  </a:cubicBezTo>
                  <a:lnTo>
                    <a:pt x="106054" y="252568"/>
                  </a:lnTo>
                  <a:cubicBezTo>
                    <a:pt x="103513" y="252553"/>
                    <a:pt x="101048" y="251652"/>
                    <a:pt x="99106" y="250020"/>
                  </a:cubicBezTo>
                  <a:cubicBezTo>
                    <a:pt x="97060" y="248502"/>
                    <a:pt x="95670" y="246281"/>
                    <a:pt x="95204" y="243794"/>
                  </a:cubicBezTo>
                  <a:lnTo>
                    <a:pt x="85686" y="200207"/>
                  </a:lnTo>
                  <a:lnTo>
                    <a:pt x="30768" y="200207"/>
                  </a:lnTo>
                  <a:lnTo>
                    <a:pt x="22012" y="243794"/>
                  </a:lnTo>
                  <a:cubicBezTo>
                    <a:pt x="21507" y="246267"/>
                    <a:pt x="20127" y="248479"/>
                    <a:pt x="18109" y="250020"/>
                  </a:cubicBezTo>
                  <a:cubicBezTo>
                    <a:pt x="16035" y="251685"/>
                    <a:pt x="13445" y="252586"/>
                    <a:pt x="10781" y="252568"/>
                  </a:cubicBezTo>
                  <a:lnTo>
                    <a:pt x="8782" y="252568"/>
                  </a:lnTo>
                  <a:cubicBezTo>
                    <a:pt x="5898" y="251911"/>
                    <a:pt x="3404" y="250147"/>
                    <a:pt x="1834" y="247662"/>
                  </a:cubicBezTo>
                  <a:cubicBezTo>
                    <a:pt x="139" y="245137"/>
                    <a:pt x="-412" y="242024"/>
                    <a:pt x="311" y="239077"/>
                  </a:cubicBezTo>
                  <a:lnTo>
                    <a:pt x="47900" y="7088"/>
                  </a:lnTo>
                  <a:cubicBezTo>
                    <a:pt x="47900" y="6144"/>
                    <a:pt x="47900" y="5578"/>
                    <a:pt x="48566" y="5389"/>
                  </a:cubicBezTo>
                  <a:lnTo>
                    <a:pt x="48566" y="4823"/>
                  </a:lnTo>
                  <a:cubicBezTo>
                    <a:pt x="48899" y="3894"/>
                    <a:pt x="49499" y="3077"/>
                    <a:pt x="50280" y="2465"/>
                  </a:cubicBezTo>
                  <a:lnTo>
                    <a:pt x="50280" y="1804"/>
                  </a:lnTo>
                  <a:lnTo>
                    <a:pt x="50280" y="1804"/>
                  </a:lnTo>
                  <a:lnTo>
                    <a:pt x="50280" y="1804"/>
                  </a:lnTo>
                  <a:lnTo>
                    <a:pt x="50280" y="1804"/>
                  </a:lnTo>
                  <a:lnTo>
                    <a:pt x="50280" y="1804"/>
                  </a:lnTo>
                  <a:lnTo>
                    <a:pt x="50280" y="1804"/>
                  </a:lnTo>
                  <a:lnTo>
                    <a:pt x="50280" y="1804"/>
                  </a:lnTo>
                  <a:lnTo>
                    <a:pt x="50280" y="1804"/>
                  </a:lnTo>
                  <a:cubicBezTo>
                    <a:pt x="50651" y="1400"/>
                    <a:pt x="51108" y="1078"/>
                    <a:pt x="51612" y="861"/>
                  </a:cubicBezTo>
                  <a:lnTo>
                    <a:pt x="53325" y="106"/>
                  </a:lnTo>
                  <a:lnTo>
                    <a:pt x="53325" y="106"/>
                  </a:lnTo>
                  <a:lnTo>
                    <a:pt x="53325" y="106"/>
                  </a:lnTo>
                  <a:cubicBezTo>
                    <a:pt x="53820" y="-22"/>
                    <a:pt x="54354" y="-22"/>
                    <a:pt x="54848" y="106"/>
                  </a:cubicBezTo>
                  <a:cubicBezTo>
                    <a:pt x="55353" y="213"/>
                    <a:pt x="55867" y="213"/>
                    <a:pt x="56371" y="106"/>
                  </a:cubicBezTo>
                  <a:lnTo>
                    <a:pt x="57799" y="106"/>
                  </a:lnTo>
                  <a:cubicBezTo>
                    <a:pt x="58303" y="213"/>
                    <a:pt x="58817" y="213"/>
                    <a:pt x="59322" y="106"/>
                  </a:cubicBezTo>
                  <a:cubicBezTo>
                    <a:pt x="59817" y="-35"/>
                    <a:pt x="60349" y="-35"/>
                    <a:pt x="60844" y="106"/>
                  </a:cubicBezTo>
                  <a:lnTo>
                    <a:pt x="60844" y="106"/>
                  </a:lnTo>
                  <a:lnTo>
                    <a:pt x="60844" y="106"/>
                  </a:lnTo>
                  <a:cubicBezTo>
                    <a:pt x="61568" y="276"/>
                    <a:pt x="62272" y="529"/>
                    <a:pt x="62938" y="861"/>
                  </a:cubicBezTo>
                  <a:cubicBezTo>
                    <a:pt x="63433" y="1101"/>
                    <a:pt x="63881" y="1420"/>
                    <a:pt x="64271" y="1804"/>
                  </a:cubicBezTo>
                  <a:lnTo>
                    <a:pt x="64271" y="1804"/>
                  </a:lnTo>
                  <a:lnTo>
                    <a:pt x="64271" y="1804"/>
                  </a:lnTo>
                  <a:lnTo>
                    <a:pt x="64271" y="1804"/>
                  </a:lnTo>
                  <a:lnTo>
                    <a:pt x="64271" y="1804"/>
                  </a:lnTo>
                  <a:lnTo>
                    <a:pt x="64271" y="1804"/>
                  </a:lnTo>
                  <a:lnTo>
                    <a:pt x="64271" y="1804"/>
                  </a:lnTo>
                  <a:lnTo>
                    <a:pt x="64271" y="2465"/>
                  </a:lnTo>
                  <a:cubicBezTo>
                    <a:pt x="64442" y="2915"/>
                    <a:pt x="64737" y="3307"/>
                    <a:pt x="65127" y="3597"/>
                  </a:cubicBezTo>
                  <a:cubicBezTo>
                    <a:pt x="65499" y="3942"/>
                    <a:pt x="65794" y="4359"/>
                    <a:pt x="65984" y="4823"/>
                  </a:cubicBezTo>
                  <a:lnTo>
                    <a:pt x="65984" y="5484"/>
                  </a:lnTo>
                  <a:cubicBezTo>
                    <a:pt x="66156" y="6037"/>
                    <a:pt x="66156" y="6628"/>
                    <a:pt x="65984" y="7182"/>
                  </a:cubicBezTo>
                  <a:close/>
                  <a:moveTo>
                    <a:pt x="81308" y="178414"/>
                  </a:moveTo>
                  <a:lnTo>
                    <a:pt x="57894" y="65203"/>
                  </a:lnTo>
                  <a:lnTo>
                    <a:pt x="35241" y="178414"/>
                  </a:ln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7" name="Freeform 606">
              <a:extLst>
                <a:ext uri="{FF2B5EF4-FFF2-40B4-BE49-F238E27FC236}">
                  <a16:creationId xmlns:a16="http://schemas.microsoft.com/office/drawing/2014/main" id="{91FFFD7D-7706-4E41-94C0-F5007B8C7F04}"/>
                </a:ext>
              </a:extLst>
            </p:cNvPr>
            <p:cNvSpPr/>
            <p:nvPr/>
          </p:nvSpPr>
          <p:spPr>
            <a:xfrm>
              <a:off x="9806062" y="1600009"/>
              <a:ext cx="111359" cy="252097"/>
            </a:xfrm>
            <a:custGeom>
              <a:avLst/>
              <a:gdLst>
                <a:gd name="connsiteX0" fmla="*/ 111359 w 111359"/>
                <a:gd name="connsiteY0" fmla="*/ 246147 h 252097"/>
                <a:gd name="connsiteX1" fmla="*/ 111359 w 111359"/>
                <a:gd name="connsiteY1" fmla="*/ 246147 h 252097"/>
                <a:gd name="connsiteX2" fmla="*/ 111359 w 111359"/>
                <a:gd name="connsiteY2" fmla="*/ 246147 h 252097"/>
                <a:gd name="connsiteX3" fmla="*/ 111359 w 111359"/>
                <a:gd name="connsiteY3" fmla="*/ 246147 h 252097"/>
                <a:gd name="connsiteX4" fmla="*/ 111359 w 111359"/>
                <a:gd name="connsiteY4" fmla="*/ 246147 h 252097"/>
                <a:gd name="connsiteX5" fmla="*/ 111359 w 111359"/>
                <a:gd name="connsiteY5" fmla="*/ 246147 h 252097"/>
                <a:gd name="connsiteX6" fmla="*/ 111359 w 111359"/>
                <a:gd name="connsiteY6" fmla="*/ 246147 h 252097"/>
                <a:gd name="connsiteX7" fmla="*/ 111359 w 111359"/>
                <a:gd name="connsiteY7" fmla="*/ 246147 h 252097"/>
                <a:gd name="connsiteX8" fmla="*/ 111359 w 111359"/>
                <a:gd name="connsiteY8" fmla="*/ 246147 h 252097"/>
                <a:gd name="connsiteX9" fmla="*/ 111359 w 111359"/>
                <a:gd name="connsiteY9" fmla="*/ 246147 h 252097"/>
                <a:gd name="connsiteX10" fmla="*/ 111359 w 111359"/>
                <a:gd name="connsiteY10" fmla="*/ 246147 h 252097"/>
                <a:gd name="connsiteX11" fmla="*/ 111359 w 111359"/>
                <a:gd name="connsiteY11" fmla="*/ 246147 h 252097"/>
                <a:gd name="connsiteX12" fmla="*/ 111359 w 111359"/>
                <a:gd name="connsiteY12" fmla="*/ 246147 h 252097"/>
                <a:gd name="connsiteX13" fmla="*/ 108694 w 111359"/>
                <a:gd name="connsiteY13" fmla="*/ 246902 h 252097"/>
                <a:gd name="connsiteX14" fmla="*/ 106314 w 111359"/>
                <a:gd name="connsiteY14" fmla="*/ 246902 h 252097"/>
                <a:gd name="connsiteX15" fmla="*/ 104601 w 111359"/>
                <a:gd name="connsiteY15" fmla="*/ 246902 h 252097"/>
                <a:gd name="connsiteX16" fmla="*/ 103554 w 111359"/>
                <a:gd name="connsiteY16" fmla="*/ 246902 h 252097"/>
                <a:gd name="connsiteX17" fmla="*/ 102888 w 111359"/>
                <a:gd name="connsiteY17" fmla="*/ 246902 h 252097"/>
                <a:gd name="connsiteX18" fmla="*/ 102032 w 111359"/>
                <a:gd name="connsiteY18" fmla="*/ 246902 h 252097"/>
                <a:gd name="connsiteX19" fmla="*/ 101175 w 111359"/>
                <a:gd name="connsiteY19" fmla="*/ 246902 h 252097"/>
                <a:gd name="connsiteX20" fmla="*/ 100509 w 111359"/>
                <a:gd name="connsiteY20" fmla="*/ 246902 h 252097"/>
                <a:gd name="connsiteX21" fmla="*/ 99842 w 111359"/>
                <a:gd name="connsiteY21" fmla="*/ 246902 h 252097"/>
                <a:gd name="connsiteX22" fmla="*/ 99842 w 111359"/>
                <a:gd name="connsiteY22" fmla="*/ 246902 h 252097"/>
                <a:gd name="connsiteX23" fmla="*/ 99842 w 111359"/>
                <a:gd name="connsiteY23" fmla="*/ 246902 h 252097"/>
                <a:gd name="connsiteX24" fmla="*/ 99842 w 111359"/>
                <a:gd name="connsiteY24" fmla="*/ 246902 h 252097"/>
                <a:gd name="connsiteX25" fmla="*/ 99842 w 111359"/>
                <a:gd name="connsiteY25" fmla="*/ 246902 h 252097"/>
                <a:gd name="connsiteX26" fmla="*/ 99842 w 111359"/>
                <a:gd name="connsiteY26" fmla="*/ 246902 h 252097"/>
                <a:gd name="connsiteX27" fmla="*/ 99842 w 111359"/>
                <a:gd name="connsiteY27" fmla="*/ 246902 h 252097"/>
                <a:gd name="connsiteX28" fmla="*/ 99842 w 111359"/>
                <a:gd name="connsiteY28" fmla="*/ 246902 h 252097"/>
                <a:gd name="connsiteX29" fmla="*/ 99842 w 111359"/>
                <a:gd name="connsiteY29" fmla="*/ 246902 h 252097"/>
                <a:gd name="connsiteX30" fmla="*/ 99842 w 111359"/>
                <a:gd name="connsiteY30" fmla="*/ 246241 h 252097"/>
                <a:gd name="connsiteX31" fmla="*/ 99842 w 111359"/>
                <a:gd name="connsiteY31" fmla="*/ 246241 h 252097"/>
                <a:gd name="connsiteX32" fmla="*/ 99842 w 111359"/>
                <a:gd name="connsiteY32" fmla="*/ 246241 h 252097"/>
                <a:gd name="connsiteX33" fmla="*/ 99842 w 111359"/>
                <a:gd name="connsiteY33" fmla="*/ 245204 h 252097"/>
                <a:gd name="connsiteX34" fmla="*/ 99842 w 111359"/>
                <a:gd name="connsiteY34" fmla="*/ 244732 h 252097"/>
                <a:gd name="connsiteX35" fmla="*/ 23699 w 111359"/>
                <a:gd name="connsiteY35" fmla="*/ 71424 h 252097"/>
                <a:gd name="connsiteX36" fmla="*/ 23699 w 111359"/>
                <a:gd name="connsiteY36" fmla="*/ 240298 h 252097"/>
                <a:gd name="connsiteX37" fmla="*/ 20273 w 111359"/>
                <a:gd name="connsiteY37" fmla="*/ 248600 h 252097"/>
                <a:gd name="connsiteX38" fmla="*/ 11802 w 111359"/>
                <a:gd name="connsiteY38" fmla="*/ 252091 h 252097"/>
                <a:gd name="connsiteX39" fmla="*/ 0 w 111359"/>
                <a:gd name="connsiteY39" fmla="*/ 240298 h 252097"/>
                <a:gd name="connsiteX40" fmla="*/ 0 w 111359"/>
                <a:gd name="connsiteY40" fmla="*/ 9724 h 252097"/>
                <a:gd name="connsiteX41" fmla="*/ 0 w 111359"/>
                <a:gd name="connsiteY41" fmla="*/ 9724 h 252097"/>
                <a:gd name="connsiteX42" fmla="*/ 0 w 111359"/>
                <a:gd name="connsiteY42" fmla="*/ 8403 h 252097"/>
                <a:gd name="connsiteX43" fmla="*/ 0 w 111359"/>
                <a:gd name="connsiteY43" fmla="*/ 8403 h 252097"/>
                <a:gd name="connsiteX44" fmla="*/ 0 w 111359"/>
                <a:gd name="connsiteY44" fmla="*/ 7365 h 252097"/>
                <a:gd name="connsiteX45" fmla="*/ 0 w 111359"/>
                <a:gd name="connsiteY45" fmla="*/ 7365 h 252097"/>
                <a:gd name="connsiteX46" fmla="*/ 0 w 111359"/>
                <a:gd name="connsiteY46" fmla="*/ 7365 h 252097"/>
                <a:gd name="connsiteX47" fmla="*/ 0 w 111359"/>
                <a:gd name="connsiteY47" fmla="*/ 7365 h 252097"/>
                <a:gd name="connsiteX48" fmla="*/ 0 w 111359"/>
                <a:gd name="connsiteY48" fmla="*/ 7365 h 252097"/>
                <a:gd name="connsiteX49" fmla="*/ 0 w 111359"/>
                <a:gd name="connsiteY49" fmla="*/ 7365 h 252097"/>
                <a:gd name="connsiteX50" fmla="*/ 0 w 111359"/>
                <a:gd name="connsiteY50" fmla="*/ 7365 h 252097"/>
                <a:gd name="connsiteX51" fmla="*/ 0 w 111359"/>
                <a:gd name="connsiteY51" fmla="*/ 7365 h 252097"/>
                <a:gd name="connsiteX52" fmla="*/ 0 w 111359"/>
                <a:gd name="connsiteY52" fmla="*/ 7365 h 252097"/>
                <a:gd name="connsiteX53" fmla="*/ 0 w 111359"/>
                <a:gd name="connsiteY53" fmla="*/ 7365 h 252097"/>
                <a:gd name="connsiteX54" fmla="*/ 0 w 111359"/>
                <a:gd name="connsiteY54" fmla="*/ 7365 h 252097"/>
                <a:gd name="connsiteX55" fmla="*/ 0 w 111359"/>
                <a:gd name="connsiteY55" fmla="*/ 7365 h 252097"/>
                <a:gd name="connsiteX56" fmla="*/ 0 w 111359"/>
                <a:gd name="connsiteY56" fmla="*/ 7365 h 252097"/>
                <a:gd name="connsiteX57" fmla="*/ 0 w 111359"/>
                <a:gd name="connsiteY57" fmla="*/ 7365 h 252097"/>
                <a:gd name="connsiteX58" fmla="*/ 0 w 111359"/>
                <a:gd name="connsiteY58" fmla="*/ 7365 h 252097"/>
                <a:gd name="connsiteX59" fmla="*/ 0 w 111359"/>
                <a:gd name="connsiteY59" fmla="*/ 7365 h 252097"/>
                <a:gd name="connsiteX60" fmla="*/ 0 w 111359"/>
                <a:gd name="connsiteY60" fmla="*/ 7365 h 252097"/>
                <a:gd name="connsiteX61" fmla="*/ 0 w 111359"/>
                <a:gd name="connsiteY61" fmla="*/ 7365 h 252097"/>
                <a:gd name="connsiteX62" fmla="*/ 0 w 111359"/>
                <a:gd name="connsiteY62" fmla="*/ 7365 h 252097"/>
                <a:gd name="connsiteX63" fmla="*/ 0 w 111359"/>
                <a:gd name="connsiteY63" fmla="*/ 7365 h 252097"/>
                <a:gd name="connsiteX64" fmla="*/ 0 w 111359"/>
                <a:gd name="connsiteY64" fmla="*/ 7365 h 252097"/>
                <a:gd name="connsiteX65" fmla="*/ 0 w 111359"/>
                <a:gd name="connsiteY65" fmla="*/ 7365 h 252097"/>
                <a:gd name="connsiteX66" fmla="*/ 0 w 111359"/>
                <a:gd name="connsiteY66" fmla="*/ 7365 h 252097"/>
                <a:gd name="connsiteX67" fmla="*/ 0 w 111359"/>
                <a:gd name="connsiteY67" fmla="*/ 7365 h 252097"/>
                <a:gd name="connsiteX68" fmla="*/ 1333 w 111359"/>
                <a:gd name="connsiteY68" fmla="*/ 6705 h 252097"/>
                <a:gd name="connsiteX69" fmla="*/ 2665 w 111359"/>
                <a:gd name="connsiteY69" fmla="*/ 6705 h 252097"/>
                <a:gd name="connsiteX70" fmla="*/ 2665 w 111359"/>
                <a:gd name="connsiteY70" fmla="*/ 6705 h 252097"/>
                <a:gd name="connsiteX71" fmla="*/ 5330 w 111359"/>
                <a:gd name="connsiteY71" fmla="*/ 6705 h 252097"/>
                <a:gd name="connsiteX72" fmla="*/ 6377 w 111359"/>
                <a:gd name="connsiteY72" fmla="*/ 6705 h 252097"/>
                <a:gd name="connsiteX73" fmla="*/ 6377 w 111359"/>
                <a:gd name="connsiteY73" fmla="*/ 6705 h 252097"/>
                <a:gd name="connsiteX74" fmla="*/ 7709 w 111359"/>
                <a:gd name="connsiteY74" fmla="*/ 6705 h 252097"/>
                <a:gd name="connsiteX75" fmla="*/ 8376 w 111359"/>
                <a:gd name="connsiteY75" fmla="*/ 6705 h 252097"/>
                <a:gd name="connsiteX76" fmla="*/ 8376 w 111359"/>
                <a:gd name="connsiteY76" fmla="*/ 6705 h 252097"/>
                <a:gd name="connsiteX77" fmla="*/ 9042 w 111359"/>
                <a:gd name="connsiteY77" fmla="*/ 6705 h 252097"/>
                <a:gd name="connsiteX78" fmla="*/ 9042 w 111359"/>
                <a:gd name="connsiteY78" fmla="*/ 6705 h 252097"/>
                <a:gd name="connsiteX79" fmla="*/ 9708 w 111359"/>
                <a:gd name="connsiteY79" fmla="*/ 6705 h 252097"/>
                <a:gd name="connsiteX80" fmla="*/ 9708 w 111359"/>
                <a:gd name="connsiteY80" fmla="*/ 6705 h 252097"/>
                <a:gd name="connsiteX81" fmla="*/ 9708 w 111359"/>
                <a:gd name="connsiteY81" fmla="*/ 6705 h 252097"/>
                <a:gd name="connsiteX82" fmla="*/ 9708 w 111359"/>
                <a:gd name="connsiteY82" fmla="*/ 6705 h 252097"/>
                <a:gd name="connsiteX83" fmla="*/ 9708 w 111359"/>
                <a:gd name="connsiteY83" fmla="*/ 6705 h 252097"/>
                <a:gd name="connsiteX84" fmla="*/ 9708 w 111359"/>
                <a:gd name="connsiteY84" fmla="*/ 6705 h 252097"/>
                <a:gd name="connsiteX85" fmla="*/ 9708 w 111359"/>
                <a:gd name="connsiteY85" fmla="*/ 6705 h 252097"/>
                <a:gd name="connsiteX86" fmla="*/ 9708 w 111359"/>
                <a:gd name="connsiteY86" fmla="*/ 6705 h 252097"/>
                <a:gd name="connsiteX87" fmla="*/ 9708 w 111359"/>
                <a:gd name="connsiteY87" fmla="*/ 6705 h 252097"/>
                <a:gd name="connsiteX88" fmla="*/ 9708 w 111359"/>
                <a:gd name="connsiteY88" fmla="*/ 7460 h 252097"/>
                <a:gd name="connsiteX89" fmla="*/ 9708 w 111359"/>
                <a:gd name="connsiteY89" fmla="*/ 7460 h 252097"/>
                <a:gd name="connsiteX90" fmla="*/ 9708 w 111359"/>
                <a:gd name="connsiteY90" fmla="*/ 7460 h 252097"/>
                <a:gd name="connsiteX91" fmla="*/ 9708 w 111359"/>
                <a:gd name="connsiteY91" fmla="*/ 4441 h 252097"/>
                <a:gd name="connsiteX92" fmla="*/ 9708 w 111359"/>
                <a:gd name="connsiteY92" fmla="*/ 4441 h 252097"/>
                <a:gd name="connsiteX93" fmla="*/ 9708 w 111359"/>
                <a:gd name="connsiteY93" fmla="*/ 4441 h 252097"/>
                <a:gd name="connsiteX94" fmla="*/ 9708 w 111359"/>
                <a:gd name="connsiteY94" fmla="*/ 4441 h 252097"/>
                <a:gd name="connsiteX95" fmla="*/ 9708 w 111359"/>
                <a:gd name="connsiteY95" fmla="*/ 4441 h 252097"/>
                <a:gd name="connsiteX96" fmla="*/ 9708 w 111359"/>
                <a:gd name="connsiteY96" fmla="*/ 4441 h 252097"/>
                <a:gd name="connsiteX97" fmla="*/ 9708 w 111359"/>
                <a:gd name="connsiteY97" fmla="*/ 4441 h 252097"/>
                <a:gd name="connsiteX98" fmla="*/ 9708 w 111359"/>
                <a:gd name="connsiteY98" fmla="*/ 4441 h 252097"/>
                <a:gd name="connsiteX99" fmla="*/ 9708 w 111359"/>
                <a:gd name="connsiteY99" fmla="*/ 5101 h 252097"/>
                <a:gd name="connsiteX100" fmla="*/ 85851 w 111359"/>
                <a:gd name="connsiteY100" fmla="*/ 178692 h 252097"/>
                <a:gd name="connsiteX101" fmla="*/ 85851 w 111359"/>
                <a:gd name="connsiteY101" fmla="*/ 11705 h 252097"/>
                <a:gd name="connsiteX102" fmla="*/ 89278 w 111359"/>
                <a:gd name="connsiteY102" fmla="*/ 3497 h 252097"/>
                <a:gd name="connsiteX103" fmla="*/ 97749 w 111359"/>
                <a:gd name="connsiteY103" fmla="*/ 7 h 252097"/>
                <a:gd name="connsiteX104" fmla="*/ 109551 w 111359"/>
                <a:gd name="connsiteY104" fmla="*/ 11705 h 252097"/>
                <a:gd name="connsiteX105" fmla="*/ 109551 w 111359"/>
                <a:gd name="connsiteY105" fmla="*/ 240298 h 252097"/>
                <a:gd name="connsiteX106" fmla="*/ 109551 w 111359"/>
                <a:gd name="connsiteY106" fmla="*/ 240298 h 252097"/>
                <a:gd name="connsiteX107" fmla="*/ 109551 w 111359"/>
                <a:gd name="connsiteY107" fmla="*/ 241336 h 252097"/>
                <a:gd name="connsiteX108" fmla="*/ 109551 w 111359"/>
                <a:gd name="connsiteY108" fmla="*/ 241336 h 252097"/>
                <a:gd name="connsiteX109" fmla="*/ 109551 w 111359"/>
                <a:gd name="connsiteY109" fmla="*/ 241996 h 252097"/>
                <a:gd name="connsiteX110" fmla="*/ 109551 w 111359"/>
                <a:gd name="connsiteY110" fmla="*/ 241996 h 252097"/>
                <a:gd name="connsiteX111" fmla="*/ 109551 w 111359"/>
                <a:gd name="connsiteY111" fmla="*/ 241996 h 252097"/>
                <a:gd name="connsiteX112" fmla="*/ 109551 w 111359"/>
                <a:gd name="connsiteY112" fmla="*/ 241996 h 252097"/>
                <a:gd name="connsiteX113" fmla="*/ 109551 w 111359"/>
                <a:gd name="connsiteY113" fmla="*/ 241996 h 252097"/>
                <a:gd name="connsiteX114" fmla="*/ 109551 w 111359"/>
                <a:gd name="connsiteY114" fmla="*/ 241996 h 252097"/>
                <a:gd name="connsiteX115" fmla="*/ 109551 w 111359"/>
                <a:gd name="connsiteY115" fmla="*/ 241996 h 252097"/>
                <a:gd name="connsiteX116" fmla="*/ 109551 w 111359"/>
                <a:gd name="connsiteY116" fmla="*/ 241996 h 252097"/>
                <a:gd name="connsiteX117" fmla="*/ 109551 w 111359"/>
                <a:gd name="connsiteY117" fmla="*/ 241996 h 252097"/>
                <a:gd name="connsiteX118" fmla="*/ 109551 w 111359"/>
                <a:gd name="connsiteY118" fmla="*/ 241996 h 252097"/>
                <a:gd name="connsiteX119" fmla="*/ 109551 w 111359"/>
                <a:gd name="connsiteY119" fmla="*/ 241996 h 252097"/>
                <a:gd name="connsiteX120" fmla="*/ 109551 w 111359"/>
                <a:gd name="connsiteY120" fmla="*/ 241996 h 252097"/>
                <a:gd name="connsiteX121" fmla="*/ 111359 w 111359"/>
                <a:gd name="connsiteY121" fmla="*/ 246147 h 25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11359" h="252097">
                  <a:moveTo>
                    <a:pt x="111359" y="246147"/>
                  </a:moveTo>
                  <a:lnTo>
                    <a:pt x="111359" y="246147"/>
                  </a:lnTo>
                  <a:cubicBezTo>
                    <a:pt x="111359" y="246147"/>
                    <a:pt x="111359" y="246147"/>
                    <a:pt x="111359" y="246147"/>
                  </a:cubicBezTo>
                  <a:lnTo>
                    <a:pt x="111359" y="246147"/>
                  </a:lnTo>
                  <a:lnTo>
                    <a:pt x="111359" y="246147"/>
                  </a:lnTo>
                  <a:lnTo>
                    <a:pt x="111359" y="246147"/>
                  </a:lnTo>
                  <a:lnTo>
                    <a:pt x="111359" y="246147"/>
                  </a:lnTo>
                  <a:lnTo>
                    <a:pt x="111359" y="246147"/>
                  </a:lnTo>
                  <a:lnTo>
                    <a:pt x="111359" y="246147"/>
                  </a:lnTo>
                  <a:lnTo>
                    <a:pt x="111359" y="246147"/>
                  </a:lnTo>
                  <a:lnTo>
                    <a:pt x="111359" y="246147"/>
                  </a:lnTo>
                  <a:lnTo>
                    <a:pt x="111359" y="246147"/>
                  </a:lnTo>
                  <a:lnTo>
                    <a:pt x="111359" y="246147"/>
                  </a:lnTo>
                  <a:cubicBezTo>
                    <a:pt x="110550" y="246612"/>
                    <a:pt x="109627" y="246871"/>
                    <a:pt x="108694" y="246902"/>
                  </a:cubicBezTo>
                  <a:cubicBezTo>
                    <a:pt x="107904" y="247038"/>
                    <a:pt x="107104" y="247038"/>
                    <a:pt x="106314" y="246902"/>
                  </a:cubicBezTo>
                  <a:lnTo>
                    <a:pt x="104601" y="246902"/>
                  </a:lnTo>
                  <a:cubicBezTo>
                    <a:pt x="104259" y="247010"/>
                    <a:pt x="103897" y="247010"/>
                    <a:pt x="103554" y="246902"/>
                  </a:cubicBezTo>
                  <a:lnTo>
                    <a:pt x="102888" y="246902"/>
                  </a:lnTo>
                  <a:lnTo>
                    <a:pt x="102032" y="246902"/>
                  </a:lnTo>
                  <a:lnTo>
                    <a:pt x="101175" y="246902"/>
                  </a:lnTo>
                  <a:cubicBezTo>
                    <a:pt x="100966" y="246813"/>
                    <a:pt x="100718" y="246813"/>
                    <a:pt x="100509" y="246902"/>
                  </a:cubicBezTo>
                  <a:cubicBezTo>
                    <a:pt x="100300" y="246990"/>
                    <a:pt x="100052" y="246990"/>
                    <a:pt x="99842" y="246902"/>
                  </a:cubicBezTo>
                  <a:lnTo>
                    <a:pt x="99842" y="246902"/>
                  </a:lnTo>
                  <a:lnTo>
                    <a:pt x="99842" y="246902"/>
                  </a:lnTo>
                  <a:lnTo>
                    <a:pt x="99842" y="246902"/>
                  </a:lnTo>
                  <a:lnTo>
                    <a:pt x="99842" y="246902"/>
                  </a:lnTo>
                  <a:lnTo>
                    <a:pt x="99842" y="246902"/>
                  </a:lnTo>
                  <a:lnTo>
                    <a:pt x="99842" y="246902"/>
                  </a:lnTo>
                  <a:lnTo>
                    <a:pt x="99842" y="246902"/>
                  </a:lnTo>
                  <a:lnTo>
                    <a:pt x="99842" y="246902"/>
                  </a:lnTo>
                  <a:cubicBezTo>
                    <a:pt x="99738" y="246693"/>
                    <a:pt x="99738" y="246450"/>
                    <a:pt x="99842" y="246241"/>
                  </a:cubicBezTo>
                  <a:lnTo>
                    <a:pt x="99842" y="246241"/>
                  </a:lnTo>
                  <a:lnTo>
                    <a:pt x="99842" y="246241"/>
                  </a:lnTo>
                  <a:cubicBezTo>
                    <a:pt x="99719" y="245906"/>
                    <a:pt x="99719" y="245539"/>
                    <a:pt x="99842" y="245204"/>
                  </a:cubicBezTo>
                  <a:cubicBezTo>
                    <a:pt x="99842" y="245204"/>
                    <a:pt x="99842" y="245204"/>
                    <a:pt x="99842" y="244732"/>
                  </a:cubicBezTo>
                  <a:lnTo>
                    <a:pt x="23699" y="71424"/>
                  </a:lnTo>
                  <a:lnTo>
                    <a:pt x="23699" y="240298"/>
                  </a:lnTo>
                  <a:cubicBezTo>
                    <a:pt x="23738" y="243410"/>
                    <a:pt x="22500" y="246406"/>
                    <a:pt x="20273" y="248600"/>
                  </a:cubicBezTo>
                  <a:cubicBezTo>
                    <a:pt x="18093" y="250926"/>
                    <a:pt x="15000" y="252200"/>
                    <a:pt x="11802" y="252091"/>
                  </a:cubicBezTo>
                  <a:cubicBezTo>
                    <a:pt x="5292" y="251989"/>
                    <a:pt x="48" y="246753"/>
                    <a:pt x="0" y="240298"/>
                  </a:cubicBezTo>
                  <a:lnTo>
                    <a:pt x="0" y="9724"/>
                  </a:lnTo>
                  <a:lnTo>
                    <a:pt x="0" y="9724"/>
                  </a:lnTo>
                  <a:lnTo>
                    <a:pt x="0" y="8403"/>
                  </a:lnTo>
                  <a:lnTo>
                    <a:pt x="0" y="8403"/>
                  </a:lnTo>
                  <a:lnTo>
                    <a:pt x="0" y="7365"/>
                  </a:lnTo>
                  <a:lnTo>
                    <a:pt x="0" y="7365"/>
                  </a:lnTo>
                  <a:cubicBezTo>
                    <a:pt x="0" y="7365"/>
                    <a:pt x="0" y="7365"/>
                    <a:pt x="0" y="7365"/>
                  </a:cubicBezTo>
                  <a:cubicBezTo>
                    <a:pt x="0" y="7365"/>
                    <a:pt x="0" y="7365"/>
                    <a:pt x="0" y="7365"/>
                  </a:cubicBezTo>
                  <a:lnTo>
                    <a:pt x="0" y="7365"/>
                  </a:lnTo>
                  <a:lnTo>
                    <a:pt x="0" y="7365"/>
                  </a:lnTo>
                  <a:lnTo>
                    <a:pt x="0" y="7365"/>
                  </a:lnTo>
                  <a:lnTo>
                    <a:pt x="0" y="7365"/>
                  </a:lnTo>
                  <a:lnTo>
                    <a:pt x="0" y="7365"/>
                  </a:lnTo>
                  <a:lnTo>
                    <a:pt x="0" y="7365"/>
                  </a:lnTo>
                  <a:lnTo>
                    <a:pt x="0" y="7365"/>
                  </a:lnTo>
                  <a:cubicBezTo>
                    <a:pt x="0" y="7365"/>
                    <a:pt x="0" y="7365"/>
                    <a:pt x="0" y="7365"/>
                  </a:cubicBezTo>
                  <a:cubicBezTo>
                    <a:pt x="0" y="7365"/>
                    <a:pt x="0" y="7365"/>
                    <a:pt x="0" y="7365"/>
                  </a:cubicBezTo>
                  <a:cubicBezTo>
                    <a:pt x="0" y="7365"/>
                    <a:pt x="0" y="7365"/>
                    <a:pt x="0" y="7365"/>
                  </a:cubicBezTo>
                  <a:cubicBezTo>
                    <a:pt x="0" y="7365"/>
                    <a:pt x="0" y="7365"/>
                    <a:pt x="0" y="7365"/>
                  </a:cubicBezTo>
                  <a:lnTo>
                    <a:pt x="0" y="7365"/>
                  </a:lnTo>
                  <a:lnTo>
                    <a:pt x="0" y="7365"/>
                  </a:lnTo>
                  <a:lnTo>
                    <a:pt x="0" y="7365"/>
                  </a:lnTo>
                  <a:cubicBezTo>
                    <a:pt x="0" y="7365"/>
                    <a:pt x="0" y="7365"/>
                    <a:pt x="0" y="7365"/>
                  </a:cubicBezTo>
                  <a:lnTo>
                    <a:pt x="0" y="7365"/>
                  </a:lnTo>
                  <a:lnTo>
                    <a:pt x="0" y="7365"/>
                  </a:lnTo>
                  <a:lnTo>
                    <a:pt x="0" y="7365"/>
                  </a:lnTo>
                  <a:lnTo>
                    <a:pt x="0" y="7365"/>
                  </a:lnTo>
                  <a:lnTo>
                    <a:pt x="0" y="7365"/>
                  </a:lnTo>
                  <a:cubicBezTo>
                    <a:pt x="324" y="6966"/>
                    <a:pt x="809" y="6725"/>
                    <a:pt x="1333" y="6705"/>
                  </a:cubicBezTo>
                  <a:cubicBezTo>
                    <a:pt x="1771" y="6842"/>
                    <a:pt x="2227" y="6842"/>
                    <a:pt x="2665" y="6705"/>
                  </a:cubicBezTo>
                  <a:lnTo>
                    <a:pt x="2665" y="6705"/>
                  </a:lnTo>
                  <a:cubicBezTo>
                    <a:pt x="3550" y="6559"/>
                    <a:pt x="4445" y="6559"/>
                    <a:pt x="5330" y="6705"/>
                  </a:cubicBezTo>
                  <a:lnTo>
                    <a:pt x="6377" y="6705"/>
                  </a:lnTo>
                  <a:cubicBezTo>
                    <a:pt x="6377" y="6705"/>
                    <a:pt x="6377" y="6705"/>
                    <a:pt x="6377" y="6705"/>
                  </a:cubicBezTo>
                  <a:lnTo>
                    <a:pt x="7709" y="6705"/>
                  </a:lnTo>
                  <a:cubicBezTo>
                    <a:pt x="7919" y="6794"/>
                    <a:pt x="8167" y="6794"/>
                    <a:pt x="8376" y="6705"/>
                  </a:cubicBezTo>
                  <a:lnTo>
                    <a:pt x="8376" y="6705"/>
                  </a:lnTo>
                  <a:lnTo>
                    <a:pt x="9042" y="6705"/>
                  </a:lnTo>
                  <a:lnTo>
                    <a:pt x="9042" y="6705"/>
                  </a:lnTo>
                  <a:cubicBezTo>
                    <a:pt x="9251" y="6603"/>
                    <a:pt x="9499" y="6603"/>
                    <a:pt x="9708" y="6705"/>
                  </a:cubicBezTo>
                  <a:lnTo>
                    <a:pt x="9708" y="6705"/>
                  </a:lnTo>
                  <a:cubicBezTo>
                    <a:pt x="9708" y="6705"/>
                    <a:pt x="9708" y="6705"/>
                    <a:pt x="9708" y="6705"/>
                  </a:cubicBezTo>
                  <a:lnTo>
                    <a:pt x="9708" y="6705"/>
                  </a:lnTo>
                  <a:lnTo>
                    <a:pt x="9708" y="6705"/>
                  </a:lnTo>
                  <a:lnTo>
                    <a:pt x="9708" y="6705"/>
                  </a:lnTo>
                  <a:lnTo>
                    <a:pt x="9708" y="6705"/>
                  </a:lnTo>
                  <a:cubicBezTo>
                    <a:pt x="9708" y="6705"/>
                    <a:pt x="9708" y="6705"/>
                    <a:pt x="9708" y="6705"/>
                  </a:cubicBezTo>
                  <a:lnTo>
                    <a:pt x="9708" y="6705"/>
                  </a:lnTo>
                  <a:cubicBezTo>
                    <a:pt x="9813" y="6945"/>
                    <a:pt x="9813" y="7219"/>
                    <a:pt x="9708" y="7460"/>
                  </a:cubicBezTo>
                  <a:lnTo>
                    <a:pt x="9708" y="7460"/>
                  </a:lnTo>
                  <a:lnTo>
                    <a:pt x="9708" y="7460"/>
                  </a:lnTo>
                  <a:lnTo>
                    <a:pt x="9708" y="4441"/>
                  </a:lnTo>
                  <a:lnTo>
                    <a:pt x="9708" y="4441"/>
                  </a:lnTo>
                  <a:lnTo>
                    <a:pt x="9708" y="4441"/>
                  </a:lnTo>
                  <a:cubicBezTo>
                    <a:pt x="9708" y="4441"/>
                    <a:pt x="9708" y="4441"/>
                    <a:pt x="9708" y="4441"/>
                  </a:cubicBezTo>
                  <a:lnTo>
                    <a:pt x="9708" y="4441"/>
                  </a:lnTo>
                  <a:lnTo>
                    <a:pt x="9708" y="4441"/>
                  </a:lnTo>
                  <a:cubicBezTo>
                    <a:pt x="9708" y="4441"/>
                    <a:pt x="9708" y="4441"/>
                    <a:pt x="9708" y="4441"/>
                  </a:cubicBezTo>
                  <a:cubicBezTo>
                    <a:pt x="9708" y="4441"/>
                    <a:pt x="9708" y="4441"/>
                    <a:pt x="9708" y="4441"/>
                  </a:cubicBezTo>
                  <a:lnTo>
                    <a:pt x="9708" y="5101"/>
                  </a:lnTo>
                  <a:lnTo>
                    <a:pt x="85851" y="178692"/>
                  </a:lnTo>
                  <a:lnTo>
                    <a:pt x="85851" y="11705"/>
                  </a:lnTo>
                  <a:cubicBezTo>
                    <a:pt x="85841" y="8625"/>
                    <a:pt x="87070" y="5668"/>
                    <a:pt x="89278" y="3497"/>
                  </a:cubicBezTo>
                  <a:cubicBezTo>
                    <a:pt x="91457" y="1171"/>
                    <a:pt x="94551" y="-103"/>
                    <a:pt x="97749" y="7"/>
                  </a:cubicBezTo>
                  <a:cubicBezTo>
                    <a:pt x="104221" y="108"/>
                    <a:pt x="109446" y="5286"/>
                    <a:pt x="109551" y="11705"/>
                  </a:cubicBezTo>
                  <a:lnTo>
                    <a:pt x="109551" y="240298"/>
                  </a:lnTo>
                  <a:lnTo>
                    <a:pt x="109551" y="240298"/>
                  </a:lnTo>
                  <a:lnTo>
                    <a:pt x="109551" y="241336"/>
                  </a:lnTo>
                  <a:lnTo>
                    <a:pt x="109551" y="241336"/>
                  </a:lnTo>
                  <a:lnTo>
                    <a:pt x="109551" y="241996"/>
                  </a:lnTo>
                  <a:lnTo>
                    <a:pt x="109551" y="241996"/>
                  </a:lnTo>
                  <a:lnTo>
                    <a:pt x="109551" y="241996"/>
                  </a:lnTo>
                  <a:lnTo>
                    <a:pt x="109551" y="241996"/>
                  </a:lnTo>
                  <a:lnTo>
                    <a:pt x="109551" y="241996"/>
                  </a:lnTo>
                  <a:cubicBezTo>
                    <a:pt x="109551" y="241996"/>
                    <a:pt x="109551" y="241996"/>
                    <a:pt x="109551" y="241996"/>
                  </a:cubicBezTo>
                  <a:lnTo>
                    <a:pt x="109551" y="241996"/>
                  </a:lnTo>
                  <a:lnTo>
                    <a:pt x="109551" y="241996"/>
                  </a:lnTo>
                  <a:lnTo>
                    <a:pt x="109551" y="241996"/>
                  </a:lnTo>
                  <a:lnTo>
                    <a:pt x="109551" y="241996"/>
                  </a:lnTo>
                  <a:cubicBezTo>
                    <a:pt x="109551" y="241996"/>
                    <a:pt x="109551" y="241996"/>
                    <a:pt x="109551" y="241996"/>
                  </a:cubicBezTo>
                  <a:cubicBezTo>
                    <a:pt x="109551" y="241996"/>
                    <a:pt x="109551" y="241996"/>
                    <a:pt x="109551" y="241996"/>
                  </a:cubicBezTo>
                  <a:cubicBezTo>
                    <a:pt x="109551" y="241996"/>
                    <a:pt x="111359" y="245958"/>
                    <a:pt x="111359" y="246147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8" name="Freeform 607">
              <a:extLst>
                <a:ext uri="{FF2B5EF4-FFF2-40B4-BE49-F238E27FC236}">
                  <a16:creationId xmlns:a16="http://schemas.microsoft.com/office/drawing/2014/main" id="{CF75CFF0-AC9D-D14D-99F8-3680DC8061D7}"/>
                </a:ext>
              </a:extLst>
            </p:cNvPr>
            <p:cNvSpPr/>
            <p:nvPr/>
          </p:nvSpPr>
          <p:spPr>
            <a:xfrm>
              <a:off x="9974338" y="1600954"/>
              <a:ext cx="23985" cy="250013"/>
            </a:xfrm>
            <a:custGeom>
              <a:avLst/>
              <a:gdLst>
                <a:gd name="connsiteX0" fmla="*/ 11897 w 23985"/>
                <a:gd name="connsiteY0" fmla="*/ 249919 h 250013"/>
                <a:gd name="connsiteX1" fmla="*/ 3427 w 23985"/>
                <a:gd name="connsiteY1" fmla="*/ 246334 h 250013"/>
                <a:gd name="connsiteX2" fmla="*/ 0 w 23985"/>
                <a:gd name="connsiteY2" fmla="*/ 238127 h 250013"/>
                <a:gd name="connsiteX3" fmla="*/ 0 w 23985"/>
                <a:gd name="connsiteY3" fmla="*/ 11704 h 250013"/>
                <a:gd name="connsiteX4" fmla="*/ 3427 w 23985"/>
                <a:gd name="connsiteY4" fmla="*/ 3496 h 250013"/>
                <a:gd name="connsiteX5" fmla="*/ 11897 w 23985"/>
                <a:gd name="connsiteY5" fmla="*/ 5 h 250013"/>
                <a:gd name="connsiteX6" fmla="*/ 23985 w 23985"/>
                <a:gd name="connsiteY6" fmla="*/ 11797 h 250013"/>
                <a:gd name="connsiteX7" fmla="*/ 23985 w 23985"/>
                <a:gd name="connsiteY7" fmla="*/ 11798 h 250013"/>
                <a:gd name="connsiteX8" fmla="*/ 23985 w 23985"/>
                <a:gd name="connsiteY8" fmla="*/ 238221 h 250013"/>
                <a:gd name="connsiteX9" fmla="*/ 12183 w 23985"/>
                <a:gd name="connsiteY9" fmla="*/ 250014 h 25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85" h="250013">
                  <a:moveTo>
                    <a:pt x="11897" y="249919"/>
                  </a:moveTo>
                  <a:cubicBezTo>
                    <a:pt x="8690" y="249980"/>
                    <a:pt x="5606" y="248675"/>
                    <a:pt x="3427" y="246334"/>
                  </a:cubicBezTo>
                  <a:cubicBezTo>
                    <a:pt x="1218" y="244164"/>
                    <a:pt x="-9" y="241207"/>
                    <a:pt x="0" y="238127"/>
                  </a:cubicBezTo>
                  <a:lnTo>
                    <a:pt x="0" y="11704"/>
                  </a:lnTo>
                  <a:cubicBezTo>
                    <a:pt x="-9" y="8623"/>
                    <a:pt x="1218" y="5667"/>
                    <a:pt x="3427" y="3496"/>
                  </a:cubicBezTo>
                  <a:cubicBezTo>
                    <a:pt x="5616" y="1180"/>
                    <a:pt x="8699" y="-92"/>
                    <a:pt x="11897" y="5"/>
                  </a:cubicBezTo>
                  <a:cubicBezTo>
                    <a:pt x="18522" y="-47"/>
                    <a:pt x="23928" y="5232"/>
                    <a:pt x="23985" y="11797"/>
                  </a:cubicBezTo>
                  <a:cubicBezTo>
                    <a:pt x="23985" y="11798"/>
                    <a:pt x="23985" y="11798"/>
                    <a:pt x="23985" y="11798"/>
                  </a:cubicBezTo>
                  <a:lnTo>
                    <a:pt x="23985" y="238221"/>
                  </a:lnTo>
                  <a:cubicBezTo>
                    <a:pt x="23833" y="244635"/>
                    <a:pt x="18655" y="249815"/>
                    <a:pt x="12183" y="250014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9" name="Freeform 608">
              <a:extLst>
                <a:ext uri="{FF2B5EF4-FFF2-40B4-BE49-F238E27FC236}">
                  <a16:creationId xmlns:a16="http://schemas.microsoft.com/office/drawing/2014/main" id="{603E1F26-75FE-1547-A35A-1746A5D5E9AD}"/>
                </a:ext>
              </a:extLst>
            </p:cNvPr>
            <p:cNvSpPr/>
            <p:nvPr/>
          </p:nvSpPr>
          <p:spPr>
            <a:xfrm>
              <a:off x="10056001" y="1601334"/>
              <a:ext cx="114215" cy="249917"/>
            </a:xfrm>
            <a:custGeom>
              <a:avLst/>
              <a:gdLst>
                <a:gd name="connsiteX0" fmla="*/ 110598 w 114215"/>
                <a:gd name="connsiteY0" fmla="*/ 229539 h 249917"/>
                <a:gd name="connsiteX1" fmla="*/ 114214 w 114215"/>
                <a:gd name="connsiteY1" fmla="*/ 238124 h 249917"/>
                <a:gd name="connsiteX2" fmla="*/ 110598 w 114215"/>
                <a:gd name="connsiteY2" fmla="*/ 246332 h 249917"/>
                <a:gd name="connsiteX3" fmla="*/ 102032 w 114215"/>
                <a:gd name="connsiteY3" fmla="*/ 249917 h 249917"/>
                <a:gd name="connsiteX4" fmla="*/ 12183 w 114215"/>
                <a:gd name="connsiteY4" fmla="*/ 249917 h 249917"/>
                <a:gd name="connsiteX5" fmla="*/ 3522 w 114215"/>
                <a:gd name="connsiteY5" fmla="*/ 246332 h 249917"/>
                <a:gd name="connsiteX6" fmla="*/ 0 w 114215"/>
                <a:gd name="connsiteY6" fmla="*/ 238124 h 249917"/>
                <a:gd name="connsiteX7" fmla="*/ 0 w 114215"/>
                <a:gd name="connsiteY7" fmla="*/ 11701 h 249917"/>
                <a:gd name="connsiteX8" fmla="*/ 3522 w 114215"/>
                <a:gd name="connsiteY8" fmla="*/ 3493 h 249917"/>
                <a:gd name="connsiteX9" fmla="*/ 12183 w 114215"/>
                <a:gd name="connsiteY9" fmla="*/ 2 h 249917"/>
                <a:gd name="connsiteX10" fmla="*/ 102032 w 114215"/>
                <a:gd name="connsiteY10" fmla="*/ 2 h 249917"/>
                <a:gd name="connsiteX11" fmla="*/ 110598 w 114215"/>
                <a:gd name="connsiteY11" fmla="*/ 3493 h 249917"/>
                <a:gd name="connsiteX12" fmla="*/ 114214 w 114215"/>
                <a:gd name="connsiteY12" fmla="*/ 11701 h 249917"/>
                <a:gd name="connsiteX13" fmla="*/ 110598 w 114215"/>
                <a:gd name="connsiteY13" fmla="*/ 20286 h 249917"/>
                <a:gd name="connsiteX14" fmla="*/ 102032 w 114215"/>
                <a:gd name="connsiteY14" fmla="*/ 23777 h 249917"/>
                <a:gd name="connsiteX15" fmla="*/ 24080 w 114215"/>
                <a:gd name="connsiteY15" fmla="*/ 23777 h 249917"/>
                <a:gd name="connsiteX16" fmla="*/ 24080 w 114215"/>
                <a:gd name="connsiteY16" fmla="*/ 126610 h 249917"/>
                <a:gd name="connsiteX17" fmla="*/ 82710 w 114215"/>
                <a:gd name="connsiteY17" fmla="*/ 126610 h 249917"/>
                <a:gd name="connsiteX18" fmla="*/ 91181 w 114215"/>
                <a:gd name="connsiteY18" fmla="*/ 130101 h 249917"/>
                <a:gd name="connsiteX19" fmla="*/ 94512 w 114215"/>
                <a:gd name="connsiteY19" fmla="*/ 138686 h 249917"/>
                <a:gd name="connsiteX20" fmla="*/ 91181 w 114215"/>
                <a:gd name="connsiteY20" fmla="*/ 146894 h 249917"/>
                <a:gd name="connsiteX21" fmla="*/ 82710 w 114215"/>
                <a:gd name="connsiteY21" fmla="*/ 150479 h 249917"/>
                <a:gd name="connsiteX22" fmla="*/ 24080 w 114215"/>
                <a:gd name="connsiteY22" fmla="*/ 150479 h 249917"/>
                <a:gd name="connsiteX23" fmla="*/ 24080 w 114215"/>
                <a:gd name="connsiteY23" fmla="*/ 225953 h 249917"/>
                <a:gd name="connsiteX24" fmla="*/ 102032 w 114215"/>
                <a:gd name="connsiteY24" fmla="*/ 225953 h 249917"/>
                <a:gd name="connsiteX25" fmla="*/ 110598 w 114215"/>
                <a:gd name="connsiteY25" fmla="*/ 229539 h 24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4215" h="249917">
                  <a:moveTo>
                    <a:pt x="110598" y="229539"/>
                  </a:moveTo>
                  <a:cubicBezTo>
                    <a:pt x="112939" y="231788"/>
                    <a:pt x="114243" y="234892"/>
                    <a:pt x="114214" y="238124"/>
                  </a:cubicBezTo>
                  <a:cubicBezTo>
                    <a:pt x="114195" y="241236"/>
                    <a:pt x="112892" y="244205"/>
                    <a:pt x="110598" y="246332"/>
                  </a:cubicBezTo>
                  <a:cubicBezTo>
                    <a:pt x="108361" y="248648"/>
                    <a:pt x="105268" y="249945"/>
                    <a:pt x="102032" y="249917"/>
                  </a:cubicBezTo>
                  <a:lnTo>
                    <a:pt x="12183" y="249917"/>
                  </a:lnTo>
                  <a:cubicBezTo>
                    <a:pt x="8918" y="249949"/>
                    <a:pt x="5787" y="248652"/>
                    <a:pt x="3522" y="246332"/>
                  </a:cubicBezTo>
                  <a:cubicBezTo>
                    <a:pt x="1294" y="244170"/>
                    <a:pt x="28" y="241215"/>
                    <a:pt x="0" y="238124"/>
                  </a:cubicBezTo>
                  <a:lnTo>
                    <a:pt x="0" y="11701"/>
                  </a:lnTo>
                  <a:cubicBezTo>
                    <a:pt x="19" y="8609"/>
                    <a:pt x="1294" y="5655"/>
                    <a:pt x="3522" y="3493"/>
                  </a:cubicBezTo>
                  <a:cubicBezTo>
                    <a:pt x="5806" y="1207"/>
                    <a:pt x="8938" y="-54"/>
                    <a:pt x="12183" y="2"/>
                  </a:cubicBezTo>
                  <a:lnTo>
                    <a:pt x="102032" y="2"/>
                  </a:lnTo>
                  <a:cubicBezTo>
                    <a:pt x="105248" y="-62"/>
                    <a:pt x="108351" y="1202"/>
                    <a:pt x="110598" y="3493"/>
                  </a:cubicBezTo>
                  <a:cubicBezTo>
                    <a:pt x="112892" y="5620"/>
                    <a:pt x="114195" y="8588"/>
                    <a:pt x="114214" y="11701"/>
                  </a:cubicBezTo>
                  <a:cubicBezTo>
                    <a:pt x="114262" y="14935"/>
                    <a:pt x="112949" y="18043"/>
                    <a:pt x="110598" y="20286"/>
                  </a:cubicBezTo>
                  <a:cubicBezTo>
                    <a:pt x="108351" y="22577"/>
                    <a:pt x="105248" y="23841"/>
                    <a:pt x="102032" y="23777"/>
                  </a:cubicBezTo>
                  <a:lnTo>
                    <a:pt x="24080" y="23777"/>
                  </a:lnTo>
                  <a:lnTo>
                    <a:pt x="24080" y="126610"/>
                  </a:lnTo>
                  <a:lnTo>
                    <a:pt x="82710" y="126610"/>
                  </a:lnTo>
                  <a:cubicBezTo>
                    <a:pt x="85908" y="126538"/>
                    <a:pt x="88983" y="127806"/>
                    <a:pt x="91181" y="130101"/>
                  </a:cubicBezTo>
                  <a:cubicBezTo>
                    <a:pt x="93361" y="132431"/>
                    <a:pt x="94560" y="135506"/>
                    <a:pt x="94512" y="138686"/>
                  </a:cubicBezTo>
                  <a:cubicBezTo>
                    <a:pt x="94522" y="141747"/>
                    <a:pt x="93323" y="144690"/>
                    <a:pt x="91181" y="146894"/>
                  </a:cubicBezTo>
                  <a:cubicBezTo>
                    <a:pt x="89002" y="149224"/>
                    <a:pt x="85918" y="150527"/>
                    <a:pt x="82710" y="150479"/>
                  </a:cubicBezTo>
                  <a:lnTo>
                    <a:pt x="24080" y="150479"/>
                  </a:lnTo>
                  <a:lnTo>
                    <a:pt x="24080" y="225953"/>
                  </a:lnTo>
                  <a:lnTo>
                    <a:pt x="102032" y="225953"/>
                  </a:lnTo>
                  <a:cubicBezTo>
                    <a:pt x="105258" y="225958"/>
                    <a:pt x="108342" y="227251"/>
                    <a:pt x="110598" y="229539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0" name="Freeform 609">
              <a:extLst>
                <a:ext uri="{FF2B5EF4-FFF2-40B4-BE49-F238E27FC236}">
                  <a16:creationId xmlns:a16="http://schemas.microsoft.com/office/drawing/2014/main" id="{79C448A0-5CE8-9649-8EBA-37193C8D1DFF}"/>
                </a:ext>
              </a:extLst>
            </p:cNvPr>
            <p:cNvSpPr/>
            <p:nvPr/>
          </p:nvSpPr>
          <p:spPr>
            <a:xfrm>
              <a:off x="10206707" y="1600491"/>
              <a:ext cx="120003" cy="251743"/>
            </a:xfrm>
            <a:custGeom>
              <a:avLst/>
              <a:gdLst>
                <a:gd name="connsiteX0" fmla="*/ 58973 w 120003"/>
                <a:gd name="connsiteY0" fmla="*/ 251703 h 251743"/>
                <a:gd name="connsiteX1" fmla="*/ 18998 w 120003"/>
                <a:gd name="connsiteY1" fmla="*/ 238306 h 251743"/>
                <a:gd name="connsiteX2" fmla="*/ 6339 w 120003"/>
                <a:gd name="connsiteY2" fmla="*/ 221985 h 251743"/>
                <a:gd name="connsiteX3" fmla="*/ 58 w 120003"/>
                <a:gd name="connsiteY3" fmla="*/ 192644 h 251743"/>
                <a:gd name="connsiteX4" fmla="*/ 3675 w 120003"/>
                <a:gd name="connsiteY4" fmla="*/ 184248 h 251743"/>
                <a:gd name="connsiteX5" fmla="*/ 12240 w 120003"/>
                <a:gd name="connsiteY5" fmla="*/ 180851 h 251743"/>
                <a:gd name="connsiteX6" fmla="*/ 20425 w 120003"/>
                <a:gd name="connsiteY6" fmla="*/ 184248 h 251743"/>
                <a:gd name="connsiteX7" fmla="*/ 23757 w 120003"/>
                <a:gd name="connsiteY7" fmla="*/ 192644 h 251743"/>
                <a:gd name="connsiteX8" fmla="*/ 26993 w 120003"/>
                <a:gd name="connsiteY8" fmla="*/ 210758 h 251743"/>
                <a:gd name="connsiteX9" fmla="*/ 35273 w 120003"/>
                <a:gd name="connsiteY9" fmla="*/ 220947 h 251743"/>
                <a:gd name="connsiteX10" fmla="*/ 46695 w 120003"/>
                <a:gd name="connsiteY10" fmla="*/ 226325 h 251743"/>
                <a:gd name="connsiteX11" fmla="*/ 58973 w 120003"/>
                <a:gd name="connsiteY11" fmla="*/ 227834 h 251743"/>
                <a:gd name="connsiteX12" fmla="*/ 68491 w 120003"/>
                <a:gd name="connsiteY12" fmla="*/ 226985 h 251743"/>
                <a:gd name="connsiteX13" fmla="*/ 80864 w 120003"/>
                <a:gd name="connsiteY13" fmla="*/ 222457 h 251743"/>
                <a:gd name="connsiteX14" fmla="*/ 91524 w 120003"/>
                <a:gd name="connsiteY14" fmla="*/ 211702 h 251743"/>
                <a:gd name="connsiteX15" fmla="*/ 96188 w 120003"/>
                <a:gd name="connsiteY15" fmla="*/ 192644 h 251743"/>
                <a:gd name="connsiteX16" fmla="*/ 92666 w 120003"/>
                <a:gd name="connsiteY16" fmla="*/ 170851 h 251743"/>
                <a:gd name="connsiteX17" fmla="*/ 83148 w 120003"/>
                <a:gd name="connsiteY17" fmla="*/ 154058 h 251743"/>
                <a:gd name="connsiteX18" fmla="*/ 68776 w 120003"/>
                <a:gd name="connsiteY18" fmla="*/ 140378 h 251743"/>
                <a:gd name="connsiteX19" fmla="*/ 51549 w 120003"/>
                <a:gd name="connsiteY19" fmla="*/ 127831 h 251743"/>
                <a:gd name="connsiteX20" fmla="*/ 35083 w 120003"/>
                <a:gd name="connsiteY20" fmla="*/ 115755 h 251743"/>
                <a:gd name="connsiteX21" fmla="*/ 20045 w 120003"/>
                <a:gd name="connsiteY21" fmla="*/ 101603 h 251743"/>
                <a:gd name="connsiteX22" fmla="*/ 3769 w 120003"/>
                <a:gd name="connsiteY22" fmla="*/ 58960 h 251743"/>
                <a:gd name="connsiteX23" fmla="*/ 3769 w 120003"/>
                <a:gd name="connsiteY23" fmla="*/ 53583 h 251743"/>
                <a:gd name="connsiteX24" fmla="*/ 4911 w 120003"/>
                <a:gd name="connsiteY24" fmla="*/ 44149 h 251743"/>
                <a:gd name="connsiteX25" fmla="*/ 18427 w 120003"/>
                <a:gd name="connsiteY25" fmla="*/ 15846 h 251743"/>
                <a:gd name="connsiteX26" fmla="*/ 59449 w 120003"/>
                <a:gd name="connsiteY26" fmla="*/ 91 h 251743"/>
                <a:gd name="connsiteX27" fmla="*/ 99805 w 120003"/>
                <a:gd name="connsiteY27" fmla="*/ 15846 h 251743"/>
                <a:gd name="connsiteX28" fmla="*/ 107895 w 120003"/>
                <a:gd name="connsiteY28" fmla="*/ 28959 h 251743"/>
                <a:gd name="connsiteX29" fmla="*/ 111607 w 120003"/>
                <a:gd name="connsiteY29" fmla="*/ 45092 h 251743"/>
                <a:gd name="connsiteX30" fmla="*/ 112178 w 120003"/>
                <a:gd name="connsiteY30" fmla="*/ 55281 h 251743"/>
                <a:gd name="connsiteX31" fmla="*/ 111607 w 120003"/>
                <a:gd name="connsiteY31" fmla="*/ 60187 h 251743"/>
                <a:gd name="connsiteX32" fmla="*/ 109227 w 120003"/>
                <a:gd name="connsiteY32" fmla="*/ 67923 h 251743"/>
                <a:gd name="connsiteX33" fmla="*/ 105230 w 120003"/>
                <a:gd name="connsiteY33" fmla="*/ 72640 h 251743"/>
                <a:gd name="connsiteX34" fmla="*/ 98092 w 120003"/>
                <a:gd name="connsiteY34" fmla="*/ 73961 h 251743"/>
                <a:gd name="connsiteX35" fmla="*/ 91334 w 120003"/>
                <a:gd name="connsiteY35" fmla="*/ 70470 h 251743"/>
                <a:gd name="connsiteX36" fmla="*/ 88574 w 120003"/>
                <a:gd name="connsiteY36" fmla="*/ 64527 h 251743"/>
                <a:gd name="connsiteX37" fmla="*/ 88574 w 120003"/>
                <a:gd name="connsiteY37" fmla="*/ 56791 h 251743"/>
                <a:gd name="connsiteX38" fmla="*/ 88574 w 120003"/>
                <a:gd name="connsiteY38" fmla="*/ 47356 h 251743"/>
                <a:gd name="connsiteX39" fmla="*/ 86479 w 120003"/>
                <a:gd name="connsiteY39" fmla="*/ 39148 h 251743"/>
                <a:gd name="connsiteX40" fmla="*/ 82102 w 120003"/>
                <a:gd name="connsiteY40" fmla="*/ 30941 h 251743"/>
                <a:gd name="connsiteX41" fmla="*/ 59354 w 120003"/>
                <a:gd name="connsiteY41" fmla="*/ 22827 h 251743"/>
                <a:gd name="connsiteX42" fmla="*/ 35940 w 120003"/>
                <a:gd name="connsiteY42" fmla="*/ 31601 h 251743"/>
                <a:gd name="connsiteX43" fmla="*/ 30420 w 120003"/>
                <a:gd name="connsiteY43" fmla="*/ 39998 h 251743"/>
                <a:gd name="connsiteX44" fmla="*/ 27850 w 120003"/>
                <a:gd name="connsiteY44" fmla="*/ 48394 h 251743"/>
                <a:gd name="connsiteX45" fmla="*/ 27183 w 120003"/>
                <a:gd name="connsiteY45" fmla="*/ 57828 h 251743"/>
                <a:gd name="connsiteX46" fmla="*/ 27183 w 120003"/>
                <a:gd name="connsiteY46" fmla="*/ 58866 h 251743"/>
                <a:gd name="connsiteX47" fmla="*/ 29849 w 120003"/>
                <a:gd name="connsiteY47" fmla="*/ 73961 h 251743"/>
                <a:gd name="connsiteX48" fmla="*/ 37463 w 120003"/>
                <a:gd name="connsiteY48" fmla="*/ 86414 h 251743"/>
                <a:gd name="connsiteX49" fmla="*/ 49360 w 120003"/>
                <a:gd name="connsiteY49" fmla="*/ 97641 h 251743"/>
                <a:gd name="connsiteX50" fmla="*/ 65160 w 120003"/>
                <a:gd name="connsiteY50" fmla="*/ 109528 h 251743"/>
                <a:gd name="connsiteX51" fmla="*/ 84195 w 120003"/>
                <a:gd name="connsiteY51" fmla="*/ 123114 h 251743"/>
                <a:gd name="connsiteX52" fmla="*/ 101613 w 120003"/>
                <a:gd name="connsiteY52" fmla="*/ 140095 h 251743"/>
                <a:gd name="connsiteX53" fmla="*/ 119983 w 120003"/>
                <a:gd name="connsiteY53" fmla="*/ 192644 h 251743"/>
                <a:gd name="connsiteX54" fmla="*/ 114748 w 120003"/>
                <a:gd name="connsiteY54" fmla="*/ 219343 h 251743"/>
                <a:gd name="connsiteX55" fmla="*/ 100852 w 120003"/>
                <a:gd name="connsiteY55" fmla="*/ 238212 h 251743"/>
                <a:gd name="connsiteX56" fmla="*/ 81245 w 120003"/>
                <a:gd name="connsiteY56" fmla="*/ 248967 h 251743"/>
                <a:gd name="connsiteX57" fmla="*/ 58973 w 120003"/>
                <a:gd name="connsiteY57" fmla="*/ 251703 h 251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20003" h="251743">
                  <a:moveTo>
                    <a:pt x="58973" y="251703"/>
                  </a:moveTo>
                  <a:cubicBezTo>
                    <a:pt x="44458" y="252152"/>
                    <a:pt x="30258" y="247395"/>
                    <a:pt x="18998" y="238306"/>
                  </a:cubicBezTo>
                  <a:cubicBezTo>
                    <a:pt x="13877" y="233619"/>
                    <a:pt x="9594" y="228099"/>
                    <a:pt x="6339" y="221985"/>
                  </a:cubicBezTo>
                  <a:cubicBezTo>
                    <a:pt x="1771" y="212889"/>
                    <a:pt x="-390" y="202794"/>
                    <a:pt x="58" y="192644"/>
                  </a:cubicBezTo>
                  <a:cubicBezTo>
                    <a:pt x="0" y="189461"/>
                    <a:pt x="1314" y="186405"/>
                    <a:pt x="3675" y="184248"/>
                  </a:cubicBezTo>
                  <a:cubicBezTo>
                    <a:pt x="5949" y="182011"/>
                    <a:pt x="9042" y="180784"/>
                    <a:pt x="12240" y="180851"/>
                  </a:cubicBezTo>
                  <a:cubicBezTo>
                    <a:pt x="15324" y="180822"/>
                    <a:pt x="18284" y="182050"/>
                    <a:pt x="20425" y="184248"/>
                  </a:cubicBezTo>
                  <a:cubicBezTo>
                    <a:pt x="22634" y="186487"/>
                    <a:pt x="23833" y="189515"/>
                    <a:pt x="23757" y="192644"/>
                  </a:cubicBezTo>
                  <a:cubicBezTo>
                    <a:pt x="23519" y="198842"/>
                    <a:pt x="24623" y="205017"/>
                    <a:pt x="26993" y="210758"/>
                  </a:cubicBezTo>
                  <a:cubicBezTo>
                    <a:pt x="28916" y="214749"/>
                    <a:pt x="31752" y="218239"/>
                    <a:pt x="35273" y="220947"/>
                  </a:cubicBezTo>
                  <a:cubicBezTo>
                    <a:pt x="38681" y="223484"/>
                    <a:pt x="42564" y="225313"/>
                    <a:pt x="46695" y="226325"/>
                  </a:cubicBezTo>
                  <a:cubicBezTo>
                    <a:pt x="50711" y="227331"/>
                    <a:pt x="54833" y="227838"/>
                    <a:pt x="58973" y="227834"/>
                  </a:cubicBezTo>
                  <a:cubicBezTo>
                    <a:pt x="62161" y="227746"/>
                    <a:pt x="65340" y="227462"/>
                    <a:pt x="68491" y="226985"/>
                  </a:cubicBezTo>
                  <a:cubicBezTo>
                    <a:pt x="72888" y="226339"/>
                    <a:pt x="77105" y="224797"/>
                    <a:pt x="80864" y="222457"/>
                  </a:cubicBezTo>
                  <a:cubicBezTo>
                    <a:pt x="85204" y="219737"/>
                    <a:pt x="88859" y="216055"/>
                    <a:pt x="91524" y="211702"/>
                  </a:cubicBezTo>
                  <a:cubicBezTo>
                    <a:pt x="94798" y="205886"/>
                    <a:pt x="96407" y="199298"/>
                    <a:pt x="96188" y="192644"/>
                  </a:cubicBezTo>
                  <a:cubicBezTo>
                    <a:pt x="96350" y="185229"/>
                    <a:pt x="95160" y="177845"/>
                    <a:pt x="92666" y="170851"/>
                  </a:cubicBezTo>
                  <a:cubicBezTo>
                    <a:pt x="90487" y="164756"/>
                    <a:pt x="87270" y="159075"/>
                    <a:pt x="83148" y="154058"/>
                  </a:cubicBezTo>
                  <a:cubicBezTo>
                    <a:pt x="78904" y="148963"/>
                    <a:pt x="74087" y="144372"/>
                    <a:pt x="68776" y="140378"/>
                  </a:cubicBezTo>
                  <a:cubicBezTo>
                    <a:pt x="63351" y="136322"/>
                    <a:pt x="57641" y="132076"/>
                    <a:pt x="51549" y="127831"/>
                  </a:cubicBezTo>
                  <a:cubicBezTo>
                    <a:pt x="45457" y="123585"/>
                    <a:pt x="40603" y="120000"/>
                    <a:pt x="35083" y="115755"/>
                  </a:cubicBezTo>
                  <a:cubicBezTo>
                    <a:pt x="29601" y="111558"/>
                    <a:pt x="24556" y="106816"/>
                    <a:pt x="20045" y="101603"/>
                  </a:cubicBezTo>
                  <a:cubicBezTo>
                    <a:pt x="9576" y="89821"/>
                    <a:pt x="3788" y="74663"/>
                    <a:pt x="3769" y="58960"/>
                  </a:cubicBezTo>
                  <a:cubicBezTo>
                    <a:pt x="3769" y="58111"/>
                    <a:pt x="3769" y="56319"/>
                    <a:pt x="3769" y="53583"/>
                  </a:cubicBezTo>
                  <a:cubicBezTo>
                    <a:pt x="3922" y="50415"/>
                    <a:pt x="4302" y="47262"/>
                    <a:pt x="4911" y="44149"/>
                  </a:cubicBezTo>
                  <a:cubicBezTo>
                    <a:pt x="6615" y="33633"/>
                    <a:pt x="11298" y="23815"/>
                    <a:pt x="18427" y="15846"/>
                  </a:cubicBezTo>
                  <a:cubicBezTo>
                    <a:pt x="29258" y="5108"/>
                    <a:pt x="44144" y="-612"/>
                    <a:pt x="59449" y="91"/>
                  </a:cubicBezTo>
                  <a:cubicBezTo>
                    <a:pt x="74582" y="-804"/>
                    <a:pt x="89345" y="4960"/>
                    <a:pt x="99805" y="15846"/>
                  </a:cubicBezTo>
                  <a:cubicBezTo>
                    <a:pt x="103222" y="19738"/>
                    <a:pt x="105953" y="24170"/>
                    <a:pt x="107895" y="28959"/>
                  </a:cubicBezTo>
                  <a:cubicBezTo>
                    <a:pt x="109951" y="34118"/>
                    <a:pt x="111207" y="39559"/>
                    <a:pt x="111607" y="45092"/>
                  </a:cubicBezTo>
                  <a:cubicBezTo>
                    <a:pt x="112045" y="48470"/>
                    <a:pt x="112235" y="51875"/>
                    <a:pt x="112178" y="55281"/>
                  </a:cubicBezTo>
                  <a:cubicBezTo>
                    <a:pt x="112197" y="56934"/>
                    <a:pt x="112006" y="58582"/>
                    <a:pt x="111607" y="60187"/>
                  </a:cubicBezTo>
                  <a:cubicBezTo>
                    <a:pt x="111036" y="62829"/>
                    <a:pt x="110246" y="65416"/>
                    <a:pt x="109227" y="67923"/>
                  </a:cubicBezTo>
                  <a:cubicBezTo>
                    <a:pt x="108104" y="69660"/>
                    <a:pt x="106762" y="71246"/>
                    <a:pt x="105230" y="72640"/>
                  </a:cubicBezTo>
                  <a:cubicBezTo>
                    <a:pt x="103155" y="74072"/>
                    <a:pt x="100547" y="74553"/>
                    <a:pt x="98092" y="73961"/>
                  </a:cubicBezTo>
                  <a:cubicBezTo>
                    <a:pt x="95445" y="73781"/>
                    <a:pt x="92999" y="72516"/>
                    <a:pt x="91334" y="70470"/>
                  </a:cubicBezTo>
                  <a:cubicBezTo>
                    <a:pt x="90011" y="68699"/>
                    <a:pt x="89069" y="66675"/>
                    <a:pt x="88574" y="64527"/>
                  </a:cubicBezTo>
                  <a:cubicBezTo>
                    <a:pt x="88003" y="61979"/>
                    <a:pt x="88003" y="59338"/>
                    <a:pt x="88574" y="56791"/>
                  </a:cubicBezTo>
                  <a:cubicBezTo>
                    <a:pt x="88983" y="53659"/>
                    <a:pt x="88983" y="50488"/>
                    <a:pt x="88574" y="47356"/>
                  </a:cubicBezTo>
                  <a:cubicBezTo>
                    <a:pt x="88031" y="44583"/>
                    <a:pt x="87336" y="41843"/>
                    <a:pt x="86479" y="39148"/>
                  </a:cubicBezTo>
                  <a:cubicBezTo>
                    <a:pt x="85604" y="36145"/>
                    <a:pt x="84110" y="33352"/>
                    <a:pt x="82102" y="30941"/>
                  </a:cubicBezTo>
                  <a:cubicBezTo>
                    <a:pt x="76172" y="24926"/>
                    <a:pt x="67786" y="21936"/>
                    <a:pt x="59354" y="22827"/>
                  </a:cubicBezTo>
                  <a:cubicBezTo>
                    <a:pt x="50626" y="22189"/>
                    <a:pt x="42060" y="25399"/>
                    <a:pt x="35940" y="31601"/>
                  </a:cubicBezTo>
                  <a:cubicBezTo>
                    <a:pt x="33532" y="33990"/>
                    <a:pt x="31647" y="36849"/>
                    <a:pt x="30420" y="39998"/>
                  </a:cubicBezTo>
                  <a:cubicBezTo>
                    <a:pt x="29306" y="42713"/>
                    <a:pt x="28449" y="45524"/>
                    <a:pt x="27850" y="48394"/>
                  </a:cubicBezTo>
                  <a:cubicBezTo>
                    <a:pt x="27117" y="51484"/>
                    <a:pt x="26898" y="54669"/>
                    <a:pt x="27183" y="57828"/>
                  </a:cubicBezTo>
                  <a:lnTo>
                    <a:pt x="27183" y="58866"/>
                  </a:lnTo>
                  <a:cubicBezTo>
                    <a:pt x="27098" y="64020"/>
                    <a:pt x="28002" y="69143"/>
                    <a:pt x="29849" y="73961"/>
                  </a:cubicBezTo>
                  <a:cubicBezTo>
                    <a:pt x="31723" y="78478"/>
                    <a:pt x="34293" y="82679"/>
                    <a:pt x="37463" y="86414"/>
                  </a:cubicBezTo>
                  <a:cubicBezTo>
                    <a:pt x="41080" y="90504"/>
                    <a:pt x="45058" y="94262"/>
                    <a:pt x="49360" y="97641"/>
                  </a:cubicBezTo>
                  <a:cubicBezTo>
                    <a:pt x="54024" y="101320"/>
                    <a:pt x="58878" y="105283"/>
                    <a:pt x="65160" y="109528"/>
                  </a:cubicBezTo>
                  <a:cubicBezTo>
                    <a:pt x="71442" y="113774"/>
                    <a:pt x="78009" y="118302"/>
                    <a:pt x="84195" y="123114"/>
                  </a:cubicBezTo>
                  <a:cubicBezTo>
                    <a:pt x="90601" y="128137"/>
                    <a:pt x="96435" y="133831"/>
                    <a:pt x="101613" y="140095"/>
                  </a:cubicBezTo>
                  <a:cubicBezTo>
                    <a:pt x="113825" y="154903"/>
                    <a:pt x="120325" y="173525"/>
                    <a:pt x="119983" y="192644"/>
                  </a:cubicBezTo>
                  <a:cubicBezTo>
                    <a:pt x="120221" y="201815"/>
                    <a:pt x="118431" y="210927"/>
                    <a:pt x="114748" y="219343"/>
                  </a:cubicBezTo>
                  <a:cubicBezTo>
                    <a:pt x="111597" y="226582"/>
                    <a:pt x="106848" y="233029"/>
                    <a:pt x="100852" y="238212"/>
                  </a:cubicBezTo>
                  <a:cubicBezTo>
                    <a:pt x="95093" y="243045"/>
                    <a:pt x="88431" y="246701"/>
                    <a:pt x="81245" y="248967"/>
                  </a:cubicBezTo>
                  <a:cubicBezTo>
                    <a:pt x="74011" y="251032"/>
                    <a:pt x="66492" y="251956"/>
                    <a:pt x="58973" y="251703"/>
                  </a:cubicBezTo>
                  <a:close/>
                </a:path>
              </a:pathLst>
            </a:custGeom>
            <a:solidFill>
              <a:srgbClr val="231F2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986811D1-0692-E246-AE41-501E96B15DFC}"/>
              </a:ext>
            </a:extLst>
          </p:cNvPr>
          <p:cNvGrpSpPr/>
          <p:nvPr/>
        </p:nvGrpSpPr>
        <p:grpSpPr>
          <a:xfrm>
            <a:off x="1423014" y="1909881"/>
            <a:ext cx="9117985" cy="2932874"/>
            <a:chOff x="1454598" y="1736865"/>
            <a:chExt cx="9117985" cy="2932874"/>
          </a:xfrm>
        </p:grpSpPr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4F165A2C-FB6F-AD45-8716-A582D7944756}"/>
                </a:ext>
              </a:extLst>
            </p:cNvPr>
            <p:cNvGrpSpPr/>
            <p:nvPr/>
          </p:nvGrpSpPr>
          <p:grpSpPr>
            <a:xfrm>
              <a:off x="1454598" y="1736865"/>
              <a:ext cx="9117985" cy="2279716"/>
              <a:chOff x="1454598" y="1736865"/>
              <a:chExt cx="9117985" cy="2279716"/>
            </a:xfrm>
          </p:grpSpPr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A45809E2-1725-D945-BAE3-438D099BA16A}"/>
                  </a:ext>
                </a:extLst>
              </p:cNvPr>
              <p:cNvGrpSpPr/>
              <p:nvPr/>
            </p:nvGrpSpPr>
            <p:grpSpPr>
              <a:xfrm>
                <a:off x="1454598" y="2943055"/>
                <a:ext cx="8905796" cy="1073526"/>
                <a:chOff x="1454598" y="2943055"/>
                <a:chExt cx="8905796" cy="1073526"/>
              </a:xfrm>
            </p:grpSpPr>
            <p:sp>
              <p:nvSpPr>
                <p:cNvPr id="264" name="TextBox 263">
                  <a:extLst>
                    <a:ext uri="{FF2B5EF4-FFF2-40B4-BE49-F238E27FC236}">
                      <a16:creationId xmlns:a16="http://schemas.microsoft.com/office/drawing/2014/main" id="{4C63137F-78FE-9E42-B01F-7857537E9904}"/>
                    </a:ext>
                  </a:extLst>
                </p:cNvPr>
                <p:cNvSpPr txBox="1"/>
                <p:nvPr/>
              </p:nvSpPr>
              <p:spPr>
                <a:xfrm>
                  <a:off x="1454598" y="2943055"/>
                  <a:ext cx="3564441" cy="10735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ea typeface="Helvetica Neue Light" panose="02000403000000020004" pitchFamily="2" charset="0"/>
                      <a:cs typeface="Arial" panose="020B0604020202020204" pitchFamily="34" charset="0"/>
                    </a:rPr>
                    <a:t>Care Delivery &amp; Health </a:t>
                  </a:r>
                  <a:br>
                    <a:rPr lang="en-US" dirty="0">
                      <a:latin typeface="Arial" panose="020B0604020202020204" pitchFamily="34" charset="0"/>
                      <a:ea typeface="Helvetica Neue Light" panose="02000403000000020004" pitchFamily="2" charset="0"/>
                      <a:cs typeface="Arial" panose="020B0604020202020204" pitchFamily="34" charset="0"/>
                    </a:rPr>
                  </a:br>
                  <a:r>
                    <a:rPr lang="en-US" dirty="0">
                      <a:latin typeface="Arial" panose="020B0604020202020204" pitchFamily="34" charset="0"/>
                      <a:ea typeface="Helvetica Neue Light" panose="02000403000000020004" pitchFamily="2" charset="0"/>
                      <a:cs typeface="Arial" panose="020B0604020202020204" pitchFamily="34" charset="0"/>
                    </a:rPr>
                    <a:t>Systems Expertise</a:t>
                  </a:r>
                </a:p>
              </p:txBody>
            </p:sp>
            <p:sp>
              <p:nvSpPr>
                <p:cNvPr id="265" name="TextBox 264">
                  <a:extLst>
                    <a:ext uri="{FF2B5EF4-FFF2-40B4-BE49-F238E27FC236}">
                      <a16:creationId xmlns:a16="http://schemas.microsoft.com/office/drawing/2014/main" id="{1CF88770-AF1A-2D44-A75E-0937548E1E62}"/>
                    </a:ext>
                  </a:extLst>
                </p:cNvPr>
                <p:cNvSpPr txBox="1"/>
                <p:nvPr/>
              </p:nvSpPr>
              <p:spPr>
                <a:xfrm>
                  <a:off x="7001063" y="2943055"/>
                  <a:ext cx="3359331" cy="1004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:r>
                    <a:rPr lang="en-US" dirty="0">
                      <a:latin typeface="Arial" panose="020B0604020202020204" pitchFamily="34" charset="0"/>
                      <a:ea typeface="Helvetica Neue Light" panose="02000403000000020004" pitchFamily="2" charset="0"/>
                      <a:cs typeface="Arial" panose="020B0604020202020204" pitchFamily="34" charset="0"/>
                    </a:rPr>
                    <a:t>Proven Customer </a:t>
                  </a:r>
                  <a:br>
                    <a:rPr lang="en-US" dirty="0">
                      <a:latin typeface="Arial" panose="020B0604020202020204" pitchFamily="34" charset="0"/>
                      <a:ea typeface="Helvetica Neue Light" panose="02000403000000020004" pitchFamily="2" charset="0"/>
                      <a:cs typeface="Arial" panose="020B0604020202020204" pitchFamily="34" charset="0"/>
                    </a:rPr>
                  </a:br>
                  <a:r>
                    <a:rPr lang="en-US" dirty="0">
                      <a:latin typeface="Arial" panose="020B0604020202020204" pitchFamily="34" charset="0"/>
                      <a:ea typeface="Helvetica Neue Light" panose="02000403000000020004" pitchFamily="2" charset="0"/>
                      <a:cs typeface="Arial" panose="020B0604020202020204" pitchFamily="34" charset="0"/>
                    </a:rPr>
                    <a:t>Engagement Strategy </a:t>
                  </a:r>
                </a:p>
              </p:txBody>
            </p:sp>
          </p:grp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80EE60D9-13B4-2B45-AFAB-10AAD5FF283A}"/>
                  </a:ext>
                </a:extLst>
              </p:cNvPr>
              <p:cNvGrpSpPr/>
              <p:nvPr/>
            </p:nvGrpSpPr>
            <p:grpSpPr>
              <a:xfrm>
                <a:off x="1534990" y="1736865"/>
                <a:ext cx="9037593" cy="1479225"/>
                <a:chOff x="1534990" y="1736865"/>
                <a:chExt cx="9037593" cy="1479225"/>
              </a:xfrm>
            </p:grpSpPr>
            <p:grpSp>
              <p:nvGrpSpPr>
                <p:cNvPr id="253" name="Group 252">
                  <a:extLst>
                    <a:ext uri="{FF2B5EF4-FFF2-40B4-BE49-F238E27FC236}">
                      <a16:creationId xmlns:a16="http://schemas.microsoft.com/office/drawing/2014/main" id="{9329602C-BDAB-2C4B-BCCA-D64A14274941}"/>
                    </a:ext>
                  </a:extLst>
                </p:cNvPr>
                <p:cNvGrpSpPr/>
                <p:nvPr/>
              </p:nvGrpSpPr>
              <p:grpSpPr>
                <a:xfrm>
                  <a:off x="4986337" y="1736865"/>
                  <a:ext cx="1618295" cy="1479225"/>
                  <a:chOff x="4477705" y="1982643"/>
                  <a:chExt cx="2877153" cy="2629902"/>
                </a:xfrm>
              </p:grpSpPr>
              <p:cxnSp>
                <p:nvCxnSpPr>
                  <p:cNvPr id="257" name="Straight Connector 256">
                    <a:extLst>
                      <a:ext uri="{FF2B5EF4-FFF2-40B4-BE49-F238E27FC236}">
                        <a16:creationId xmlns:a16="http://schemas.microsoft.com/office/drawing/2014/main" id="{938B1DC4-D73C-4D40-8B8B-CD1BB9D06C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477705" y="2933190"/>
                    <a:ext cx="0" cy="1004109"/>
                  </a:xfrm>
                  <a:prstGeom prst="line">
                    <a:avLst/>
                  </a:prstGeom>
                  <a:ln w="25400">
                    <a:solidFill>
                      <a:srgbClr val="824B1E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258" name="Picture 257">
                    <a:extLst>
                      <a:ext uri="{FF2B5EF4-FFF2-40B4-BE49-F238E27FC236}">
                        <a16:creationId xmlns:a16="http://schemas.microsoft.com/office/drawing/2014/main" id="{763D51D9-77F3-2547-88C9-22F68151AD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4"/>
                  <a:srcRect l="43145" t="33043" r="42177" b="45520"/>
                  <a:stretch/>
                </p:blipFill>
                <p:spPr>
                  <a:xfrm>
                    <a:off x="5362280" y="2867777"/>
                    <a:ext cx="1241633" cy="1020061"/>
                  </a:xfrm>
                  <a:prstGeom prst="rect">
                    <a:avLst/>
                  </a:prstGeom>
                </p:spPr>
              </p:pic>
              <p:pic>
                <p:nvPicPr>
                  <p:cNvPr id="259" name="Picture 258">
                    <a:extLst>
                      <a:ext uri="{FF2B5EF4-FFF2-40B4-BE49-F238E27FC236}">
                        <a16:creationId xmlns:a16="http://schemas.microsoft.com/office/drawing/2014/main" id="{5BF3B666-A2D8-FB4B-926E-4F63C397513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5"/>
                  <a:srcRect l="37581" t="14050" r="37555" b="66957"/>
                  <a:stretch/>
                </p:blipFill>
                <p:spPr>
                  <a:xfrm>
                    <a:off x="4882294" y="1982643"/>
                    <a:ext cx="2103376" cy="903795"/>
                  </a:xfrm>
                  <a:prstGeom prst="rect">
                    <a:avLst/>
                  </a:prstGeom>
                </p:spPr>
              </p:pic>
              <p:pic>
                <p:nvPicPr>
                  <p:cNvPr id="260" name="Picture 259">
                    <a:extLst>
                      <a:ext uri="{FF2B5EF4-FFF2-40B4-BE49-F238E27FC236}">
                        <a16:creationId xmlns:a16="http://schemas.microsoft.com/office/drawing/2014/main" id="{E1EEAC3D-7221-174C-92BA-77D5174616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6"/>
                  <a:srcRect l="54783" t="19420" r="34457" b="30290"/>
                  <a:stretch/>
                </p:blipFill>
                <p:spPr>
                  <a:xfrm>
                    <a:off x="6328087" y="2219522"/>
                    <a:ext cx="910313" cy="2393023"/>
                  </a:xfrm>
                  <a:prstGeom prst="rect">
                    <a:avLst/>
                  </a:prstGeom>
                </p:spPr>
              </p:pic>
              <p:pic>
                <p:nvPicPr>
                  <p:cNvPr id="261" name="Picture 260">
                    <a:extLst>
                      <a:ext uri="{FF2B5EF4-FFF2-40B4-BE49-F238E27FC236}">
                        <a16:creationId xmlns:a16="http://schemas.microsoft.com/office/drawing/2014/main" id="{E3F7D71B-ACA9-EC4E-84E2-5793771863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7"/>
                  <a:srcRect l="39128" t="52463" r="37556" b="30290"/>
                  <a:stretch/>
                </p:blipFill>
                <p:spPr>
                  <a:xfrm>
                    <a:off x="5013326" y="3791882"/>
                    <a:ext cx="1972345" cy="820662"/>
                  </a:xfrm>
                  <a:prstGeom prst="rect">
                    <a:avLst/>
                  </a:prstGeom>
                </p:spPr>
              </p:pic>
              <p:pic>
                <p:nvPicPr>
                  <p:cNvPr id="262" name="Picture 261">
                    <a:extLst>
                      <a:ext uri="{FF2B5EF4-FFF2-40B4-BE49-F238E27FC236}">
                        <a16:creationId xmlns:a16="http://schemas.microsoft.com/office/drawing/2014/main" id="{102CD7BA-06D8-4743-8D50-E38F8A6002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8"/>
                  <a:srcRect l="35217" t="19421" r="56143" b="36812"/>
                  <a:stretch/>
                </p:blipFill>
                <p:spPr>
                  <a:xfrm>
                    <a:off x="4691632" y="2228853"/>
                    <a:ext cx="731010" cy="2082688"/>
                  </a:xfrm>
                  <a:prstGeom prst="rect">
                    <a:avLst/>
                  </a:prstGeom>
                </p:spPr>
              </p:pic>
              <p:cxnSp>
                <p:nvCxnSpPr>
                  <p:cNvPr id="263" name="Straight Connector 262">
                    <a:extLst>
                      <a:ext uri="{FF2B5EF4-FFF2-40B4-BE49-F238E27FC236}">
                        <a16:creationId xmlns:a16="http://schemas.microsoft.com/office/drawing/2014/main" id="{F9C09514-E5A5-2348-83BD-80355F6DC5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54858" y="2928761"/>
                    <a:ext cx="0" cy="1004109"/>
                  </a:xfrm>
                  <a:prstGeom prst="line">
                    <a:avLst/>
                  </a:prstGeom>
                  <a:ln w="25400">
                    <a:solidFill>
                      <a:srgbClr val="824B1E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4" name="Group 253">
                  <a:extLst>
                    <a:ext uri="{FF2B5EF4-FFF2-40B4-BE49-F238E27FC236}">
                      <a16:creationId xmlns:a16="http://schemas.microsoft.com/office/drawing/2014/main" id="{F1A0E9B5-2752-DA47-B634-53A3A6CDD435}"/>
                    </a:ext>
                  </a:extLst>
                </p:cNvPr>
                <p:cNvGrpSpPr/>
                <p:nvPr/>
              </p:nvGrpSpPr>
              <p:grpSpPr>
                <a:xfrm>
                  <a:off x="1534990" y="2350758"/>
                  <a:ext cx="9037593" cy="378393"/>
                  <a:chOff x="1276525" y="1899149"/>
                  <a:chExt cx="11284482" cy="472467"/>
                </a:xfrm>
              </p:grpSpPr>
              <p:pic>
                <p:nvPicPr>
                  <p:cNvPr id="255" name="Graphic 254">
                    <a:extLst>
                      <a:ext uri="{FF2B5EF4-FFF2-40B4-BE49-F238E27FC236}">
                        <a16:creationId xmlns:a16="http://schemas.microsoft.com/office/drawing/2014/main" id="{089ED201-0ACF-834E-9E0E-5D9F299375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9">
                    <a:extLst>
                      <a:ext uri="{96DAC541-7B7A-43D3-8B79-37D633B846F1}">
                        <asvg:svgBlip xmlns:asvg="http://schemas.microsoft.com/office/drawing/2016/SVG/main" r:embed="rId5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76525" y="1901716"/>
                    <a:ext cx="4051300" cy="469900"/>
                  </a:xfrm>
                  <a:prstGeom prst="rect">
                    <a:avLst/>
                  </a:prstGeom>
                </p:spPr>
              </p:pic>
              <p:pic>
                <p:nvPicPr>
                  <p:cNvPr id="256" name="Graphic 255">
                    <a:extLst>
                      <a:ext uri="{FF2B5EF4-FFF2-40B4-BE49-F238E27FC236}">
                        <a16:creationId xmlns:a16="http://schemas.microsoft.com/office/drawing/2014/main" id="{9D354C3C-70F0-F84A-87FE-2F4EC947ECD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1">
                    <a:extLst>
                      <a:ext uri="{96DAC541-7B7A-43D3-8B79-37D633B846F1}">
                        <asvg:svgBlip xmlns:asvg="http://schemas.microsoft.com/office/drawing/2016/SVG/main" r:embed="rId5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836608" y="1899149"/>
                    <a:ext cx="4724399" cy="469900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64B4EC54-439A-A34F-888E-39B47B6A63FE}"/>
                </a:ext>
              </a:extLst>
            </p:cNvPr>
            <p:cNvSpPr/>
            <p:nvPr/>
          </p:nvSpPr>
          <p:spPr>
            <a:xfrm>
              <a:off x="2101782" y="4023408"/>
              <a:ext cx="7823617" cy="64633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accent2"/>
                  </a:solidFill>
                  <a:latin typeface="Arial" panose="020B0604020202020204" pitchFamily="34" charset="0"/>
                  <a:sym typeface="Helvetica Light"/>
                </a:rPr>
                <a:t>Insights from our consultancy empower pharmaceutical </a:t>
              </a:r>
              <a:br>
                <a:rPr lang="en-US" sz="1400" b="1" dirty="0">
                  <a:solidFill>
                    <a:schemeClr val="accent2"/>
                  </a:solidFill>
                  <a:latin typeface="Arial" panose="020B0604020202020204" pitchFamily="34" charset="0"/>
                  <a:sym typeface="Helvetica Light"/>
                </a:rPr>
              </a:br>
              <a:r>
                <a:rPr lang="en-US" sz="1400" b="1" dirty="0">
                  <a:solidFill>
                    <a:schemeClr val="accent2"/>
                  </a:solidFill>
                  <a:latin typeface="Arial" panose="020B0604020202020204" pitchFamily="34" charset="0"/>
                  <a:sym typeface="Helvetica Light"/>
                </a:rPr>
                <a:t>companies to effectively engage stakeholders with proven, tested solutions</a:t>
              </a:r>
              <a:endParaRPr lang="en-US" sz="1400" b="1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267" name="Picture 266">
            <a:extLst>
              <a:ext uri="{FF2B5EF4-FFF2-40B4-BE49-F238E27FC236}">
                <a16:creationId xmlns:a16="http://schemas.microsoft.com/office/drawing/2014/main" id="{6AF51679-E7E0-0A4C-A829-E96A42E6FF9D}"/>
              </a:ext>
            </a:extLst>
          </p:cNvPr>
          <p:cNvPicPr/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508" y="2373485"/>
            <a:ext cx="2348021" cy="21811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3" name="Group 272">
            <a:extLst>
              <a:ext uri="{FF2B5EF4-FFF2-40B4-BE49-F238E27FC236}">
                <a16:creationId xmlns:a16="http://schemas.microsoft.com/office/drawing/2014/main" id="{8A845B59-06B6-824B-BC7E-196CB960D267}"/>
              </a:ext>
            </a:extLst>
          </p:cNvPr>
          <p:cNvGrpSpPr/>
          <p:nvPr/>
        </p:nvGrpSpPr>
        <p:grpSpPr>
          <a:xfrm>
            <a:off x="6805244" y="1831251"/>
            <a:ext cx="2977522" cy="3443419"/>
            <a:chOff x="1178776" y="1931880"/>
            <a:chExt cx="2977522" cy="3443419"/>
          </a:xfrm>
        </p:grpSpPr>
        <p:sp>
          <p:nvSpPr>
            <p:cNvPr id="274" name="Freeform 273">
              <a:extLst>
                <a:ext uri="{FF2B5EF4-FFF2-40B4-BE49-F238E27FC236}">
                  <a16:creationId xmlns:a16="http://schemas.microsoft.com/office/drawing/2014/main" id="{BAB95FC2-3723-A84E-B1F3-B62455763682}"/>
                </a:ext>
              </a:extLst>
            </p:cNvPr>
            <p:cNvSpPr/>
            <p:nvPr/>
          </p:nvSpPr>
          <p:spPr>
            <a:xfrm>
              <a:off x="1423115" y="1931880"/>
              <a:ext cx="2353339" cy="312498"/>
            </a:xfrm>
            <a:custGeom>
              <a:avLst/>
              <a:gdLst>
                <a:gd name="connsiteX0" fmla="*/ 0 w 2353339"/>
                <a:gd name="connsiteY0" fmla="*/ 950071 h 950071"/>
                <a:gd name="connsiteX1" fmla="*/ 1006549 w 2353339"/>
                <a:gd name="connsiteY1" fmla="*/ 229 h 950071"/>
                <a:gd name="connsiteX2" fmla="*/ 2353339 w 2353339"/>
                <a:gd name="connsiteY2" fmla="*/ 879187 h 95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53339" h="950071">
                  <a:moveTo>
                    <a:pt x="0" y="950071"/>
                  </a:moveTo>
                  <a:cubicBezTo>
                    <a:pt x="307163" y="481057"/>
                    <a:pt x="614326" y="12043"/>
                    <a:pt x="1006549" y="229"/>
                  </a:cubicBezTo>
                  <a:cubicBezTo>
                    <a:pt x="1398772" y="-11585"/>
                    <a:pt x="1876055" y="433801"/>
                    <a:pt x="2353339" y="87918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686D8D3F-1836-2D4D-A11A-DB7C52EB1F11}"/>
                </a:ext>
              </a:extLst>
            </p:cNvPr>
            <p:cNvGrpSpPr/>
            <p:nvPr/>
          </p:nvGrpSpPr>
          <p:grpSpPr>
            <a:xfrm>
              <a:off x="1178776" y="2128454"/>
              <a:ext cx="2977522" cy="3246845"/>
              <a:chOff x="1178776" y="1541724"/>
              <a:chExt cx="2977522" cy="3246845"/>
            </a:xfrm>
          </p:grpSpPr>
          <p:pic>
            <p:nvPicPr>
              <p:cNvPr id="276" name="Graphic 275">
                <a:extLst>
                  <a:ext uri="{FF2B5EF4-FFF2-40B4-BE49-F238E27FC236}">
                    <a16:creationId xmlns:a16="http://schemas.microsoft.com/office/drawing/2014/main" id="{C9316E9D-206C-2249-92AC-AF8C5CB25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>
                <a:extLst>
                  <a:ext uri="{96DAC541-7B7A-43D3-8B79-37D633B846F1}">
                    <asvg:svgBlip xmlns:asvg="http://schemas.microsoft.com/office/drawing/2016/SVG/main" r:embed="rId55"/>
                  </a:ext>
                </a:extLst>
              </a:blip>
              <a:stretch>
                <a:fillRect/>
              </a:stretch>
            </p:blipFill>
            <p:spPr>
              <a:xfrm>
                <a:off x="1178776" y="1541724"/>
                <a:ext cx="2977522" cy="3246845"/>
              </a:xfrm>
              <a:prstGeom prst="rect">
                <a:avLst/>
              </a:prstGeom>
            </p:spPr>
          </p:pic>
          <p:pic>
            <p:nvPicPr>
              <p:cNvPr id="277" name="Picture 276">
                <a:extLst>
                  <a:ext uri="{FF2B5EF4-FFF2-40B4-BE49-F238E27FC236}">
                    <a16:creationId xmlns:a16="http://schemas.microsoft.com/office/drawing/2014/main" id="{EDFF80E9-470B-4B43-85B3-C587709252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6"/>
              <a:srcRect/>
              <a:stretch/>
            </p:blipFill>
            <p:spPr>
              <a:xfrm>
                <a:off x="1420460" y="2013284"/>
                <a:ext cx="2375274" cy="2618257"/>
              </a:xfrm>
              <a:prstGeom prst="rect">
                <a:avLst/>
              </a:prstGeom>
            </p:spPr>
          </p:pic>
        </p:grpSp>
      </p:grpSp>
      <p:pic>
        <p:nvPicPr>
          <p:cNvPr id="278" name="Graphic 277">
            <a:extLst>
              <a:ext uri="{FF2B5EF4-FFF2-40B4-BE49-F238E27FC236}">
                <a16:creationId xmlns:a16="http://schemas.microsoft.com/office/drawing/2014/main" id="{0D50B613-7DB4-604C-B7A9-A50B82DF0E04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7966672" y="1656375"/>
            <a:ext cx="259580" cy="25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139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37E38F8-5B05-4D4B-99B9-67F813A35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463" y="6420174"/>
            <a:ext cx="875071" cy="1005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5CC4FC-D20B-5F4F-85EE-66838479EB65}"/>
              </a:ext>
            </a:extLst>
          </p:cNvPr>
          <p:cNvSpPr/>
          <p:nvPr/>
        </p:nvSpPr>
        <p:spPr>
          <a:xfrm>
            <a:off x="32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9BE1E62-A070-AC40-8261-08DA30039A76}"/>
              </a:ext>
            </a:extLst>
          </p:cNvPr>
          <p:cNvSpPr/>
          <p:nvPr/>
        </p:nvSpPr>
        <p:spPr>
          <a:xfrm>
            <a:off x="1213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9D61B5A-AECA-DD40-ADAC-04F509B8CB01}"/>
              </a:ext>
            </a:extLst>
          </p:cNvPr>
          <p:cNvSpPr/>
          <p:nvPr/>
        </p:nvSpPr>
        <p:spPr>
          <a:xfrm>
            <a:off x="2102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E62DD7D-6E5C-7942-9DB5-6C4ABEB08FB0}"/>
              </a:ext>
            </a:extLst>
          </p:cNvPr>
          <p:cNvSpPr/>
          <p:nvPr/>
        </p:nvSpPr>
        <p:spPr>
          <a:xfrm>
            <a:off x="2991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8A3107C-70DC-2B46-8C45-7F5E8A19227F}"/>
              </a:ext>
            </a:extLst>
          </p:cNvPr>
          <p:cNvSpPr/>
          <p:nvPr/>
        </p:nvSpPr>
        <p:spPr>
          <a:xfrm>
            <a:off x="3880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564C666-CAB7-4E43-BC4A-516E77AC178D}"/>
              </a:ext>
            </a:extLst>
          </p:cNvPr>
          <p:cNvSpPr/>
          <p:nvPr/>
        </p:nvSpPr>
        <p:spPr>
          <a:xfrm>
            <a:off x="4769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052011C-DD43-D94B-BED0-D564E537D7C1}"/>
              </a:ext>
            </a:extLst>
          </p:cNvPr>
          <p:cNvSpPr/>
          <p:nvPr/>
        </p:nvSpPr>
        <p:spPr>
          <a:xfrm>
            <a:off x="5658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6BDD63E-1D96-184E-BD5F-4D32D35D06DF}"/>
              </a:ext>
            </a:extLst>
          </p:cNvPr>
          <p:cNvSpPr/>
          <p:nvPr/>
        </p:nvSpPr>
        <p:spPr>
          <a:xfrm>
            <a:off x="6547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09A4F64-B941-AE4C-861B-3D7AF6831CCF}"/>
              </a:ext>
            </a:extLst>
          </p:cNvPr>
          <p:cNvSpPr/>
          <p:nvPr/>
        </p:nvSpPr>
        <p:spPr>
          <a:xfrm>
            <a:off x="7436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5D34BF8-FCD6-3E4F-BA2C-985F18703AA2}"/>
              </a:ext>
            </a:extLst>
          </p:cNvPr>
          <p:cNvSpPr/>
          <p:nvPr/>
        </p:nvSpPr>
        <p:spPr>
          <a:xfrm>
            <a:off x="8325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1C6EF85-2E25-B444-B298-A9DACB5E9E90}"/>
              </a:ext>
            </a:extLst>
          </p:cNvPr>
          <p:cNvSpPr/>
          <p:nvPr/>
        </p:nvSpPr>
        <p:spPr>
          <a:xfrm>
            <a:off x="921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FEB9176-EDB2-964D-97D6-E16B35F84F97}"/>
              </a:ext>
            </a:extLst>
          </p:cNvPr>
          <p:cNvSpPr/>
          <p:nvPr/>
        </p:nvSpPr>
        <p:spPr>
          <a:xfrm>
            <a:off x="10103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982173F-2634-484C-AF22-9DA6484ED4CB}"/>
              </a:ext>
            </a:extLst>
          </p:cNvPr>
          <p:cNvSpPr/>
          <p:nvPr/>
        </p:nvSpPr>
        <p:spPr>
          <a:xfrm>
            <a:off x="10992465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C6A00F-B267-204B-9CF0-47312936D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09" y="6142658"/>
            <a:ext cx="464779" cy="29503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E01BA1A-FF37-184C-AF88-A775FB3FE9C5}"/>
              </a:ext>
            </a:extLst>
          </p:cNvPr>
          <p:cNvSpPr/>
          <p:nvPr/>
        </p:nvSpPr>
        <p:spPr>
          <a:xfrm>
            <a:off x="324464" y="6548284"/>
            <a:ext cx="875071" cy="1376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1618E2F-A323-724F-BCCE-90D9636FB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464" y="360673"/>
            <a:ext cx="4089400" cy="469900"/>
          </a:xfrm>
          <a:prstGeom prst="rect">
            <a:avLst/>
          </a:prstGeom>
        </p:spPr>
      </p:pic>
      <p:grpSp>
        <p:nvGrpSpPr>
          <p:cNvPr id="55" name="Graphic 53">
            <a:extLst>
              <a:ext uri="{FF2B5EF4-FFF2-40B4-BE49-F238E27FC236}">
                <a16:creationId xmlns:a16="http://schemas.microsoft.com/office/drawing/2014/main" id="{9E6C6444-765A-FF4D-9462-7248F561EAD6}"/>
              </a:ext>
            </a:extLst>
          </p:cNvPr>
          <p:cNvGrpSpPr/>
          <p:nvPr/>
        </p:nvGrpSpPr>
        <p:grpSpPr>
          <a:xfrm>
            <a:off x="8221614" y="2832431"/>
            <a:ext cx="2756921" cy="863413"/>
            <a:chOff x="2497155" y="2555984"/>
            <a:chExt cx="2756921" cy="863413"/>
          </a:xfrm>
        </p:grpSpPr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FD79A418-FA2A-A747-B313-6CFFFFBD6BBD}"/>
                </a:ext>
              </a:extLst>
            </p:cNvPr>
            <p:cNvSpPr/>
            <p:nvPr/>
          </p:nvSpPr>
          <p:spPr>
            <a:xfrm>
              <a:off x="2497155" y="2557237"/>
              <a:ext cx="861380" cy="853464"/>
            </a:xfrm>
            <a:custGeom>
              <a:avLst/>
              <a:gdLst>
                <a:gd name="connsiteX0" fmla="*/ 431321 w 861380"/>
                <a:gd name="connsiteY0" fmla="*/ 0 h 853464"/>
                <a:gd name="connsiteX1" fmla="*/ 761748 w 861380"/>
                <a:gd name="connsiteY1" fmla="*/ 0 h 853464"/>
                <a:gd name="connsiteX2" fmla="*/ 861380 w 861380"/>
                <a:gd name="connsiteY2" fmla="*/ 98950 h 853464"/>
                <a:gd name="connsiteX3" fmla="*/ 861380 w 861380"/>
                <a:gd name="connsiteY3" fmla="*/ 100202 h 853464"/>
                <a:gd name="connsiteX4" fmla="*/ 861380 w 861380"/>
                <a:gd name="connsiteY4" fmla="*/ 558629 h 853464"/>
                <a:gd name="connsiteX5" fmla="*/ 861380 w 861380"/>
                <a:gd name="connsiteY5" fmla="*/ 750266 h 853464"/>
                <a:gd name="connsiteX6" fmla="*/ 756703 w 861380"/>
                <a:gd name="connsiteY6" fmla="*/ 852973 h 853464"/>
                <a:gd name="connsiteX7" fmla="*/ 153863 w 861380"/>
                <a:gd name="connsiteY7" fmla="*/ 852973 h 853464"/>
                <a:gd name="connsiteX8" fmla="*/ 81976 w 861380"/>
                <a:gd name="connsiteY8" fmla="*/ 850468 h 853464"/>
                <a:gd name="connsiteX9" fmla="*/ 0 w 861380"/>
                <a:gd name="connsiteY9" fmla="*/ 757781 h 853464"/>
                <a:gd name="connsiteX10" fmla="*/ 0 w 861380"/>
                <a:gd name="connsiteY10" fmla="*/ 92687 h 853464"/>
                <a:gd name="connsiteX11" fmla="*/ 92066 w 861380"/>
                <a:gd name="connsiteY11" fmla="*/ 0 h 853464"/>
                <a:gd name="connsiteX12" fmla="*/ 431321 w 861380"/>
                <a:gd name="connsiteY12" fmla="*/ 0 h 853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1380" h="853464">
                  <a:moveTo>
                    <a:pt x="431321" y="0"/>
                  </a:moveTo>
                  <a:cubicBezTo>
                    <a:pt x="541043" y="0"/>
                    <a:pt x="650765" y="1253"/>
                    <a:pt x="761748" y="0"/>
                  </a:cubicBezTo>
                  <a:cubicBezTo>
                    <a:pt x="817239" y="0"/>
                    <a:pt x="861380" y="43839"/>
                    <a:pt x="861380" y="98950"/>
                  </a:cubicBezTo>
                  <a:cubicBezTo>
                    <a:pt x="861380" y="98950"/>
                    <a:pt x="861380" y="100202"/>
                    <a:pt x="861380" y="100202"/>
                  </a:cubicBezTo>
                  <a:cubicBezTo>
                    <a:pt x="860119" y="253011"/>
                    <a:pt x="861380" y="405820"/>
                    <a:pt x="861380" y="558629"/>
                  </a:cubicBezTo>
                  <a:lnTo>
                    <a:pt x="861380" y="750266"/>
                  </a:lnTo>
                  <a:cubicBezTo>
                    <a:pt x="861380" y="812892"/>
                    <a:pt x="819762" y="852973"/>
                    <a:pt x="756703" y="852973"/>
                  </a:cubicBezTo>
                  <a:cubicBezTo>
                    <a:pt x="556177" y="852973"/>
                    <a:pt x="355650" y="852973"/>
                    <a:pt x="153863" y="852973"/>
                  </a:cubicBezTo>
                  <a:cubicBezTo>
                    <a:pt x="129901" y="854226"/>
                    <a:pt x="105938" y="852973"/>
                    <a:pt x="81976" y="850468"/>
                  </a:cubicBezTo>
                  <a:cubicBezTo>
                    <a:pt x="35313" y="844206"/>
                    <a:pt x="1261" y="804125"/>
                    <a:pt x="0" y="757781"/>
                  </a:cubicBezTo>
                  <a:lnTo>
                    <a:pt x="0" y="92687"/>
                  </a:lnTo>
                  <a:cubicBezTo>
                    <a:pt x="1261" y="42586"/>
                    <a:pt x="41619" y="2505"/>
                    <a:pt x="92066" y="0"/>
                  </a:cubicBezTo>
                  <a:cubicBezTo>
                    <a:pt x="206832" y="0"/>
                    <a:pt x="319076" y="0"/>
                    <a:pt x="431321" y="0"/>
                  </a:cubicBez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C92C3D2-017E-4F42-88E9-8F93D7F69DF8}"/>
                </a:ext>
              </a:extLst>
            </p:cNvPr>
            <p:cNvSpPr/>
            <p:nvPr/>
          </p:nvSpPr>
          <p:spPr>
            <a:xfrm>
              <a:off x="2773352" y="2672470"/>
              <a:ext cx="152601" cy="150303"/>
            </a:xfrm>
            <a:custGeom>
              <a:avLst/>
              <a:gdLst>
                <a:gd name="connsiteX0" fmla="*/ 152602 w 152601"/>
                <a:gd name="connsiteY0" fmla="*/ 0 h 150303"/>
                <a:gd name="connsiteX1" fmla="*/ 8828 w 152601"/>
                <a:gd name="connsiteY1" fmla="*/ 0 h 150303"/>
                <a:gd name="connsiteX2" fmla="*/ 0 w 152601"/>
                <a:gd name="connsiteY2" fmla="*/ 10020 h 150303"/>
                <a:gd name="connsiteX3" fmla="*/ 0 w 152601"/>
                <a:gd name="connsiteY3" fmla="*/ 83920 h 150303"/>
                <a:gd name="connsiteX4" fmla="*/ 0 w 152601"/>
                <a:gd name="connsiteY4" fmla="*/ 150304 h 150303"/>
                <a:gd name="connsiteX5" fmla="*/ 46663 w 152601"/>
                <a:gd name="connsiteY5" fmla="*/ 150304 h 150303"/>
                <a:gd name="connsiteX6" fmla="*/ 46663 w 152601"/>
                <a:gd name="connsiteY6" fmla="*/ 46344 h 150303"/>
                <a:gd name="connsiteX7" fmla="*/ 152602 w 152601"/>
                <a:gd name="connsiteY7" fmla="*/ 46344 h 150303"/>
                <a:gd name="connsiteX8" fmla="*/ 152602 w 152601"/>
                <a:gd name="connsiteY8" fmla="*/ 0 h 15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601" h="150303">
                  <a:moveTo>
                    <a:pt x="152602" y="0"/>
                  </a:moveTo>
                  <a:lnTo>
                    <a:pt x="8828" y="0"/>
                  </a:lnTo>
                  <a:cubicBezTo>
                    <a:pt x="0" y="0"/>
                    <a:pt x="0" y="5010"/>
                    <a:pt x="0" y="10020"/>
                  </a:cubicBezTo>
                  <a:cubicBezTo>
                    <a:pt x="0" y="35071"/>
                    <a:pt x="0" y="58869"/>
                    <a:pt x="0" y="83920"/>
                  </a:cubicBezTo>
                  <a:lnTo>
                    <a:pt x="0" y="150304"/>
                  </a:lnTo>
                  <a:lnTo>
                    <a:pt x="46663" y="150304"/>
                  </a:lnTo>
                  <a:lnTo>
                    <a:pt x="46663" y="46344"/>
                  </a:lnTo>
                  <a:lnTo>
                    <a:pt x="152602" y="46344"/>
                  </a:lnTo>
                  <a:lnTo>
                    <a:pt x="152602" y="0"/>
                  </a:lnTo>
                  <a:close/>
                </a:path>
              </a:pathLst>
            </a:custGeom>
            <a:solidFill>
              <a:srgbClr val="FFC31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B506D3E2-E4C6-C945-9C4B-B3EC69CB8E47}"/>
                </a:ext>
              </a:extLst>
            </p:cNvPr>
            <p:cNvSpPr/>
            <p:nvPr/>
          </p:nvSpPr>
          <p:spPr>
            <a:xfrm>
              <a:off x="3089906" y="2988107"/>
              <a:ext cx="153862" cy="150303"/>
            </a:xfrm>
            <a:custGeom>
              <a:avLst/>
              <a:gdLst>
                <a:gd name="connsiteX0" fmla="*/ 0 w 153862"/>
                <a:gd name="connsiteY0" fmla="*/ 103960 h 150303"/>
                <a:gd name="connsiteX1" fmla="*/ 0 w 153862"/>
                <a:gd name="connsiteY1" fmla="*/ 149051 h 150303"/>
                <a:gd name="connsiteX2" fmla="*/ 5045 w 153862"/>
                <a:gd name="connsiteY2" fmla="*/ 150304 h 150303"/>
                <a:gd name="connsiteX3" fmla="*/ 143774 w 153862"/>
                <a:gd name="connsiteY3" fmla="*/ 150304 h 150303"/>
                <a:gd name="connsiteX4" fmla="*/ 153863 w 153862"/>
                <a:gd name="connsiteY4" fmla="*/ 137778 h 150303"/>
                <a:gd name="connsiteX5" fmla="*/ 153863 w 153862"/>
                <a:gd name="connsiteY5" fmla="*/ 40081 h 150303"/>
                <a:gd name="connsiteX6" fmla="*/ 153863 w 153862"/>
                <a:gd name="connsiteY6" fmla="*/ 0 h 150303"/>
                <a:gd name="connsiteX7" fmla="*/ 105938 w 153862"/>
                <a:gd name="connsiteY7" fmla="*/ 0 h 150303"/>
                <a:gd name="connsiteX8" fmla="*/ 105938 w 153862"/>
                <a:gd name="connsiteY8" fmla="*/ 103960 h 150303"/>
                <a:gd name="connsiteX9" fmla="*/ 0 w 153862"/>
                <a:gd name="connsiteY9" fmla="*/ 103960 h 15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862" h="150303">
                  <a:moveTo>
                    <a:pt x="0" y="103960"/>
                  </a:moveTo>
                  <a:lnTo>
                    <a:pt x="0" y="149051"/>
                  </a:lnTo>
                  <a:cubicBezTo>
                    <a:pt x="1261" y="149051"/>
                    <a:pt x="2522" y="150304"/>
                    <a:pt x="5045" y="150304"/>
                  </a:cubicBezTo>
                  <a:cubicBezTo>
                    <a:pt x="51708" y="150304"/>
                    <a:pt x="97110" y="150304"/>
                    <a:pt x="143774" y="150304"/>
                  </a:cubicBezTo>
                  <a:cubicBezTo>
                    <a:pt x="153863" y="150304"/>
                    <a:pt x="153863" y="144041"/>
                    <a:pt x="153863" y="137778"/>
                  </a:cubicBezTo>
                  <a:cubicBezTo>
                    <a:pt x="153863" y="105213"/>
                    <a:pt x="153863" y="72647"/>
                    <a:pt x="153863" y="40081"/>
                  </a:cubicBezTo>
                  <a:lnTo>
                    <a:pt x="153863" y="0"/>
                  </a:lnTo>
                  <a:lnTo>
                    <a:pt x="105938" y="0"/>
                  </a:lnTo>
                  <a:lnTo>
                    <a:pt x="105938" y="103960"/>
                  </a:lnTo>
                  <a:lnTo>
                    <a:pt x="0" y="103960"/>
                  </a:lnTo>
                  <a:close/>
                </a:path>
              </a:pathLst>
            </a:custGeom>
            <a:solidFill>
              <a:srgbClr val="BFDC32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D626882-255B-B645-8CC8-2F29430BF7D2}"/>
                </a:ext>
              </a:extLst>
            </p:cNvPr>
            <p:cNvSpPr/>
            <p:nvPr/>
          </p:nvSpPr>
          <p:spPr>
            <a:xfrm>
              <a:off x="2615705" y="2831541"/>
              <a:ext cx="151340" cy="150303"/>
            </a:xfrm>
            <a:custGeom>
              <a:avLst/>
              <a:gdLst>
                <a:gd name="connsiteX0" fmla="*/ 107200 w 151340"/>
                <a:gd name="connsiteY0" fmla="*/ 43839 h 150303"/>
                <a:gd name="connsiteX1" fmla="*/ 107200 w 151340"/>
                <a:gd name="connsiteY1" fmla="*/ 150304 h 150303"/>
                <a:gd name="connsiteX2" fmla="*/ 151341 w 151340"/>
                <a:gd name="connsiteY2" fmla="*/ 150304 h 150303"/>
                <a:gd name="connsiteX3" fmla="*/ 151341 w 151340"/>
                <a:gd name="connsiteY3" fmla="*/ 0 h 150303"/>
                <a:gd name="connsiteX4" fmla="*/ 0 w 151340"/>
                <a:gd name="connsiteY4" fmla="*/ 0 h 150303"/>
                <a:gd name="connsiteX5" fmla="*/ 0 w 151340"/>
                <a:gd name="connsiteY5" fmla="*/ 43839 h 15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340" h="150303">
                  <a:moveTo>
                    <a:pt x="107200" y="43839"/>
                  </a:moveTo>
                  <a:lnTo>
                    <a:pt x="107200" y="150304"/>
                  </a:lnTo>
                  <a:lnTo>
                    <a:pt x="151341" y="150304"/>
                  </a:lnTo>
                  <a:lnTo>
                    <a:pt x="151341" y="0"/>
                  </a:lnTo>
                  <a:lnTo>
                    <a:pt x="0" y="0"/>
                  </a:lnTo>
                  <a:lnTo>
                    <a:pt x="0" y="43839"/>
                  </a:lnTo>
                  <a:close/>
                </a:path>
              </a:pathLst>
            </a:custGeom>
            <a:solidFill>
              <a:srgbClr val="BFDC32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64EB163-FC24-3949-973D-DB336358B84E}"/>
                </a:ext>
              </a:extLst>
            </p:cNvPr>
            <p:cNvSpPr/>
            <p:nvPr/>
          </p:nvSpPr>
          <p:spPr>
            <a:xfrm>
              <a:off x="2932259" y="3144674"/>
              <a:ext cx="151340" cy="150303"/>
            </a:xfrm>
            <a:custGeom>
              <a:avLst/>
              <a:gdLst>
                <a:gd name="connsiteX0" fmla="*/ 104677 w 151340"/>
                <a:gd name="connsiteY0" fmla="*/ 150304 h 150303"/>
                <a:gd name="connsiteX1" fmla="*/ 151341 w 151340"/>
                <a:gd name="connsiteY1" fmla="*/ 150304 h 150303"/>
                <a:gd name="connsiteX2" fmla="*/ 151341 w 151340"/>
                <a:gd name="connsiteY2" fmla="*/ 0 h 150303"/>
                <a:gd name="connsiteX3" fmla="*/ 0 w 151340"/>
                <a:gd name="connsiteY3" fmla="*/ 0 h 150303"/>
                <a:gd name="connsiteX4" fmla="*/ 0 w 151340"/>
                <a:gd name="connsiteY4" fmla="*/ 46344 h 150303"/>
                <a:gd name="connsiteX5" fmla="*/ 104677 w 151340"/>
                <a:gd name="connsiteY5" fmla="*/ 46344 h 15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340" h="150303">
                  <a:moveTo>
                    <a:pt x="104677" y="150304"/>
                  </a:moveTo>
                  <a:lnTo>
                    <a:pt x="151341" y="150304"/>
                  </a:lnTo>
                  <a:lnTo>
                    <a:pt x="151341" y="0"/>
                  </a:lnTo>
                  <a:lnTo>
                    <a:pt x="0" y="0"/>
                  </a:lnTo>
                  <a:lnTo>
                    <a:pt x="0" y="46344"/>
                  </a:lnTo>
                  <a:lnTo>
                    <a:pt x="104677" y="46344"/>
                  </a:lnTo>
                  <a:close/>
                </a:path>
              </a:pathLst>
            </a:custGeom>
            <a:solidFill>
              <a:srgbClr val="FFC31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A16DB1C-D374-1249-96D0-480F9C3449A0}"/>
                </a:ext>
              </a:extLst>
            </p:cNvPr>
            <p:cNvSpPr/>
            <p:nvPr/>
          </p:nvSpPr>
          <p:spPr>
            <a:xfrm>
              <a:off x="2614444" y="2988107"/>
              <a:ext cx="151901" cy="150303"/>
            </a:xfrm>
            <a:custGeom>
              <a:avLst/>
              <a:gdLst>
                <a:gd name="connsiteX0" fmla="*/ 1261 w 151901"/>
                <a:gd name="connsiteY0" fmla="*/ 150304 h 150303"/>
                <a:gd name="connsiteX1" fmla="*/ 143774 w 151901"/>
                <a:gd name="connsiteY1" fmla="*/ 150304 h 150303"/>
                <a:gd name="connsiteX2" fmla="*/ 151341 w 151901"/>
                <a:gd name="connsiteY2" fmla="*/ 142788 h 150303"/>
                <a:gd name="connsiteX3" fmla="*/ 151341 w 151901"/>
                <a:gd name="connsiteY3" fmla="*/ 103960 h 150303"/>
                <a:gd name="connsiteX4" fmla="*/ 45402 w 151901"/>
                <a:gd name="connsiteY4" fmla="*/ 103960 h 150303"/>
                <a:gd name="connsiteX5" fmla="*/ 45402 w 151901"/>
                <a:gd name="connsiteY5" fmla="*/ 0 h 150303"/>
                <a:gd name="connsiteX6" fmla="*/ 0 w 151901"/>
                <a:gd name="connsiteY6" fmla="*/ 0 h 150303"/>
                <a:gd name="connsiteX7" fmla="*/ 0 w 151901"/>
                <a:gd name="connsiteY7" fmla="*/ 150304 h 15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901" h="150303">
                  <a:moveTo>
                    <a:pt x="1261" y="150304"/>
                  </a:moveTo>
                  <a:cubicBezTo>
                    <a:pt x="50447" y="150304"/>
                    <a:pt x="97110" y="150304"/>
                    <a:pt x="143774" y="150304"/>
                  </a:cubicBezTo>
                  <a:cubicBezTo>
                    <a:pt x="147557" y="149051"/>
                    <a:pt x="150079" y="146546"/>
                    <a:pt x="151341" y="142788"/>
                  </a:cubicBezTo>
                  <a:cubicBezTo>
                    <a:pt x="152602" y="130263"/>
                    <a:pt x="151341" y="118990"/>
                    <a:pt x="151341" y="103960"/>
                  </a:cubicBezTo>
                  <a:lnTo>
                    <a:pt x="45402" y="103960"/>
                  </a:lnTo>
                  <a:lnTo>
                    <a:pt x="45402" y="0"/>
                  </a:lnTo>
                  <a:lnTo>
                    <a:pt x="0" y="0"/>
                  </a:lnTo>
                  <a:lnTo>
                    <a:pt x="0" y="150304"/>
                  </a:lnTo>
                  <a:close/>
                </a:path>
              </a:pathLst>
            </a:custGeom>
            <a:solidFill>
              <a:srgbClr val="00C3F5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DEEF852B-A605-934C-99AB-B2A8ABB5ED61}"/>
                </a:ext>
              </a:extLst>
            </p:cNvPr>
            <p:cNvSpPr/>
            <p:nvPr/>
          </p:nvSpPr>
          <p:spPr>
            <a:xfrm>
              <a:off x="2774613" y="3145926"/>
              <a:ext cx="151340" cy="151556"/>
            </a:xfrm>
            <a:custGeom>
              <a:avLst/>
              <a:gdLst>
                <a:gd name="connsiteX0" fmla="*/ 150079 w 151340"/>
                <a:gd name="connsiteY0" fmla="*/ 103960 h 151556"/>
                <a:gd name="connsiteX1" fmla="*/ 44141 w 151340"/>
                <a:gd name="connsiteY1" fmla="*/ 103960 h 151556"/>
                <a:gd name="connsiteX2" fmla="*/ 44141 w 151340"/>
                <a:gd name="connsiteY2" fmla="*/ 0 h 151556"/>
                <a:gd name="connsiteX3" fmla="*/ 0 w 151340"/>
                <a:gd name="connsiteY3" fmla="*/ 0 h 151556"/>
                <a:gd name="connsiteX4" fmla="*/ 0 w 151340"/>
                <a:gd name="connsiteY4" fmla="*/ 136526 h 151556"/>
                <a:gd name="connsiteX5" fmla="*/ 15134 w 151340"/>
                <a:gd name="connsiteY5" fmla="*/ 151556 h 151556"/>
                <a:gd name="connsiteX6" fmla="*/ 119811 w 151340"/>
                <a:gd name="connsiteY6" fmla="*/ 151556 h 151556"/>
                <a:gd name="connsiteX7" fmla="*/ 151341 w 151340"/>
                <a:gd name="connsiteY7" fmla="*/ 150304 h 151556"/>
                <a:gd name="connsiteX8" fmla="*/ 150079 w 151340"/>
                <a:gd name="connsiteY8" fmla="*/ 103960 h 15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340" h="151556">
                  <a:moveTo>
                    <a:pt x="150079" y="103960"/>
                  </a:moveTo>
                  <a:lnTo>
                    <a:pt x="44141" y="103960"/>
                  </a:lnTo>
                  <a:lnTo>
                    <a:pt x="44141" y="0"/>
                  </a:lnTo>
                  <a:lnTo>
                    <a:pt x="0" y="0"/>
                  </a:lnTo>
                  <a:cubicBezTo>
                    <a:pt x="0" y="46344"/>
                    <a:pt x="0" y="91435"/>
                    <a:pt x="0" y="136526"/>
                  </a:cubicBezTo>
                  <a:cubicBezTo>
                    <a:pt x="0" y="147799"/>
                    <a:pt x="5045" y="151556"/>
                    <a:pt x="15134" y="151556"/>
                  </a:cubicBezTo>
                  <a:cubicBezTo>
                    <a:pt x="50447" y="151556"/>
                    <a:pt x="84499" y="151556"/>
                    <a:pt x="119811" y="151556"/>
                  </a:cubicBezTo>
                  <a:cubicBezTo>
                    <a:pt x="129901" y="151556"/>
                    <a:pt x="141251" y="150304"/>
                    <a:pt x="151341" y="150304"/>
                  </a:cubicBezTo>
                  <a:lnTo>
                    <a:pt x="150079" y="103960"/>
                  </a:lnTo>
                  <a:close/>
                </a:path>
              </a:pathLst>
            </a:custGeom>
            <a:solidFill>
              <a:srgbClr val="FA003D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B90D8868-D89D-0B4E-B171-48AD71A97351}"/>
                </a:ext>
              </a:extLst>
            </p:cNvPr>
            <p:cNvSpPr/>
            <p:nvPr/>
          </p:nvSpPr>
          <p:spPr>
            <a:xfrm>
              <a:off x="3089906" y="2831541"/>
              <a:ext cx="151340" cy="150303"/>
            </a:xfrm>
            <a:custGeom>
              <a:avLst/>
              <a:gdLst>
                <a:gd name="connsiteX0" fmla="*/ 0 w 151340"/>
                <a:gd name="connsiteY0" fmla="*/ 150304 h 150303"/>
                <a:gd name="connsiteX1" fmla="*/ 45402 w 151340"/>
                <a:gd name="connsiteY1" fmla="*/ 150304 h 150303"/>
                <a:gd name="connsiteX2" fmla="*/ 45402 w 151340"/>
                <a:gd name="connsiteY2" fmla="*/ 42586 h 150303"/>
                <a:gd name="connsiteX3" fmla="*/ 151341 w 151340"/>
                <a:gd name="connsiteY3" fmla="*/ 42586 h 150303"/>
                <a:gd name="connsiteX4" fmla="*/ 151341 w 151340"/>
                <a:gd name="connsiteY4" fmla="*/ 0 h 150303"/>
                <a:gd name="connsiteX5" fmla="*/ 0 w 151340"/>
                <a:gd name="connsiteY5" fmla="*/ 0 h 15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340" h="150303">
                  <a:moveTo>
                    <a:pt x="0" y="150304"/>
                  </a:moveTo>
                  <a:lnTo>
                    <a:pt x="45402" y="150304"/>
                  </a:lnTo>
                  <a:lnTo>
                    <a:pt x="45402" y="42586"/>
                  </a:lnTo>
                  <a:lnTo>
                    <a:pt x="151341" y="42586"/>
                  </a:lnTo>
                  <a:lnTo>
                    <a:pt x="1513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3F5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7C6FC737-257F-0F42-88F1-08F5281590A4}"/>
                </a:ext>
              </a:extLst>
            </p:cNvPr>
            <p:cNvSpPr/>
            <p:nvPr/>
          </p:nvSpPr>
          <p:spPr>
            <a:xfrm>
              <a:off x="2932259" y="2674975"/>
              <a:ext cx="150079" cy="149051"/>
            </a:xfrm>
            <a:custGeom>
              <a:avLst/>
              <a:gdLst>
                <a:gd name="connsiteX0" fmla="*/ 150079 w 150079"/>
                <a:gd name="connsiteY0" fmla="*/ 147799 h 149051"/>
                <a:gd name="connsiteX1" fmla="*/ 150079 w 150079"/>
                <a:gd name="connsiteY1" fmla="*/ 0 h 149051"/>
                <a:gd name="connsiteX2" fmla="*/ 104677 w 150079"/>
                <a:gd name="connsiteY2" fmla="*/ 0 h 149051"/>
                <a:gd name="connsiteX3" fmla="*/ 104677 w 150079"/>
                <a:gd name="connsiteY3" fmla="*/ 105213 h 149051"/>
                <a:gd name="connsiteX4" fmla="*/ 0 w 150079"/>
                <a:gd name="connsiteY4" fmla="*/ 105213 h 149051"/>
                <a:gd name="connsiteX5" fmla="*/ 0 w 150079"/>
                <a:gd name="connsiteY5" fmla="*/ 149051 h 149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079" h="149051">
                  <a:moveTo>
                    <a:pt x="150079" y="147799"/>
                  </a:moveTo>
                  <a:lnTo>
                    <a:pt x="150079" y="0"/>
                  </a:lnTo>
                  <a:lnTo>
                    <a:pt x="104677" y="0"/>
                  </a:lnTo>
                  <a:lnTo>
                    <a:pt x="104677" y="105213"/>
                  </a:lnTo>
                  <a:lnTo>
                    <a:pt x="0" y="105213"/>
                  </a:lnTo>
                  <a:lnTo>
                    <a:pt x="0" y="149051"/>
                  </a:lnTo>
                  <a:close/>
                </a:path>
              </a:pathLst>
            </a:custGeom>
            <a:solidFill>
              <a:srgbClr val="FA003D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8A3ABD57-1588-1541-9B5C-48F48F3999AE}"/>
                </a:ext>
              </a:extLst>
            </p:cNvPr>
            <p:cNvSpPr/>
            <p:nvPr/>
          </p:nvSpPr>
          <p:spPr>
            <a:xfrm>
              <a:off x="3449340" y="3003138"/>
              <a:ext cx="301419" cy="407072"/>
            </a:xfrm>
            <a:custGeom>
              <a:avLst/>
              <a:gdLst>
                <a:gd name="connsiteX0" fmla="*/ 300159 w 301419"/>
                <a:gd name="connsiteY0" fmla="*/ 407072 h 407072"/>
                <a:gd name="connsiteX1" fmla="*/ 218183 w 301419"/>
                <a:gd name="connsiteY1" fmla="*/ 407072 h 407072"/>
                <a:gd name="connsiteX2" fmla="*/ 218183 w 301419"/>
                <a:gd name="connsiteY2" fmla="*/ 231718 h 407072"/>
                <a:gd name="connsiteX3" fmla="*/ 81976 w 301419"/>
                <a:gd name="connsiteY3" fmla="*/ 231718 h 407072"/>
                <a:gd name="connsiteX4" fmla="*/ 81976 w 301419"/>
                <a:gd name="connsiteY4" fmla="*/ 407072 h 407072"/>
                <a:gd name="connsiteX5" fmla="*/ 0 w 301419"/>
                <a:gd name="connsiteY5" fmla="*/ 407072 h 407072"/>
                <a:gd name="connsiteX6" fmla="*/ 0 w 301419"/>
                <a:gd name="connsiteY6" fmla="*/ 1253 h 407072"/>
                <a:gd name="connsiteX7" fmla="*/ 81976 w 301419"/>
                <a:gd name="connsiteY7" fmla="*/ 1253 h 407072"/>
                <a:gd name="connsiteX8" fmla="*/ 81976 w 301419"/>
                <a:gd name="connsiteY8" fmla="*/ 157819 h 407072"/>
                <a:gd name="connsiteX9" fmla="*/ 216922 w 301419"/>
                <a:gd name="connsiteY9" fmla="*/ 157819 h 407072"/>
                <a:gd name="connsiteX10" fmla="*/ 218183 w 301419"/>
                <a:gd name="connsiteY10" fmla="*/ 142788 h 407072"/>
                <a:gd name="connsiteX11" fmla="*/ 218183 w 301419"/>
                <a:gd name="connsiteY11" fmla="*/ 13778 h 407072"/>
                <a:gd name="connsiteX12" fmla="*/ 232056 w 301419"/>
                <a:gd name="connsiteY12" fmla="*/ 0 h 407072"/>
                <a:gd name="connsiteX13" fmla="*/ 301420 w 301419"/>
                <a:gd name="connsiteY13" fmla="*/ 0 h 407072"/>
                <a:gd name="connsiteX14" fmla="*/ 300159 w 301419"/>
                <a:gd name="connsiteY14" fmla="*/ 407072 h 40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1419" h="407072">
                  <a:moveTo>
                    <a:pt x="300159" y="407072"/>
                  </a:moveTo>
                  <a:lnTo>
                    <a:pt x="218183" y="407072"/>
                  </a:lnTo>
                  <a:lnTo>
                    <a:pt x="218183" y="231718"/>
                  </a:lnTo>
                  <a:lnTo>
                    <a:pt x="81976" y="231718"/>
                  </a:lnTo>
                  <a:lnTo>
                    <a:pt x="81976" y="407072"/>
                  </a:lnTo>
                  <a:lnTo>
                    <a:pt x="0" y="407072"/>
                  </a:lnTo>
                  <a:lnTo>
                    <a:pt x="0" y="1253"/>
                  </a:lnTo>
                  <a:lnTo>
                    <a:pt x="81976" y="1253"/>
                  </a:lnTo>
                  <a:lnTo>
                    <a:pt x="81976" y="157819"/>
                  </a:lnTo>
                  <a:lnTo>
                    <a:pt x="216922" y="157819"/>
                  </a:lnTo>
                  <a:cubicBezTo>
                    <a:pt x="216922" y="152809"/>
                    <a:pt x="218183" y="147799"/>
                    <a:pt x="218183" y="142788"/>
                  </a:cubicBezTo>
                  <a:cubicBezTo>
                    <a:pt x="218183" y="98950"/>
                    <a:pt x="218183" y="56364"/>
                    <a:pt x="218183" y="13778"/>
                  </a:cubicBezTo>
                  <a:cubicBezTo>
                    <a:pt x="218183" y="3758"/>
                    <a:pt x="220705" y="0"/>
                    <a:pt x="232056" y="0"/>
                  </a:cubicBezTo>
                  <a:cubicBezTo>
                    <a:pt x="254757" y="1253"/>
                    <a:pt x="276197" y="0"/>
                    <a:pt x="301420" y="0"/>
                  </a:cubicBezTo>
                  <a:lnTo>
                    <a:pt x="300159" y="407072"/>
                  </a:ln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BBE69B00-2CC7-B045-B7A0-4934F2C9E6AE}"/>
                </a:ext>
              </a:extLst>
            </p:cNvPr>
            <p:cNvSpPr/>
            <p:nvPr/>
          </p:nvSpPr>
          <p:spPr>
            <a:xfrm>
              <a:off x="4697900" y="3001700"/>
              <a:ext cx="247504" cy="407257"/>
            </a:xfrm>
            <a:custGeom>
              <a:avLst/>
              <a:gdLst>
                <a:gd name="connsiteX0" fmla="*/ 245929 w 247504"/>
                <a:gd name="connsiteY0" fmla="*/ 407258 h 407257"/>
                <a:gd name="connsiteX1" fmla="*/ 166475 w 247504"/>
                <a:gd name="connsiteY1" fmla="*/ 407258 h 407257"/>
                <a:gd name="connsiteX2" fmla="*/ 166475 w 247504"/>
                <a:gd name="connsiteY2" fmla="*/ 389722 h 407257"/>
                <a:gd name="connsiteX3" fmla="*/ 166475 w 247504"/>
                <a:gd name="connsiteY3" fmla="*/ 223136 h 407257"/>
                <a:gd name="connsiteX4" fmla="*/ 165213 w 247504"/>
                <a:gd name="connsiteY4" fmla="*/ 204348 h 407257"/>
                <a:gd name="connsiteX5" fmla="*/ 116028 w 247504"/>
                <a:gd name="connsiteY5" fmla="*/ 175540 h 407257"/>
                <a:gd name="connsiteX6" fmla="*/ 83237 w 247504"/>
                <a:gd name="connsiteY6" fmla="*/ 199338 h 407257"/>
                <a:gd name="connsiteX7" fmla="*/ 79454 w 247504"/>
                <a:gd name="connsiteY7" fmla="*/ 214368 h 407257"/>
                <a:gd name="connsiteX8" fmla="*/ 79454 w 247504"/>
                <a:gd name="connsiteY8" fmla="*/ 387217 h 407257"/>
                <a:gd name="connsiteX9" fmla="*/ 79454 w 247504"/>
                <a:gd name="connsiteY9" fmla="*/ 406005 h 407257"/>
                <a:gd name="connsiteX10" fmla="*/ 0 w 247504"/>
                <a:gd name="connsiteY10" fmla="*/ 406005 h 407257"/>
                <a:gd name="connsiteX11" fmla="*/ 0 w 247504"/>
                <a:gd name="connsiteY11" fmla="*/ 390975 h 407257"/>
                <a:gd name="connsiteX12" fmla="*/ 0 w 247504"/>
                <a:gd name="connsiteY12" fmla="*/ 17721 h 407257"/>
                <a:gd name="connsiteX13" fmla="*/ 17656 w 247504"/>
                <a:gd name="connsiteY13" fmla="*/ 185 h 407257"/>
                <a:gd name="connsiteX14" fmla="*/ 80715 w 247504"/>
                <a:gd name="connsiteY14" fmla="*/ 185 h 407257"/>
                <a:gd name="connsiteX15" fmla="*/ 80715 w 247504"/>
                <a:gd name="connsiteY15" fmla="*/ 142974 h 407257"/>
                <a:gd name="connsiteX16" fmla="*/ 97110 w 247504"/>
                <a:gd name="connsiteY16" fmla="*/ 132954 h 407257"/>
                <a:gd name="connsiteX17" fmla="*/ 179086 w 247504"/>
                <a:gd name="connsiteY17" fmla="*/ 110408 h 407257"/>
                <a:gd name="connsiteX18" fmla="*/ 245929 w 247504"/>
                <a:gd name="connsiteY18" fmla="*/ 181802 h 407257"/>
                <a:gd name="connsiteX19" fmla="*/ 247190 w 247504"/>
                <a:gd name="connsiteY19" fmla="*/ 352147 h 407257"/>
                <a:gd name="connsiteX20" fmla="*/ 245929 w 247504"/>
                <a:gd name="connsiteY20" fmla="*/ 407258 h 40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7504" h="407257">
                  <a:moveTo>
                    <a:pt x="245929" y="407258"/>
                  </a:moveTo>
                  <a:lnTo>
                    <a:pt x="166475" y="407258"/>
                  </a:lnTo>
                  <a:lnTo>
                    <a:pt x="166475" y="389722"/>
                  </a:lnTo>
                  <a:cubicBezTo>
                    <a:pt x="166475" y="334611"/>
                    <a:pt x="166475" y="278247"/>
                    <a:pt x="166475" y="223136"/>
                  </a:cubicBezTo>
                  <a:cubicBezTo>
                    <a:pt x="166475" y="216873"/>
                    <a:pt x="166475" y="210611"/>
                    <a:pt x="165213" y="204348"/>
                  </a:cubicBezTo>
                  <a:cubicBezTo>
                    <a:pt x="161430" y="175540"/>
                    <a:pt x="142512" y="163014"/>
                    <a:pt x="116028" y="175540"/>
                  </a:cubicBezTo>
                  <a:cubicBezTo>
                    <a:pt x="103416" y="181802"/>
                    <a:pt x="93327" y="190570"/>
                    <a:pt x="83237" y="199338"/>
                  </a:cubicBezTo>
                  <a:cubicBezTo>
                    <a:pt x="80715" y="204348"/>
                    <a:pt x="78193" y="209358"/>
                    <a:pt x="79454" y="214368"/>
                  </a:cubicBezTo>
                  <a:cubicBezTo>
                    <a:pt x="79454" y="271985"/>
                    <a:pt x="79454" y="329601"/>
                    <a:pt x="79454" y="387217"/>
                  </a:cubicBezTo>
                  <a:lnTo>
                    <a:pt x="79454" y="406005"/>
                  </a:lnTo>
                  <a:lnTo>
                    <a:pt x="0" y="406005"/>
                  </a:lnTo>
                  <a:lnTo>
                    <a:pt x="0" y="390975"/>
                  </a:lnTo>
                  <a:cubicBezTo>
                    <a:pt x="0" y="266974"/>
                    <a:pt x="0" y="141721"/>
                    <a:pt x="0" y="17721"/>
                  </a:cubicBezTo>
                  <a:cubicBezTo>
                    <a:pt x="0" y="3943"/>
                    <a:pt x="3784" y="-1067"/>
                    <a:pt x="17656" y="185"/>
                  </a:cubicBezTo>
                  <a:cubicBezTo>
                    <a:pt x="37835" y="1438"/>
                    <a:pt x="58014" y="185"/>
                    <a:pt x="80715" y="185"/>
                  </a:cubicBezTo>
                  <a:lnTo>
                    <a:pt x="80715" y="142974"/>
                  </a:lnTo>
                  <a:cubicBezTo>
                    <a:pt x="88282" y="137964"/>
                    <a:pt x="92066" y="135459"/>
                    <a:pt x="97110" y="132954"/>
                  </a:cubicBezTo>
                  <a:cubicBezTo>
                    <a:pt x="122334" y="116671"/>
                    <a:pt x="148818" y="105398"/>
                    <a:pt x="179086" y="110408"/>
                  </a:cubicBezTo>
                  <a:cubicBezTo>
                    <a:pt x="219444" y="116671"/>
                    <a:pt x="244667" y="141721"/>
                    <a:pt x="245929" y="181802"/>
                  </a:cubicBezTo>
                  <a:cubicBezTo>
                    <a:pt x="248451" y="238166"/>
                    <a:pt x="247190" y="295783"/>
                    <a:pt x="247190" y="352147"/>
                  </a:cubicBezTo>
                  <a:cubicBezTo>
                    <a:pt x="245929" y="370935"/>
                    <a:pt x="245929" y="388470"/>
                    <a:pt x="245929" y="407258"/>
                  </a:cubicBez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BAE14326-6A4B-5440-ABCC-D3490047369C}"/>
                </a:ext>
              </a:extLst>
            </p:cNvPr>
            <p:cNvSpPr/>
            <p:nvPr/>
          </p:nvSpPr>
          <p:spPr>
            <a:xfrm>
              <a:off x="3799945" y="2555984"/>
              <a:ext cx="326643" cy="407259"/>
            </a:xfrm>
            <a:custGeom>
              <a:avLst/>
              <a:gdLst>
                <a:gd name="connsiteX0" fmla="*/ 0 w 326643"/>
                <a:gd name="connsiteY0" fmla="*/ 2505 h 407259"/>
                <a:gd name="connsiteX1" fmla="*/ 84499 w 326643"/>
                <a:gd name="connsiteY1" fmla="*/ 2505 h 407259"/>
                <a:gd name="connsiteX2" fmla="*/ 161430 w 326643"/>
                <a:gd name="connsiteY2" fmla="*/ 299355 h 407259"/>
                <a:gd name="connsiteX3" fmla="*/ 163952 w 326643"/>
                <a:gd name="connsiteY3" fmla="*/ 299355 h 407259"/>
                <a:gd name="connsiteX4" fmla="*/ 181609 w 326643"/>
                <a:gd name="connsiteY4" fmla="*/ 232971 h 407259"/>
                <a:gd name="connsiteX5" fmla="*/ 237100 w 326643"/>
                <a:gd name="connsiteY5" fmla="*/ 16283 h 407259"/>
                <a:gd name="connsiteX6" fmla="*/ 257279 w 326643"/>
                <a:gd name="connsiteY6" fmla="*/ 0 h 407259"/>
                <a:gd name="connsiteX7" fmla="*/ 326644 w 326643"/>
                <a:gd name="connsiteY7" fmla="*/ 0 h 407259"/>
                <a:gd name="connsiteX8" fmla="*/ 319076 w 326643"/>
                <a:gd name="connsiteY8" fmla="*/ 31313 h 407259"/>
                <a:gd name="connsiteX9" fmla="*/ 208093 w 326643"/>
                <a:gd name="connsiteY9" fmla="*/ 390790 h 407259"/>
                <a:gd name="connsiteX10" fmla="*/ 185392 w 326643"/>
                <a:gd name="connsiteY10" fmla="*/ 407072 h 407259"/>
                <a:gd name="connsiteX11" fmla="*/ 134945 w 326643"/>
                <a:gd name="connsiteY11" fmla="*/ 405820 h 407259"/>
                <a:gd name="connsiteX12" fmla="*/ 123595 w 326643"/>
                <a:gd name="connsiteY12" fmla="*/ 397052 h 407259"/>
                <a:gd name="connsiteX13" fmla="*/ 2522 w 326643"/>
                <a:gd name="connsiteY13" fmla="*/ 5010 h 407259"/>
                <a:gd name="connsiteX14" fmla="*/ 0 w 326643"/>
                <a:gd name="connsiteY14" fmla="*/ 2505 h 407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6643" h="407259">
                  <a:moveTo>
                    <a:pt x="0" y="2505"/>
                  </a:moveTo>
                  <a:lnTo>
                    <a:pt x="84499" y="2505"/>
                  </a:lnTo>
                  <a:lnTo>
                    <a:pt x="161430" y="299355"/>
                  </a:lnTo>
                  <a:lnTo>
                    <a:pt x="163952" y="299355"/>
                  </a:lnTo>
                  <a:cubicBezTo>
                    <a:pt x="170258" y="276809"/>
                    <a:pt x="175303" y="255516"/>
                    <a:pt x="181609" y="232971"/>
                  </a:cubicBezTo>
                  <a:cubicBezTo>
                    <a:pt x="200526" y="160324"/>
                    <a:pt x="218183" y="88930"/>
                    <a:pt x="237100" y="16283"/>
                  </a:cubicBezTo>
                  <a:cubicBezTo>
                    <a:pt x="239623" y="5010"/>
                    <a:pt x="244667" y="0"/>
                    <a:pt x="257279" y="0"/>
                  </a:cubicBezTo>
                  <a:cubicBezTo>
                    <a:pt x="279980" y="1253"/>
                    <a:pt x="302681" y="0"/>
                    <a:pt x="326644" y="0"/>
                  </a:cubicBezTo>
                  <a:cubicBezTo>
                    <a:pt x="324121" y="11273"/>
                    <a:pt x="321599" y="21293"/>
                    <a:pt x="319076" y="31313"/>
                  </a:cubicBezTo>
                  <a:cubicBezTo>
                    <a:pt x="282503" y="151556"/>
                    <a:pt x="244667" y="270547"/>
                    <a:pt x="208093" y="390790"/>
                  </a:cubicBezTo>
                  <a:cubicBezTo>
                    <a:pt x="204310" y="403315"/>
                    <a:pt x="199265" y="408325"/>
                    <a:pt x="185392" y="407072"/>
                  </a:cubicBezTo>
                  <a:cubicBezTo>
                    <a:pt x="168997" y="405820"/>
                    <a:pt x="151341" y="407072"/>
                    <a:pt x="134945" y="405820"/>
                  </a:cubicBezTo>
                  <a:cubicBezTo>
                    <a:pt x="129901" y="404567"/>
                    <a:pt x="124856" y="402062"/>
                    <a:pt x="123595" y="397052"/>
                  </a:cubicBezTo>
                  <a:cubicBezTo>
                    <a:pt x="83237" y="266789"/>
                    <a:pt x="42880" y="135273"/>
                    <a:pt x="2522" y="5010"/>
                  </a:cubicBezTo>
                  <a:cubicBezTo>
                    <a:pt x="0" y="6263"/>
                    <a:pt x="0" y="5010"/>
                    <a:pt x="0" y="2505"/>
                  </a:cubicBez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EC1DE47-24A0-EA4F-8D8C-88C232E31864}"/>
                </a:ext>
              </a:extLst>
            </p:cNvPr>
            <p:cNvSpPr/>
            <p:nvPr/>
          </p:nvSpPr>
          <p:spPr>
            <a:xfrm>
              <a:off x="4061731" y="3110093"/>
              <a:ext cx="259078" cy="309304"/>
            </a:xfrm>
            <a:custGeom>
              <a:avLst/>
              <a:gdLst>
                <a:gd name="connsiteX0" fmla="*/ 13150 w 259078"/>
                <a:gd name="connsiteY0" fmla="*/ 83429 h 309304"/>
                <a:gd name="connsiteX1" fmla="*/ 116566 w 259078"/>
                <a:gd name="connsiteY1" fmla="*/ 762 h 309304"/>
                <a:gd name="connsiteX2" fmla="*/ 196020 w 259078"/>
                <a:gd name="connsiteY2" fmla="*/ 10782 h 309304"/>
                <a:gd name="connsiteX3" fmla="*/ 254034 w 259078"/>
                <a:gd name="connsiteY3" fmla="*/ 92197 h 309304"/>
                <a:gd name="connsiteX4" fmla="*/ 254034 w 259078"/>
                <a:gd name="connsiteY4" fmla="*/ 216197 h 309304"/>
                <a:gd name="connsiteX5" fmla="*/ 259079 w 259078"/>
                <a:gd name="connsiteY5" fmla="*/ 301369 h 309304"/>
                <a:gd name="connsiteX6" fmla="*/ 192237 w 259078"/>
                <a:gd name="connsiteY6" fmla="*/ 301369 h 309304"/>
                <a:gd name="connsiteX7" fmla="*/ 184670 w 259078"/>
                <a:gd name="connsiteY7" fmla="*/ 293854 h 309304"/>
                <a:gd name="connsiteX8" fmla="*/ 179625 w 259078"/>
                <a:gd name="connsiteY8" fmla="*/ 280076 h 309304"/>
                <a:gd name="connsiteX9" fmla="*/ 115305 w 259078"/>
                <a:gd name="connsiteY9" fmla="*/ 306379 h 309304"/>
                <a:gd name="connsiteX10" fmla="*/ 3061 w 259078"/>
                <a:gd name="connsiteY10" fmla="*/ 241248 h 309304"/>
                <a:gd name="connsiteX11" fmla="*/ 538 w 259078"/>
                <a:gd name="connsiteY11" fmla="*/ 231227 h 309304"/>
                <a:gd name="connsiteX12" fmla="*/ 42157 w 259078"/>
                <a:gd name="connsiteY12" fmla="*/ 149813 h 309304"/>
                <a:gd name="connsiteX13" fmla="*/ 145573 w 259078"/>
                <a:gd name="connsiteY13" fmla="*/ 118500 h 309304"/>
                <a:gd name="connsiteX14" fmla="*/ 150618 w 259078"/>
                <a:gd name="connsiteY14" fmla="*/ 117247 h 309304"/>
                <a:gd name="connsiteX15" fmla="*/ 174580 w 259078"/>
                <a:gd name="connsiteY15" fmla="*/ 100964 h 309304"/>
                <a:gd name="connsiteX16" fmla="*/ 151879 w 259078"/>
                <a:gd name="connsiteY16" fmla="*/ 59631 h 309304"/>
                <a:gd name="connsiteX17" fmla="*/ 92604 w 259078"/>
                <a:gd name="connsiteY17" fmla="*/ 83429 h 309304"/>
                <a:gd name="connsiteX18" fmla="*/ 74948 w 259078"/>
                <a:gd name="connsiteY18" fmla="*/ 92197 h 309304"/>
                <a:gd name="connsiteX19" fmla="*/ 74948 w 259078"/>
                <a:gd name="connsiteY19" fmla="*/ 92197 h 309304"/>
                <a:gd name="connsiteX20" fmla="*/ 13150 w 259078"/>
                <a:gd name="connsiteY20" fmla="*/ 83429 h 309304"/>
                <a:gd name="connsiteX21" fmla="*/ 173319 w 259078"/>
                <a:gd name="connsiteY21" fmla="*/ 166096 h 309304"/>
                <a:gd name="connsiteX22" fmla="*/ 122872 w 259078"/>
                <a:gd name="connsiteY22" fmla="*/ 176116 h 309304"/>
                <a:gd name="connsiteX23" fmla="*/ 91343 w 259078"/>
                <a:gd name="connsiteY23" fmla="*/ 191146 h 309304"/>
                <a:gd name="connsiteX24" fmla="*/ 81254 w 259078"/>
                <a:gd name="connsiteY24" fmla="*/ 234985 h 309304"/>
                <a:gd name="connsiteX25" fmla="*/ 117827 w 259078"/>
                <a:gd name="connsiteY25" fmla="*/ 248763 h 309304"/>
                <a:gd name="connsiteX26" fmla="*/ 170797 w 259078"/>
                <a:gd name="connsiteY26" fmla="*/ 216197 h 309304"/>
                <a:gd name="connsiteX27" fmla="*/ 174580 w 259078"/>
                <a:gd name="connsiteY27" fmla="*/ 206177 h 309304"/>
                <a:gd name="connsiteX28" fmla="*/ 173319 w 259078"/>
                <a:gd name="connsiteY28" fmla="*/ 166096 h 309304"/>
                <a:gd name="connsiteX29" fmla="*/ 173319 w 259078"/>
                <a:gd name="connsiteY29" fmla="*/ 166096 h 30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59078" h="309304">
                  <a:moveTo>
                    <a:pt x="13150" y="83429"/>
                  </a:moveTo>
                  <a:cubicBezTo>
                    <a:pt x="24501" y="32075"/>
                    <a:pt x="58552" y="5772"/>
                    <a:pt x="116566" y="762"/>
                  </a:cubicBezTo>
                  <a:cubicBezTo>
                    <a:pt x="143051" y="-1743"/>
                    <a:pt x="170797" y="2014"/>
                    <a:pt x="196020" y="10782"/>
                  </a:cubicBezTo>
                  <a:cubicBezTo>
                    <a:pt x="235116" y="25812"/>
                    <a:pt x="252773" y="50863"/>
                    <a:pt x="254034" y="92197"/>
                  </a:cubicBezTo>
                  <a:cubicBezTo>
                    <a:pt x="255295" y="133530"/>
                    <a:pt x="254034" y="174864"/>
                    <a:pt x="254034" y="216197"/>
                  </a:cubicBezTo>
                  <a:cubicBezTo>
                    <a:pt x="254034" y="243753"/>
                    <a:pt x="256556" y="271308"/>
                    <a:pt x="259079" y="301369"/>
                  </a:cubicBezTo>
                  <a:cubicBezTo>
                    <a:pt x="238900" y="301369"/>
                    <a:pt x="216199" y="301369"/>
                    <a:pt x="192237" y="301369"/>
                  </a:cubicBezTo>
                  <a:cubicBezTo>
                    <a:pt x="189714" y="301369"/>
                    <a:pt x="187192" y="297612"/>
                    <a:pt x="184670" y="293854"/>
                  </a:cubicBezTo>
                  <a:cubicBezTo>
                    <a:pt x="182147" y="290096"/>
                    <a:pt x="180886" y="285086"/>
                    <a:pt x="179625" y="280076"/>
                  </a:cubicBezTo>
                  <a:cubicBezTo>
                    <a:pt x="158185" y="290096"/>
                    <a:pt x="136745" y="300117"/>
                    <a:pt x="115305" y="306379"/>
                  </a:cubicBezTo>
                  <a:cubicBezTo>
                    <a:pt x="66120" y="318905"/>
                    <a:pt x="15673" y="290096"/>
                    <a:pt x="3061" y="241248"/>
                  </a:cubicBezTo>
                  <a:cubicBezTo>
                    <a:pt x="1800" y="237490"/>
                    <a:pt x="1800" y="234985"/>
                    <a:pt x="538" y="231227"/>
                  </a:cubicBezTo>
                  <a:cubicBezTo>
                    <a:pt x="-3245" y="198662"/>
                    <a:pt x="13150" y="166096"/>
                    <a:pt x="42157" y="149813"/>
                  </a:cubicBezTo>
                  <a:cubicBezTo>
                    <a:pt x="73686" y="129772"/>
                    <a:pt x="108999" y="123510"/>
                    <a:pt x="145573" y="118500"/>
                  </a:cubicBezTo>
                  <a:cubicBezTo>
                    <a:pt x="148096" y="118500"/>
                    <a:pt x="149357" y="118500"/>
                    <a:pt x="150618" y="117247"/>
                  </a:cubicBezTo>
                  <a:cubicBezTo>
                    <a:pt x="160707" y="113490"/>
                    <a:pt x="174580" y="119752"/>
                    <a:pt x="174580" y="100964"/>
                  </a:cubicBezTo>
                  <a:cubicBezTo>
                    <a:pt x="174580" y="82176"/>
                    <a:pt x="167013" y="65893"/>
                    <a:pt x="151879" y="59631"/>
                  </a:cubicBezTo>
                  <a:cubicBezTo>
                    <a:pt x="129178" y="50863"/>
                    <a:pt x="102693" y="60883"/>
                    <a:pt x="92604" y="83429"/>
                  </a:cubicBezTo>
                  <a:cubicBezTo>
                    <a:pt x="90082" y="90944"/>
                    <a:pt x="82515" y="94702"/>
                    <a:pt x="74948" y="92197"/>
                  </a:cubicBezTo>
                  <a:cubicBezTo>
                    <a:pt x="74948" y="92197"/>
                    <a:pt x="74948" y="92197"/>
                    <a:pt x="74948" y="92197"/>
                  </a:cubicBezTo>
                  <a:cubicBezTo>
                    <a:pt x="54769" y="89692"/>
                    <a:pt x="34590" y="87186"/>
                    <a:pt x="13150" y="83429"/>
                  </a:cubicBezTo>
                  <a:close/>
                  <a:moveTo>
                    <a:pt x="173319" y="166096"/>
                  </a:moveTo>
                  <a:cubicBezTo>
                    <a:pt x="154402" y="169853"/>
                    <a:pt x="138006" y="172359"/>
                    <a:pt x="122872" y="176116"/>
                  </a:cubicBezTo>
                  <a:cubicBezTo>
                    <a:pt x="111522" y="179874"/>
                    <a:pt x="100171" y="183631"/>
                    <a:pt x="91343" y="191146"/>
                  </a:cubicBezTo>
                  <a:cubicBezTo>
                    <a:pt x="77470" y="201167"/>
                    <a:pt x="73686" y="219955"/>
                    <a:pt x="81254" y="234985"/>
                  </a:cubicBezTo>
                  <a:cubicBezTo>
                    <a:pt x="87559" y="248763"/>
                    <a:pt x="97649" y="252520"/>
                    <a:pt x="117827" y="248763"/>
                  </a:cubicBezTo>
                  <a:cubicBezTo>
                    <a:pt x="139267" y="245005"/>
                    <a:pt x="158185" y="232480"/>
                    <a:pt x="170797" y="216197"/>
                  </a:cubicBezTo>
                  <a:cubicBezTo>
                    <a:pt x="173319" y="213692"/>
                    <a:pt x="174580" y="209934"/>
                    <a:pt x="174580" y="206177"/>
                  </a:cubicBezTo>
                  <a:cubicBezTo>
                    <a:pt x="173319" y="193652"/>
                    <a:pt x="173319" y="182379"/>
                    <a:pt x="173319" y="166096"/>
                  </a:cubicBezTo>
                  <a:lnTo>
                    <a:pt x="173319" y="166096"/>
                  </a:ln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DF281F69-C6E7-1D4F-8D13-E1725B731138}"/>
                </a:ext>
              </a:extLst>
            </p:cNvPr>
            <p:cNvSpPr/>
            <p:nvPr/>
          </p:nvSpPr>
          <p:spPr>
            <a:xfrm>
              <a:off x="3777886" y="3109558"/>
              <a:ext cx="261682" cy="307707"/>
            </a:xfrm>
            <a:custGeom>
              <a:avLst/>
              <a:gdLst>
                <a:gd name="connsiteX0" fmla="*/ 189796 w 261682"/>
                <a:gd name="connsiteY0" fmla="*/ 204207 h 307707"/>
                <a:gd name="connsiteX1" fmla="*/ 261682 w 261682"/>
                <a:gd name="connsiteY1" fmla="*/ 216733 h 307707"/>
                <a:gd name="connsiteX2" fmla="*/ 228892 w 261682"/>
                <a:gd name="connsiteY2" fmla="*/ 270591 h 307707"/>
                <a:gd name="connsiteX3" fmla="*/ 8187 w 261682"/>
                <a:gd name="connsiteY3" fmla="*/ 207965 h 307707"/>
                <a:gd name="connsiteX4" fmla="*/ 23321 w 261682"/>
                <a:gd name="connsiteY4" fmla="*/ 62671 h 307707"/>
                <a:gd name="connsiteX5" fmla="*/ 129259 w 261682"/>
                <a:gd name="connsiteY5" fmla="*/ 45 h 307707"/>
                <a:gd name="connsiteX6" fmla="*/ 237720 w 261682"/>
                <a:gd name="connsiteY6" fmla="*/ 52651 h 307707"/>
                <a:gd name="connsiteX7" fmla="*/ 261682 w 261682"/>
                <a:gd name="connsiteY7" fmla="*/ 162874 h 307707"/>
                <a:gd name="connsiteX8" fmla="*/ 247809 w 261682"/>
                <a:gd name="connsiteY8" fmla="*/ 172894 h 307707"/>
                <a:gd name="connsiteX9" fmla="*/ 96469 w 261682"/>
                <a:gd name="connsiteY9" fmla="*/ 172894 h 307707"/>
                <a:gd name="connsiteX10" fmla="*/ 80074 w 261682"/>
                <a:gd name="connsiteY10" fmla="*/ 191682 h 307707"/>
                <a:gd name="connsiteX11" fmla="*/ 104036 w 261682"/>
                <a:gd name="connsiteY11" fmla="*/ 235521 h 307707"/>
                <a:gd name="connsiteX12" fmla="*/ 170878 w 261682"/>
                <a:gd name="connsiteY12" fmla="*/ 235521 h 307707"/>
                <a:gd name="connsiteX13" fmla="*/ 179706 w 261682"/>
                <a:gd name="connsiteY13" fmla="*/ 222995 h 307707"/>
                <a:gd name="connsiteX14" fmla="*/ 189796 w 261682"/>
                <a:gd name="connsiteY14" fmla="*/ 204207 h 307707"/>
                <a:gd name="connsiteX15" fmla="*/ 183490 w 261682"/>
                <a:gd name="connsiteY15" fmla="*/ 124045 h 307707"/>
                <a:gd name="connsiteX16" fmla="*/ 134304 w 261682"/>
                <a:gd name="connsiteY16" fmla="*/ 58914 h 307707"/>
                <a:gd name="connsiteX17" fmla="*/ 83857 w 261682"/>
                <a:gd name="connsiteY17" fmla="*/ 124045 h 307707"/>
                <a:gd name="connsiteX18" fmla="*/ 183490 w 261682"/>
                <a:gd name="connsiteY18" fmla="*/ 124045 h 30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1682" h="307707">
                  <a:moveTo>
                    <a:pt x="189796" y="204207"/>
                  </a:moveTo>
                  <a:lnTo>
                    <a:pt x="261682" y="216733"/>
                  </a:lnTo>
                  <a:cubicBezTo>
                    <a:pt x="256638" y="238026"/>
                    <a:pt x="245287" y="256814"/>
                    <a:pt x="228892" y="270591"/>
                  </a:cubicBezTo>
                  <a:cubicBezTo>
                    <a:pt x="164572" y="330713"/>
                    <a:pt x="38455" y="323198"/>
                    <a:pt x="8187" y="207965"/>
                  </a:cubicBezTo>
                  <a:cubicBezTo>
                    <a:pt x="-6947" y="159116"/>
                    <a:pt x="-641" y="107763"/>
                    <a:pt x="23321" y="62671"/>
                  </a:cubicBezTo>
                  <a:cubicBezTo>
                    <a:pt x="43500" y="23843"/>
                    <a:pt x="85118" y="-1208"/>
                    <a:pt x="129259" y="45"/>
                  </a:cubicBezTo>
                  <a:cubicBezTo>
                    <a:pt x="173400" y="45"/>
                    <a:pt x="213758" y="10065"/>
                    <a:pt x="237720" y="52651"/>
                  </a:cubicBezTo>
                  <a:cubicBezTo>
                    <a:pt x="257899" y="86469"/>
                    <a:pt x="260421" y="124045"/>
                    <a:pt x="261682" y="162874"/>
                  </a:cubicBezTo>
                  <a:cubicBezTo>
                    <a:pt x="261682" y="172894"/>
                    <a:pt x="255377" y="172894"/>
                    <a:pt x="247809" y="172894"/>
                  </a:cubicBezTo>
                  <a:lnTo>
                    <a:pt x="96469" y="172894"/>
                  </a:lnTo>
                  <a:cubicBezTo>
                    <a:pt x="78812" y="172894"/>
                    <a:pt x="77551" y="174147"/>
                    <a:pt x="80074" y="191682"/>
                  </a:cubicBezTo>
                  <a:cubicBezTo>
                    <a:pt x="82596" y="209217"/>
                    <a:pt x="91424" y="224248"/>
                    <a:pt x="104036" y="235521"/>
                  </a:cubicBezTo>
                  <a:cubicBezTo>
                    <a:pt x="122953" y="254309"/>
                    <a:pt x="153222" y="254309"/>
                    <a:pt x="170878" y="235521"/>
                  </a:cubicBezTo>
                  <a:cubicBezTo>
                    <a:pt x="174661" y="231763"/>
                    <a:pt x="177184" y="228005"/>
                    <a:pt x="179706" y="222995"/>
                  </a:cubicBezTo>
                  <a:cubicBezTo>
                    <a:pt x="184751" y="217985"/>
                    <a:pt x="187273" y="211723"/>
                    <a:pt x="189796" y="204207"/>
                  </a:cubicBezTo>
                  <a:close/>
                  <a:moveTo>
                    <a:pt x="183490" y="124045"/>
                  </a:moveTo>
                  <a:cubicBezTo>
                    <a:pt x="184751" y="85217"/>
                    <a:pt x="164572" y="58914"/>
                    <a:pt x="134304" y="58914"/>
                  </a:cubicBezTo>
                  <a:cubicBezTo>
                    <a:pt x="106558" y="57661"/>
                    <a:pt x="83857" y="87722"/>
                    <a:pt x="83857" y="124045"/>
                  </a:cubicBezTo>
                  <a:lnTo>
                    <a:pt x="183490" y="124045"/>
                  </a:ln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DA4A648-B82C-6E47-BB30-A09C1D414E4B}"/>
                </a:ext>
              </a:extLst>
            </p:cNvPr>
            <p:cNvSpPr/>
            <p:nvPr/>
          </p:nvSpPr>
          <p:spPr>
            <a:xfrm>
              <a:off x="3572934" y="2667460"/>
              <a:ext cx="246243" cy="298102"/>
            </a:xfrm>
            <a:custGeom>
              <a:avLst/>
              <a:gdLst>
                <a:gd name="connsiteX0" fmla="*/ 0 w 246243"/>
                <a:gd name="connsiteY0" fmla="*/ 6263 h 298102"/>
                <a:gd name="connsiteX1" fmla="*/ 76931 w 246243"/>
                <a:gd name="connsiteY1" fmla="*/ 6263 h 298102"/>
                <a:gd name="connsiteX2" fmla="*/ 79454 w 246243"/>
                <a:gd name="connsiteY2" fmla="*/ 32566 h 298102"/>
                <a:gd name="connsiteX3" fmla="*/ 104677 w 246243"/>
                <a:gd name="connsiteY3" fmla="*/ 17535 h 298102"/>
                <a:gd name="connsiteX4" fmla="*/ 163952 w 246243"/>
                <a:gd name="connsiteY4" fmla="*/ 0 h 298102"/>
                <a:gd name="connsiteX5" fmla="*/ 244667 w 246243"/>
                <a:gd name="connsiteY5" fmla="*/ 72647 h 298102"/>
                <a:gd name="connsiteX6" fmla="*/ 245929 w 246243"/>
                <a:gd name="connsiteY6" fmla="*/ 298102 h 298102"/>
                <a:gd name="connsiteX7" fmla="*/ 167736 w 246243"/>
                <a:gd name="connsiteY7" fmla="*/ 298102 h 298102"/>
                <a:gd name="connsiteX8" fmla="*/ 167736 w 246243"/>
                <a:gd name="connsiteY8" fmla="*/ 115233 h 298102"/>
                <a:gd name="connsiteX9" fmla="*/ 167736 w 246243"/>
                <a:gd name="connsiteY9" fmla="*/ 103960 h 298102"/>
                <a:gd name="connsiteX10" fmla="*/ 148818 w 246243"/>
                <a:gd name="connsiteY10" fmla="*/ 63879 h 298102"/>
                <a:gd name="connsiteX11" fmla="*/ 103416 w 246243"/>
                <a:gd name="connsiteY11" fmla="*/ 72647 h 298102"/>
                <a:gd name="connsiteX12" fmla="*/ 79454 w 246243"/>
                <a:gd name="connsiteY12" fmla="*/ 116485 h 298102"/>
                <a:gd name="connsiteX13" fmla="*/ 80715 w 246243"/>
                <a:gd name="connsiteY13" fmla="*/ 296850 h 298102"/>
                <a:gd name="connsiteX14" fmla="*/ 2522 w 246243"/>
                <a:gd name="connsiteY14" fmla="*/ 296850 h 298102"/>
                <a:gd name="connsiteX15" fmla="*/ 0 w 246243"/>
                <a:gd name="connsiteY15" fmla="*/ 6263 h 29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6243" h="298102">
                  <a:moveTo>
                    <a:pt x="0" y="6263"/>
                  </a:moveTo>
                  <a:lnTo>
                    <a:pt x="76931" y="6263"/>
                  </a:lnTo>
                  <a:lnTo>
                    <a:pt x="79454" y="32566"/>
                  </a:lnTo>
                  <a:cubicBezTo>
                    <a:pt x="88282" y="26303"/>
                    <a:pt x="97110" y="22546"/>
                    <a:pt x="104677" y="17535"/>
                  </a:cubicBezTo>
                  <a:cubicBezTo>
                    <a:pt x="122334" y="6263"/>
                    <a:pt x="142512" y="0"/>
                    <a:pt x="163952" y="0"/>
                  </a:cubicBezTo>
                  <a:cubicBezTo>
                    <a:pt x="210616" y="0"/>
                    <a:pt x="242145" y="26303"/>
                    <a:pt x="244667" y="72647"/>
                  </a:cubicBezTo>
                  <a:cubicBezTo>
                    <a:pt x="247190" y="147799"/>
                    <a:pt x="245929" y="222950"/>
                    <a:pt x="245929" y="298102"/>
                  </a:cubicBezTo>
                  <a:lnTo>
                    <a:pt x="167736" y="298102"/>
                  </a:lnTo>
                  <a:lnTo>
                    <a:pt x="167736" y="115233"/>
                  </a:lnTo>
                  <a:cubicBezTo>
                    <a:pt x="167736" y="111475"/>
                    <a:pt x="167736" y="107718"/>
                    <a:pt x="167736" y="103960"/>
                  </a:cubicBezTo>
                  <a:cubicBezTo>
                    <a:pt x="166475" y="87677"/>
                    <a:pt x="165213" y="71394"/>
                    <a:pt x="148818" y="63879"/>
                  </a:cubicBezTo>
                  <a:cubicBezTo>
                    <a:pt x="132423" y="56364"/>
                    <a:pt x="117289" y="62627"/>
                    <a:pt x="103416" y="72647"/>
                  </a:cubicBezTo>
                  <a:cubicBezTo>
                    <a:pt x="87021" y="81414"/>
                    <a:pt x="78193" y="98950"/>
                    <a:pt x="79454" y="116485"/>
                  </a:cubicBezTo>
                  <a:cubicBezTo>
                    <a:pt x="80715" y="176607"/>
                    <a:pt x="80715" y="235476"/>
                    <a:pt x="80715" y="296850"/>
                  </a:cubicBezTo>
                  <a:lnTo>
                    <a:pt x="2522" y="296850"/>
                  </a:lnTo>
                  <a:lnTo>
                    <a:pt x="0" y="6263"/>
                  </a:ln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33E9986-4DE8-1C49-AFB7-44A95D52A2F2}"/>
                </a:ext>
              </a:extLst>
            </p:cNvPr>
            <p:cNvSpPr/>
            <p:nvPr/>
          </p:nvSpPr>
          <p:spPr>
            <a:xfrm>
              <a:off x="4391435" y="2666046"/>
              <a:ext cx="243966" cy="299515"/>
            </a:xfrm>
            <a:custGeom>
              <a:avLst/>
              <a:gdLst>
                <a:gd name="connsiteX0" fmla="*/ 243406 w 243966"/>
                <a:gd name="connsiteY0" fmla="*/ 299516 h 299515"/>
                <a:gd name="connsiteX1" fmla="*/ 172781 w 243966"/>
                <a:gd name="connsiteY1" fmla="*/ 299516 h 299515"/>
                <a:gd name="connsiteX2" fmla="*/ 163952 w 243966"/>
                <a:gd name="connsiteY2" fmla="*/ 298263 h 299515"/>
                <a:gd name="connsiteX3" fmla="*/ 163952 w 243966"/>
                <a:gd name="connsiteY3" fmla="*/ 215596 h 299515"/>
                <a:gd name="connsiteX4" fmla="*/ 163952 w 243966"/>
                <a:gd name="connsiteY4" fmla="*/ 104121 h 299515"/>
                <a:gd name="connsiteX5" fmla="*/ 145035 w 243966"/>
                <a:gd name="connsiteY5" fmla="*/ 65292 h 299515"/>
                <a:gd name="connsiteX6" fmla="*/ 102155 w 243966"/>
                <a:gd name="connsiteY6" fmla="*/ 71555 h 299515"/>
                <a:gd name="connsiteX7" fmla="*/ 76932 w 243966"/>
                <a:gd name="connsiteY7" fmla="*/ 117899 h 299515"/>
                <a:gd name="connsiteX8" fmla="*/ 78193 w 243966"/>
                <a:gd name="connsiteY8" fmla="*/ 281980 h 299515"/>
                <a:gd name="connsiteX9" fmla="*/ 78193 w 243966"/>
                <a:gd name="connsiteY9" fmla="*/ 298263 h 299515"/>
                <a:gd name="connsiteX10" fmla="*/ 0 w 243966"/>
                <a:gd name="connsiteY10" fmla="*/ 298263 h 299515"/>
                <a:gd name="connsiteX11" fmla="*/ 0 w 243966"/>
                <a:gd name="connsiteY11" fmla="*/ 6423 h 299515"/>
                <a:gd name="connsiteX12" fmla="*/ 78193 w 243966"/>
                <a:gd name="connsiteY12" fmla="*/ 6423 h 299515"/>
                <a:gd name="connsiteX13" fmla="*/ 78193 w 243966"/>
                <a:gd name="connsiteY13" fmla="*/ 33979 h 299515"/>
                <a:gd name="connsiteX14" fmla="*/ 110983 w 243966"/>
                <a:gd name="connsiteY14" fmla="*/ 15191 h 299515"/>
                <a:gd name="connsiteX15" fmla="*/ 187915 w 243966"/>
                <a:gd name="connsiteY15" fmla="*/ 2666 h 299515"/>
                <a:gd name="connsiteX16" fmla="*/ 243406 w 243966"/>
                <a:gd name="connsiteY16" fmla="*/ 71555 h 299515"/>
                <a:gd name="connsiteX17" fmla="*/ 243406 w 243966"/>
                <a:gd name="connsiteY17" fmla="*/ 299516 h 299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3966" h="299515">
                  <a:moveTo>
                    <a:pt x="243406" y="299516"/>
                  </a:moveTo>
                  <a:lnTo>
                    <a:pt x="172781" y="299516"/>
                  </a:lnTo>
                  <a:cubicBezTo>
                    <a:pt x="170258" y="299516"/>
                    <a:pt x="166475" y="299516"/>
                    <a:pt x="163952" y="298263"/>
                  </a:cubicBezTo>
                  <a:lnTo>
                    <a:pt x="163952" y="215596"/>
                  </a:lnTo>
                  <a:cubicBezTo>
                    <a:pt x="163952" y="178020"/>
                    <a:pt x="163952" y="141697"/>
                    <a:pt x="163952" y="104121"/>
                  </a:cubicBezTo>
                  <a:cubicBezTo>
                    <a:pt x="163952" y="89090"/>
                    <a:pt x="161430" y="72807"/>
                    <a:pt x="145035" y="65292"/>
                  </a:cubicBezTo>
                  <a:cubicBezTo>
                    <a:pt x="128639" y="57777"/>
                    <a:pt x="114767" y="64040"/>
                    <a:pt x="102155" y="71555"/>
                  </a:cubicBezTo>
                  <a:cubicBezTo>
                    <a:pt x="84498" y="80323"/>
                    <a:pt x="74409" y="97858"/>
                    <a:pt x="76932" y="117899"/>
                  </a:cubicBezTo>
                  <a:cubicBezTo>
                    <a:pt x="79454" y="171757"/>
                    <a:pt x="78193" y="226869"/>
                    <a:pt x="78193" y="281980"/>
                  </a:cubicBezTo>
                  <a:lnTo>
                    <a:pt x="78193" y="298263"/>
                  </a:lnTo>
                  <a:lnTo>
                    <a:pt x="0" y="298263"/>
                  </a:lnTo>
                  <a:lnTo>
                    <a:pt x="0" y="6423"/>
                  </a:lnTo>
                  <a:lnTo>
                    <a:pt x="78193" y="6423"/>
                  </a:lnTo>
                  <a:lnTo>
                    <a:pt x="78193" y="33979"/>
                  </a:lnTo>
                  <a:cubicBezTo>
                    <a:pt x="90804" y="26464"/>
                    <a:pt x="100894" y="20201"/>
                    <a:pt x="110983" y="15191"/>
                  </a:cubicBezTo>
                  <a:cubicBezTo>
                    <a:pt x="133684" y="1413"/>
                    <a:pt x="161430" y="-3597"/>
                    <a:pt x="187915" y="2666"/>
                  </a:cubicBezTo>
                  <a:cubicBezTo>
                    <a:pt x="220705" y="8928"/>
                    <a:pt x="244667" y="37737"/>
                    <a:pt x="243406" y="71555"/>
                  </a:cubicBezTo>
                  <a:cubicBezTo>
                    <a:pt x="244667" y="146707"/>
                    <a:pt x="243406" y="221859"/>
                    <a:pt x="243406" y="299516"/>
                  </a:cubicBez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371E8FFF-5455-1F47-973B-1F490AD54D56}"/>
                </a:ext>
              </a:extLst>
            </p:cNvPr>
            <p:cNvSpPr/>
            <p:nvPr/>
          </p:nvSpPr>
          <p:spPr>
            <a:xfrm>
              <a:off x="4099603" y="2663501"/>
              <a:ext cx="265347" cy="308076"/>
            </a:xfrm>
            <a:custGeom>
              <a:avLst/>
              <a:gdLst>
                <a:gd name="connsiteX0" fmla="*/ 262825 w 265347"/>
                <a:gd name="connsiteY0" fmla="*/ 216889 h 308076"/>
                <a:gd name="connsiteX1" fmla="*/ 221206 w 265347"/>
                <a:gd name="connsiteY1" fmla="*/ 278263 h 308076"/>
                <a:gd name="connsiteX2" fmla="*/ 8068 w 265347"/>
                <a:gd name="connsiteY2" fmla="*/ 206869 h 308076"/>
                <a:gd name="connsiteX3" fmla="*/ 25725 w 265347"/>
                <a:gd name="connsiteY3" fmla="*/ 61575 h 308076"/>
                <a:gd name="connsiteX4" fmla="*/ 208595 w 265347"/>
                <a:gd name="connsiteY4" fmla="*/ 20242 h 308076"/>
                <a:gd name="connsiteX5" fmla="*/ 211117 w 265347"/>
                <a:gd name="connsiteY5" fmla="*/ 21494 h 308076"/>
                <a:gd name="connsiteX6" fmla="*/ 261564 w 265347"/>
                <a:gd name="connsiteY6" fmla="*/ 116687 h 308076"/>
                <a:gd name="connsiteX7" fmla="*/ 265347 w 265347"/>
                <a:gd name="connsiteY7" fmla="*/ 173051 h 308076"/>
                <a:gd name="connsiteX8" fmla="*/ 246430 w 265347"/>
                <a:gd name="connsiteY8" fmla="*/ 173051 h 308076"/>
                <a:gd name="connsiteX9" fmla="*/ 96350 w 265347"/>
                <a:gd name="connsiteY9" fmla="*/ 173051 h 308076"/>
                <a:gd name="connsiteX10" fmla="*/ 83739 w 265347"/>
                <a:gd name="connsiteY10" fmla="*/ 186828 h 308076"/>
                <a:gd name="connsiteX11" fmla="*/ 106440 w 265347"/>
                <a:gd name="connsiteY11" fmla="*/ 234425 h 308076"/>
                <a:gd name="connsiteX12" fmla="*/ 188416 w 265347"/>
                <a:gd name="connsiteY12" fmla="*/ 214384 h 308076"/>
                <a:gd name="connsiteX13" fmla="*/ 206072 w 265347"/>
                <a:gd name="connsiteY13" fmla="*/ 204364 h 308076"/>
                <a:gd name="connsiteX14" fmla="*/ 262825 w 265347"/>
                <a:gd name="connsiteY14" fmla="*/ 216889 h 308076"/>
                <a:gd name="connsiteX15" fmla="*/ 183371 w 265347"/>
                <a:gd name="connsiteY15" fmla="*/ 122949 h 308076"/>
                <a:gd name="connsiteX16" fmla="*/ 159409 w 265347"/>
                <a:gd name="connsiteY16" fmla="*/ 65333 h 308076"/>
                <a:gd name="connsiteX17" fmla="*/ 107701 w 265347"/>
                <a:gd name="connsiteY17" fmla="*/ 69091 h 308076"/>
                <a:gd name="connsiteX18" fmla="*/ 86261 w 265347"/>
                <a:gd name="connsiteY18" fmla="*/ 122949 h 308076"/>
                <a:gd name="connsiteX19" fmla="*/ 183371 w 265347"/>
                <a:gd name="connsiteY19" fmla="*/ 122949 h 308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5347" h="308076">
                  <a:moveTo>
                    <a:pt x="262825" y="216889"/>
                  </a:moveTo>
                  <a:cubicBezTo>
                    <a:pt x="256519" y="241940"/>
                    <a:pt x="241385" y="263233"/>
                    <a:pt x="221206" y="278263"/>
                  </a:cubicBezTo>
                  <a:cubicBezTo>
                    <a:pt x="156887" y="328364"/>
                    <a:pt x="38337" y="322102"/>
                    <a:pt x="8068" y="206869"/>
                  </a:cubicBezTo>
                  <a:cubicBezTo>
                    <a:pt x="-7066" y="158020"/>
                    <a:pt x="-760" y="105414"/>
                    <a:pt x="25725" y="61575"/>
                  </a:cubicBezTo>
                  <a:cubicBezTo>
                    <a:pt x="64821" y="201"/>
                    <a:pt x="146797" y="-18587"/>
                    <a:pt x="208595" y="20242"/>
                  </a:cubicBezTo>
                  <a:cubicBezTo>
                    <a:pt x="209856" y="20242"/>
                    <a:pt x="209856" y="21494"/>
                    <a:pt x="211117" y="21494"/>
                  </a:cubicBezTo>
                  <a:cubicBezTo>
                    <a:pt x="245169" y="44040"/>
                    <a:pt x="255258" y="80363"/>
                    <a:pt x="261564" y="116687"/>
                  </a:cubicBezTo>
                  <a:cubicBezTo>
                    <a:pt x="264086" y="134222"/>
                    <a:pt x="264086" y="153010"/>
                    <a:pt x="265347" y="173051"/>
                  </a:cubicBezTo>
                  <a:lnTo>
                    <a:pt x="246430" y="173051"/>
                  </a:lnTo>
                  <a:cubicBezTo>
                    <a:pt x="195983" y="173051"/>
                    <a:pt x="145536" y="173051"/>
                    <a:pt x="96350" y="173051"/>
                  </a:cubicBezTo>
                  <a:cubicBezTo>
                    <a:pt x="86261" y="173051"/>
                    <a:pt x="82478" y="176808"/>
                    <a:pt x="83739" y="186828"/>
                  </a:cubicBezTo>
                  <a:cubicBezTo>
                    <a:pt x="85000" y="205616"/>
                    <a:pt x="92567" y="221899"/>
                    <a:pt x="106440" y="234425"/>
                  </a:cubicBezTo>
                  <a:cubicBezTo>
                    <a:pt x="135447" y="260728"/>
                    <a:pt x="173282" y="251960"/>
                    <a:pt x="188416" y="214384"/>
                  </a:cubicBezTo>
                  <a:cubicBezTo>
                    <a:pt x="192200" y="204364"/>
                    <a:pt x="195983" y="201859"/>
                    <a:pt x="206072" y="204364"/>
                  </a:cubicBezTo>
                  <a:cubicBezTo>
                    <a:pt x="222468" y="210627"/>
                    <a:pt x="241385" y="213132"/>
                    <a:pt x="262825" y="216889"/>
                  </a:cubicBezTo>
                  <a:close/>
                  <a:moveTo>
                    <a:pt x="183371" y="122949"/>
                  </a:moveTo>
                  <a:cubicBezTo>
                    <a:pt x="187155" y="100404"/>
                    <a:pt x="177065" y="77858"/>
                    <a:pt x="159409" y="65333"/>
                  </a:cubicBezTo>
                  <a:cubicBezTo>
                    <a:pt x="143014" y="55313"/>
                    <a:pt x="121574" y="56565"/>
                    <a:pt x="107701" y="69091"/>
                  </a:cubicBezTo>
                  <a:cubicBezTo>
                    <a:pt x="91306" y="82868"/>
                    <a:pt x="83739" y="102909"/>
                    <a:pt x="86261" y="122949"/>
                  </a:cubicBezTo>
                  <a:lnTo>
                    <a:pt x="183371" y="122949"/>
                  </a:ln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26A1C0D9-62F8-2E4E-9CF7-B31AEC9AD193}"/>
                </a:ext>
              </a:extLst>
            </p:cNvPr>
            <p:cNvSpPr/>
            <p:nvPr/>
          </p:nvSpPr>
          <p:spPr>
            <a:xfrm>
              <a:off x="4991753" y="2673166"/>
              <a:ext cx="262323" cy="293648"/>
            </a:xfrm>
            <a:custGeom>
              <a:avLst/>
              <a:gdLst>
                <a:gd name="connsiteX0" fmla="*/ 133684 w 262323"/>
                <a:gd name="connsiteY0" fmla="*/ 202214 h 293648"/>
                <a:gd name="connsiteX1" fmla="*/ 166475 w 262323"/>
                <a:gd name="connsiteY1" fmla="*/ 68193 h 293648"/>
                <a:gd name="connsiteX2" fmla="*/ 181609 w 262323"/>
                <a:gd name="connsiteY2" fmla="*/ 9324 h 293648"/>
                <a:gd name="connsiteX3" fmla="*/ 190437 w 262323"/>
                <a:gd name="connsiteY3" fmla="*/ 557 h 293648"/>
                <a:gd name="connsiteX4" fmla="*/ 262324 w 262323"/>
                <a:gd name="connsiteY4" fmla="*/ 557 h 293648"/>
                <a:gd name="connsiteX5" fmla="*/ 258540 w 262323"/>
                <a:gd name="connsiteY5" fmla="*/ 16840 h 293648"/>
                <a:gd name="connsiteX6" fmla="*/ 177825 w 262323"/>
                <a:gd name="connsiteY6" fmla="*/ 281124 h 293648"/>
                <a:gd name="connsiteX7" fmla="*/ 161430 w 262323"/>
                <a:gd name="connsiteY7" fmla="*/ 293649 h 293648"/>
                <a:gd name="connsiteX8" fmla="*/ 99633 w 262323"/>
                <a:gd name="connsiteY8" fmla="*/ 292396 h 293648"/>
                <a:gd name="connsiteX9" fmla="*/ 88282 w 262323"/>
                <a:gd name="connsiteY9" fmla="*/ 284881 h 293648"/>
                <a:gd name="connsiteX10" fmla="*/ 0 w 262323"/>
                <a:gd name="connsiteY10" fmla="*/ 5567 h 293648"/>
                <a:gd name="connsiteX11" fmla="*/ 0 w 262323"/>
                <a:gd name="connsiteY11" fmla="*/ 557 h 293648"/>
                <a:gd name="connsiteX12" fmla="*/ 74409 w 262323"/>
                <a:gd name="connsiteY12" fmla="*/ 557 h 293648"/>
                <a:gd name="connsiteX13" fmla="*/ 83237 w 262323"/>
                <a:gd name="connsiteY13" fmla="*/ 11829 h 293648"/>
                <a:gd name="connsiteX14" fmla="*/ 126117 w 262323"/>
                <a:gd name="connsiteY14" fmla="*/ 185931 h 293648"/>
                <a:gd name="connsiteX15" fmla="*/ 129901 w 262323"/>
                <a:gd name="connsiteY15" fmla="*/ 202214 h 293648"/>
                <a:gd name="connsiteX16" fmla="*/ 133684 w 262323"/>
                <a:gd name="connsiteY16" fmla="*/ 202214 h 293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2323" h="293648">
                  <a:moveTo>
                    <a:pt x="133684" y="202214"/>
                  </a:moveTo>
                  <a:lnTo>
                    <a:pt x="166475" y="68193"/>
                  </a:lnTo>
                  <a:cubicBezTo>
                    <a:pt x="171519" y="48153"/>
                    <a:pt x="175303" y="28112"/>
                    <a:pt x="181609" y="9324"/>
                  </a:cubicBezTo>
                  <a:cubicBezTo>
                    <a:pt x="182870" y="5567"/>
                    <a:pt x="186653" y="557"/>
                    <a:pt x="190437" y="557"/>
                  </a:cubicBezTo>
                  <a:cubicBezTo>
                    <a:pt x="213138" y="-696"/>
                    <a:pt x="237100" y="557"/>
                    <a:pt x="262324" y="557"/>
                  </a:cubicBezTo>
                  <a:cubicBezTo>
                    <a:pt x="261063" y="6819"/>
                    <a:pt x="259801" y="11829"/>
                    <a:pt x="258540" y="16840"/>
                  </a:cubicBezTo>
                  <a:cubicBezTo>
                    <a:pt x="232056" y="104517"/>
                    <a:pt x="204310" y="193446"/>
                    <a:pt x="177825" y="281124"/>
                  </a:cubicBezTo>
                  <a:cubicBezTo>
                    <a:pt x="175303" y="289891"/>
                    <a:pt x="171519" y="293649"/>
                    <a:pt x="161430" y="293649"/>
                  </a:cubicBezTo>
                  <a:cubicBezTo>
                    <a:pt x="141251" y="292396"/>
                    <a:pt x="119811" y="293649"/>
                    <a:pt x="99633" y="292396"/>
                  </a:cubicBezTo>
                  <a:cubicBezTo>
                    <a:pt x="94588" y="292396"/>
                    <a:pt x="89543" y="288639"/>
                    <a:pt x="88282" y="284881"/>
                  </a:cubicBezTo>
                  <a:cubicBezTo>
                    <a:pt x="58014" y="192194"/>
                    <a:pt x="29007" y="98254"/>
                    <a:pt x="0" y="5567"/>
                  </a:cubicBezTo>
                  <a:cubicBezTo>
                    <a:pt x="0" y="4314"/>
                    <a:pt x="0" y="1809"/>
                    <a:pt x="0" y="557"/>
                  </a:cubicBezTo>
                  <a:cubicBezTo>
                    <a:pt x="25223" y="557"/>
                    <a:pt x="50447" y="557"/>
                    <a:pt x="74409" y="557"/>
                  </a:cubicBezTo>
                  <a:cubicBezTo>
                    <a:pt x="78193" y="557"/>
                    <a:pt x="81976" y="8072"/>
                    <a:pt x="83237" y="11829"/>
                  </a:cubicBezTo>
                  <a:cubicBezTo>
                    <a:pt x="98371" y="69446"/>
                    <a:pt x="112244" y="128315"/>
                    <a:pt x="126117" y="185931"/>
                  </a:cubicBezTo>
                  <a:cubicBezTo>
                    <a:pt x="127378" y="190941"/>
                    <a:pt x="128639" y="195951"/>
                    <a:pt x="129901" y="202214"/>
                  </a:cubicBezTo>
                  <a:lnTo>
                    <a:pt x="133684" y="202214"/>
                  </a:ln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C335CE4-163E-6145-8572-377FB3FDF117}"/>
                </a:ext>
              </a:extLst>
            </p:cNvPr>
            <p:cNvSpPr/>
            <p:nvPr/>
          </p:nvSpPr>
          <p:spPr>
            <a:xfrm>
              <a:off x="4665109" y="2599823"/>
              <a:ext cx="175302" cy="373254"/>
            </a:xfrm>
            <a:custGeom>
              <a:avLst/>
              <a:gdLst>
                <a:gd name="connsiteX0" fmla="*/ 34052 w 175302"/>
                <a:gd name="connsiteY0" fmla="*/ 136526 h 373254"/>
                <a:gd name="connsiteX1" fmla="*/ 0 w 175302"/>
                <a:gd name="connsiteY1" fmla="*/ 136526 h 373254"/>
                <a:gd name="connsiteX2" fmla="*/ 0 w 175302"/>
                <a:gd name="connsiteY2" fmla="*/ 72647 h 373254"/>
                <a:gd name="connsiteX3" fmla="*/ 34052 w 175302"/>
                <a:gd name="connsiteY3" fmla="*/ 72647 h 373254"/>
                <a:gd name="connsiteX4" fmla="*/ 34052 w 175302"/>
                <a:gd name="connsiteY4" fmla="*/ 0 h 373254"/>
                <a:gd name="connsiteX5" fmla="*/ 113505 w 175302"/>
                <a:gd name="connsiteY5" fmla="*/ 0 h 373254"/>
                <a:gd name="connsiteX6" fmla="*/ 113505 w 175302"/>
                <a:gd name="connsiteY6" fmla="*/ 70142 h 373254"/>
                <a:gd name="connsiteX7" fmla="*/ 172781 w 175302"/>
                <a:gd name="connsiteY7" fmla="*/ 70142 h 373254"/>
                <a:gd name="connsiteX8" fmla="*/ 172781 w 175302"/>
                <a:gd name="connsiteY8" fmla="*/ 136526 h 373254"/>
                <a:gd name="connsiteX9" fmla="*/ 126117 w 175302"/>
                <a:gd name="connsiteY9" fmla="*/ 136526 h 373254"/>
                <a:gd name="connsiteX10" fmla="*/ 114767 w 175302"/>
                <a:gd name="connsiteY10" fmla="*/ 147799 h 373254"/>
                <a:gd name="connsiteX11" fmla="*/ 114767 w 175302"/>
                <a:gd name="connsiteY11" fmla="*/ 280567 h 373254"/>
                <a:gd name="connsiteX12" fmla="*/ 161430 w 175302"/>
                <a:gd name="connsiteY12" fmla="*/ 310628 h 373254"/>
                <a:gd name="connsiteX13" fmla="*/ 175303 w 175302"/>
                <a:gd name="connsiteY13" fmla="*/ 305617 h 373254"/>
                <a:gd name="connsiteX14" fmla="*/ 175303 w 175302"/>
                <a:gd name="connsiteY14" fmla="*/ 358224 h 373254"/>
                <a:gd name="connsiteX15" fmla="*/ 168997 w 175302"/>
                <a:gd name="connsiteY15" fmla="*/ 365739 h 373254"/>
                <a:gd name="connsiteX16" fmla="*/ 84498 w 175302"/>
                <a:gd name="connsiteY16" fmla="*/ 365739 h 373254"/>
                <a:gd name="connsiteX17" fmla="*/ 37835 w 175302"/>
                <a:gd name="connsiteY17" fmla="*/ 300607 h 373254"/>
                <a:gd name="connsiteX18" fmla="*/ 35313 w 175302"/>
                <a:gd name="connsiteY18" fmla="*/ 151556 h 373254"/>
                <a:gd name="connsiteX19" fmla="*/ 34052 w 175302"/>
                <a:gd name="connsiteY19" fmla="*/ 136526 h 37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5302" h="373254">
                  <a:moveTo>
                    <a:pt x="34052" y="136526"/>
                  </a:moveTo>
                  <a:lnTo>
                    <a:pt x="0" y="136526"/>
                  </a:lnTo>
                  <a:lnTo>
                    <a:pt x="0" y="72647"/>
                  </a:lnTo>
                  <a:lnTo>
                    <a:pt x="34052" y="72647"/>
                  </a:lnTo>
                  <a:lnTo>
                    <a:pt x="34052" y="0"/>
                  </a:lnTo>
                  <a:lnTo>
                    <a:pt x="113505" y="0"/>
                  </a:lnTo>
                  <a:lnTo>
                    <a:pt x="113505" y="70142"/>
                  </a:lnTo>
                  <a:lnTo>
                    <a:pt x="172781" y="70142"/>
                  </a:lnTo>
                  <a:lnTo>
                    <a:pt x="172781" y="136526"/>
                  </a:lnTo>
                  <a:cubicBezTo>
                    <a:pt x="156385" y="136526"/>
                    <a:pt x="141251" y="136526"/>
                    <a:pt x="126117" y="136526"/>
                  </a:cubicBezTo>
                  <a:cubicBezTo>
                    <a:pt x="117289" y="136526"/>
                    <a:pt x="114767" y="139031"/>
                    <a:pt x="114767" y="147799"/>
                  </a:cubicBezTo>
                  <a:cubicBezTo>
                    <a:pt x="114767" y="191637"/>
                    <a:pt x="114767" y="235476"/>
                    <a:pt x="114767" y="280567"/>
                  </a:cubicBezTo>
                  <a:cubicBezTo>
                    <a:pt x="114767" y="310628"/>
                    <a:pt x="133684" y="321900"/>
                    <a:pt x="161430" y="310628"/>
                  </a:cubicBezTo>
                  <a:lnTo>
                    <a:pt x="175303" y="305617"/>
                  </a:lnTo>
                  <a:cubicBezTo>
                    <a:pt x="175303" y="324405"/>
                    <a:pt x="175303" y="340688"/>
                    <a:pt x="175303" y="358224"/>
                  </a:cubicBezTo>
                  <a:cubicBezTo>
                    <a:pt x="174042" y="361981"/>
                    <a:pt x="171519" y="364486"/>
                    <a:pt x="168997" y="365739"/>
                  </a:cubicBezTo>
                  <a:cubicBezTo>
                    <a:pt x="141251" y="375759"/>
                    <a:pt x="112244" y="375759"/>
                    <a:pt x="84498" y="365739"/>
                  </a:cubicBezTo>
                  <a:cubicBezTo>
                    <a:pt x="56753" y="355719"/>
                    <a:pt x="37835" y="329416"/>
                    <a:pt x="37835" y="300607"/>
                  </a:cubicBezTo>
                  <a:cubicBezTo>
                    <a:pt x="36574" y="250506"/>
                    <a:pt x="36574" y="200405"/>
                    <a:pt x="35313" y="151556"/>
                  </a:cubicBezTo>
                  <a:lnTo>
                    <a:pt x="34052" y="136526"/>
                  </a:ln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2FD3E699-A8EE-B44B-92A7-B4AB6F272A8C}"/>
                </a:ext>
              </a:extLst>
            </p:cNvPr>
            <p:cNvSpPr/>
            <p:nvPr/>
          </p:nvSpPr>
          <p:spPr>
            <a:xfrm>
              <a:off x="4473411" y="3045724"/>
              <a:ext cx="174041" cy="373170"/>
            </a:xfrm>
            <a:custGeom>
              <a:avLst/>
              <a:gdLst>
                <a:gd name="connsiteX0" fmla="*/ 0 w 174041"/>
                <a:gd name="connsiteY0" fmla="*/ 72647 h 373170"/>
                <a:gd name="connsiteX1" fmla="*/ 34052 w 174041"/>
                <a:gd name="connsiteY1" fmla="*/ 72647 h 373170"/>
                <a:gd name="connsiteX2" fmla="*/ 34052 w 174041"/>
                <a:gd name="connsiteY2" fmla="*/ 0 h 373170"/>
                <a:gd name="connsiteX3" fmla="*/ 112244 w 174041"/>
                <a:gd name="connsiteY3" fmla="*/ 0 h 373170"/>
                <a:gd name="connsiteX4" fmla="*/ 112244 w 174041"/>
                <a:gd name="connsiteY4" fmla="*/ 71394 h 373170"/>
                <a:gd name="connsiteX5" fmla="*/ 161430 w 174041"/>
                <a:gd name="connsiteY5" fmla="*/ 71394 h 373170"/>
                <a:gd name="connsiteX6" fmla="*/ 174042 w 174041"/>
                <a:gd name="connsiteY6" fmla="*/ 83920 h 373170"/>
                <a:gd name="connsiteX7" fmla="*/ 174042 w 174041"/>
                <a:gd name="connsiteY7" fmla="*/ 136526 h 373170"/>
                <a:gd name="connsiteX8" fmla="*/ 124856 w 174041"/>
                <a:gd name="connsiteY8" fmla="*/ 136526 h 373170"/>
                <a:gd name="connsiteX9" fmla="*/ 112244 w 174041"/>
                <a:gd name="connsiteY9" fmla="*/ 150304 h 373170"/>
                <a:gd name="connsiteX10" fmla="*/ 112244 w 174041"/>
                <a:gd name="connsiteY10" fmla="*/ 278062 h 373170"/>
                <a:gd name="connsiteX11" fmla="*/ 162691 w 174041"/>
                <a:gd name="connsiteY11" fmla="*/ 309375 h 373170"/>
                <a:gd name="connsiteX12" fmla="*/ 172781 w 174041"/>
                <a:gd name="connsiteY12" fmla="*/ 305617 h 373170"/>
                <a:gd name="connsiteX13" fmla="*/ 172781 w 174041"/>
                <a:gd name="connsiteY13" fmla="*/ 356971 h 373170"/>
                <a:gd name="connsiteX14" fmla="*/ 167736 w 174041"/>
                <a:gd name="connsiteY14" fmla="*/ 364486 h 373170"/>
                <a:gd name="connsiteX15" fmla="*/ 58014 w 174041"/>
                <a:gd name="connsiteY15" fmla="*/ 349456 h 373170"/>
                <a:gd name="connsiteX16" fmla="*/ 34052 w 174041"/>
                <a:gd name="connsiteY16" fmla="*/ 298102 h 373170"/>
                <a:gd name="connsiteX17" fmla="*/ 32791 w 174041"/>
                <a:gd name="connsiteY17" fmla="*/ 157819 h 373170"/>
                <a:gd name="connsiteX18" fmla="*/ 11350 w 174041"/>
                <a:gd name="connsiteY18" fmla="*/ 136526 h 373170"/>
                <a:gd name="connsiteX19" fmla="*/ 0 w 174041"/>
                <a:gd name="connsiteY19" fmla="*/ 136526 h 373170"/>
                <a:gd name="connsiteX20" fmla="*/ 0 w 174041"/>
                <a:gd name="connsiteY20" fmla="*/ 72647 h 37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4041" h="373170">
                  <a:moveTo>
                    <a:pt x="0" y="72647"/>
                  </a:moveTo>
                  <a:lnTo>
                    <a:pt x="34052" y="72647"/>
                  </a:lnTo>
                  <a:lnTo>
                    <a:pt x="34052" y="0"/>
                  </a:lnTo>
                  <a:lnTo>
                    <a:pt x="112244" y="0"/>
                  </a:lnTo>
                  <a:lnTo>
                    <a:pt x="112244" y="71394"/>
                  </a:lnTo>
                  <a:cubicBezTo>
                    <a:pt x="129901" y="71394"/>
                    <a:pt x="146296" y="71394"/>
                    <a:pt x="161430" y="71394"/>
                  </a:cubicBezTo>
                  <a:cubicBezTo>
                    <a:pt x="171519" y="71394"/>
                    <a:pt x="174042" y="75152"/>
                    <a:pt x="174042" y="83920"/>
                  </a:cubicBezTo>
                  <a:cubicBezTo>
                    <a:pt x="174042" y="101455"/>
                    <a:pt x="174042" y="117738"/>
                    <a:pt x="174042" y="136526"/>
                  </a:cubicBezTo>
                  <a:cubicBezTo>
                    <a:pt x="156385" y="136526"/>
                    <a:pt x="141251" y="136526"/>
                    <a:pt x="124856" y="136526"/>
                  </a:cubicBezTo>
                  <a:cubicBezTo>
                    <a:pt x="114767" y="136526"/>
                    <a:pt x="112244" y="141536"/>
                    <a:pt x="112244" y="150304"/>
                  </a:cubicBezTo>
                  <a:cubicBezTo>
                    <a:pt x="112244" y="192890"/>
                    <a:pt x="112244" y="235476"/>
                    <a:pt x="112244" y="278062"/>
                  </a:cubicBezTo>
                  <a:cubicBezTo>
                    <a:pt x="112244" y="311880"/>
                    <a:pt x="131162" y="323153"/>
                    <a:pt x="162691" y="309375"/>
                  </a:cubicBezTo>
                  <a:cubicBezTo>
                    <a:pt x="165214" y="308123"/>
                    <a:pt x="168997" y="306870"/>
                    <a:pt x="172781" y="305617"/>
                  </a:cubicBezTo>
                  <a:cubicBezTo>
                    <a:pt x="172781" y="323153"/>
                    <a:pt x="172781" y="339436"/>
                    <a:pt x="172781" y="356971"/>
                  </a:cubicBezTo>
                  <a:cubicBezTo>
                    <a:pt x="172781" y="359476"/>
                    <a:pt x="170258" y="363234"/>
                    <a:pt x="167736" y="364486"/>
                  </a:cubicBezTo>
                  <a:cubicBezTo>
                    <a:pt x="139990" y="380769"/>
                    <a:pt x="83237" y="373254"/>
                    <a:pt x="58014" y="349456"/>
                  </a:cubicBezTo>
                  <a:cubicBezTo>
                    <a:pt x="42880" y="336931"/>
                    <a:pt x="34052" y="318143"/>
                    <a:pt x="34052" y="298102"/>
                  </a:cubicBezTo>
                  <a:cubicBezTo>
                    <a:pt x="32791" y="251759"/>
                    <a:pt x="32791" y="204162"/>
                    <a:pt x="32791" y="157819"/>
                  </a:cubicBezTo>
                  <a:cubicBezTo>
                    <a:pt x="32791" y="132768"/>
                    <a:pt x="34052" y="136526"/>
                    <a:pt x="11350" y="136526"/>
                  </a:cubicBezTo>
                  <a:lnTo>
                    <a:pt x="0" y="136526"/>
                  </a:lnTo>
                  <a:lnTo>
                    <a:pt x="0" y="72647"/>
                  </a:ln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CE1640D4-FE84-9A42-AB32-B50F1ADE8818}"/>
                </a:ext>
              </a:extLst>
            </p:cNvPr>
            <p:cNvSpPr/>
            <p:nvPr/>
          </p:nvSpPr>
          <p:spPr>
            <a:xfrm>
              <a:off x="4363689" y="3003138"/>
              <a:ext cx="78192" cy="407072"/>
            </a:xfrm>
            <a:custGeom>
              <a:avLst/>
              <a:gdLst>
                <a:gd name="connsiteX0" fmla="*/ 78193 w 78192"/>
                <a:gd name="connsiteY0" fmla="*/ 407072 h 407072"/>
                <a:gd name="connsiteX1" fmla="*/ 1261 w 78192"/>
                <a:gd name="connsiteY1" fmla="*/ 407072 h 407072"/>
                <a:gd name="connsiteX2" fmla="*/ 0 w 78192"/>
                <a:gd name="connsiteY2" fmla="*/ 400810 h 407072"/>
                <a:gd name="connsiteX3" fmla="*/ 0 w 78192"/>
                <a:gd name="connsiteY3" fmla="*/ 17535 h 407072"/>
                <a:gd name="connsiteX4" fmla="*/ 17656 w 78192"/>
                <a:gd name="connsiteY4" fmla="*/ 0 h 407072"/>
                <a:gd name="connsiteX5" fmla="*/ 78193 w 78192"/>
                <a:gd name="connsiteY5" fmla="*/ 0 h 407072"/>
                <a:gd name="connsiteX6" fmla="*/ 78193 w 78192"/>
                <a:gd name="connsiteY6" fmla="*/ 407072 h 40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192" h="407072">
                  <a:moveTo>
                    <a:pt x="78193" y="407072"/>
                  </a:moveTo>
                  <a:lnTo>
                    <a:pt x="1261" y="407072"/>
                  </a:lnTo>
                  <a:cubicBezTo>
                    <a:pt x="1261" y="404567"/>
                    <a:pt x="0" y="402062"/>
                    <a:pt x="0" y="400810"/>
                  </a:cubicBezTo>
                  <a:cubicBezTo>
                    <a:pt x="0" y="273052"/>
                    <a:pt x="0" y="145294"/>
                    <a:pt x="0" y="17535"/>
                  </a:cubicBezTo>
                  <a:cubicBezTo>
                    <a:pt x="0" y="3758"/>
                    <a:pt x="3784" y="0"/>
                    <a:pt x="17656" y="0"/>
                  </a:cubicBezTo>
                  <a:cubicBezTo>
                    <a:pt x="37835" y="1253"/>
                    <a:pt x="58014" y="0"/>
                    <a:pt x="78193" y="0"/>
                  </a:cubicBezTo>
                  <a:lnTo>
                    <a:pt x="78193" y="407072"/>
                  </a:ln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A60364BB-9245-E646-9C88-B7BCA745F287}"/>
                </a:ext>
              </a:extLst>
            </p:cNvPr>
            <p:cNvSpPr/>
            <p:nvPr/>
          </p:nvSpPr>
          <p:spPr>
            <a:xfrm>
              <a:off x="3448078" y="2673722"/>
              <a:ext cx="75670" cy="290587"/>
            </a:xfrm>
            <a:custGeom>
              <a:avLst/>
              <a:gdLst>
                <a:gd name="connsiteX0" fmla="*/ 75670 w 75670"/>
                <a:gd name="connsiteY0" fmla="*/ 290587 h 290587"/>
                <a:gd name="connsiteX1" fmla="*/ 0 w 75670"/>
                <a:gd name="connsiteY1" fmla="*/ 290587 h 290587"/>
                <a:gd name="connsiteX2" fmla="*/ 0 w 75670"/>
                <a:gd name="connsiteY2" fmla="*/ 0 h 290587"/>
                <a:gd name="connsiteX3" fmla="*/ 75670 w 75670"/>
                <a:gd name="connsiteY3" fmla="*/ 0 h 290587"/>
                <a:gd name="connsiteX4" fmla="*/ 75670 w 75670"/>
                <a:gd name="connsiteY4" fmla="*/ 290587 h 29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70" h="290587">
                  <a:moveTo>
                    <a:pt x="75670" y="290587"/>
                  </a:moveTo>
                  <a:lnTo>
                    <a:pt x="0" y="290587"/>
                  </a:lnTo>
                  <a:lnTo>
                    <a:pt x="0" y="0"/>
                  </a:lnTo>
                  <a:lnTo>
                    <a:pt x="75670" y="0"/>
                  </a:lnTo>
                  <a:lnTo>
                    <a:pt x="75670" y="290587"/>
                  </a:ln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6A0581CE-98F1-4342-ABE7-A2A431B9C324}"/>
                </a:ext>
              </a:extLst>
            </p:cNvPr>
            <p:cNvSpPr/>
            <p:nvPr/>
          </p:nvSpPr>
          <p:spPr>
            <a:xfrm>
              <a:off x="4882031" y="2672282"/>
              <a:ext cx="76931" cy="292027"/>
            </a:xfrm>
            <a:custGeom>
              <a:avLst/>
              <a:gdLst>
                <a:gd name="connsiteX0" fmla="*/ 76932 w 76931"/>
                <a:gd name="connsiteY0" fmla="*/ 188 h 292027"/>
                <a:gd name="connsiteX1" fmla="*/ 76932 w 76931"/>
                <a:gd name="connsiteY1" fmla="*/ 292027 h 292027"/>
                <a:gd name="connsiteX2" fmla="*/ 1261 w 76931"/>
                <a:gd name="connsiteY2" fmla="*/ 292027 h 292027"/>
                <a:gd name="connsiteX3" fmla="*/ 0 w 76931"/>
                <a:gd name="connsiteY3" fmla="*/ 278250 h 292027"/>
                <a:gd name="connsiteX4" fmla="*/ 0 w 76931"/>
                <a:gd name="connsiteY4" fmla="*/ 15218 h 292027"/>
                <a:gd name="connsiteX5" fmla="*/ 15134 w 76931"/>
                <a:gd name="connsiteY5" fmla="*/ 188 h 292027"/>
                <a:gd name="connsiteX6" fmla="*/ 76932 w 76931"/>
                <a:gd name="connsiteY6" fmla="*/ 188 h 29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931" h="292027">
                  <a:moveTo>
                    <a:pt x="76932" y="188"/>
                  </a:moveTo>
                  <a:lnTo>
                    <a:pt x="76932" y="292027"/>
                  </a:lnTo>
                  <a:lnTo>
                    <a:pt x="1261" y="292027"/>
                  </a:lnTo>
                  <a:cubicBezTo>
                    <a:pt x="1261" y="287017"/>
                    <a:pt x="0" y="283260"/>
                    <a:pt x="0" y="278250"/>
                  </a:cubicBezTo>
                  <a:cubicBezTo>
                    <a:pt x="0" y="190573"/>
                    <a:pt x="0" y="102895"/>
                    <a:pt x="0" y="15218"/>
                  </a:cubicBezTo>
                  <a:cubicBezTo>
                    <a:pt x="0" y="3945"/>
                    <a:pt x="2522" y="-1065"/>
                    <a:pt x="15134" y="188"/>
                  </a:cubicBezTo>
                  <a:cubicBezTo>
                    <a:pt x="35313" y="1440"/>
                    <a:pt x="55492" y="188"/>
                    <a:pt x="76932" y="188"/>
                  </a:cubicBez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3039DD8-B797-0E42-87C2-A9B3233C84D2}"/>
                </a:ext>
              </a:extLst>
            </p:cNvPr>
            <p:cNvSpPr/>
            <p:nvPr/>
          </p:nvSpPr>
          <p:spPr>
            <a:xfrm>
              <a:off x="3446817" y="2558489"/>
              <a:ext cx="78192" cy="68889"/>
            </a:xfrm>
            <a:custGeom>
              <a:avLst/>
              <a:gdLst>
                <a:gd name="connsiteX0" fmla="*/ 78193 w 78192"/>
                <a:gd name="connsiteY0" fmla="*/ 0 h 68889"/>
                <a:gd name="connsiteX1" fmla="*/ 78193 w 78192"/>
                <a:gd name="connsiteY1" fmla="*/ 68889 h 68889"/>
                <a:gd name="connsiteX2" fmla="*/ 0 w 78192"/>
                <a:gd name="connsiteY2" fmla="*/ 68889 h 68889"/>
                <a:gd name="connsiteX3" fmla="*/ 0 w 78192"/>
                <a:gd name="connsiteY3" fmla="*/ 0 h 68889"/>
                <a:gd name="connsiteX4" fmla="*/ 78193 w 78192"/>
                <a:gd name="connsiteY4" fmla="*/ 0 h 68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92" h="68889">
                  <a:moveTo>
                    <a:pt x="78193" y="0"/>
                  </a:moveTo>
                  <a:lnTo>
                    <a:pt x="78193" y="68889"/>
                  </a:lnTo>
                  <a:lnTo>
                    <a:pt x="0" y="68889"/>
                  </a:lnTo>
                  <a:lnTo>
                    <a:pt x="0" y="0"/>
                  </a:lnTo>
                  <a:lnTo>
                    <a:pt x="78193" y="0"/>
                  </a:ln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883F11F6-4F62-1949-93C2-C7A794A91B63}"/>
                </a:ext>
              </a:extLst>
            </p:cNvPr>
            <p:cNvSpPr/>
            <p:nvPr/>
          </p:nvSpPr>
          <p:spPr>
            <a:xfrm>
              <a:off x="4880770" y="2558489"/>
              <a:ext cx="78192" cy="68889"/>
            </a:xfrm>
            <a:custGeom>
              <a:avLst/>
              <a:gdLst>
                <a:gd name="connsiteX0" fmla="*/ 78193 w 78192"/>
                <a:gd name="connsiteY0" fmla="*/ 0 h 68889"/>
                <a:gd name="connsiteX1" fmla="*/ 78193 w 78192"/>
                <a:gd name="connsiteY1" fmla="*/ 68889 h 68889"/>
                <a:gd name="connsiteX2" fmla="*/ 0 w 78192"/>
                <a:gd name="connsiteY2" fmla="*/ 68889 h 68889"/>
                <a:gd name="connsiteX3" fmla="*/ 0 w 78192"/>
                <a:gd name="connsiteY3" fmla="*/ 0 h 68889"/>
                <a:gd name="connsiteX4" fmla="*/ 78193 w 78192"/>
                <a:gd name="connsiteY4" fmla="*/ 0 h 68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92" h="68889">
                  <a:moveTo>
                    <a:pt x="78193" y="0"/>
                  </a:moveTo>
                  <a:lnTo>
                    <a:pt x="78193" y="68889"/>
                  </a:lnTo>
                  <a:lnTo>
                    <a:pt x="0" y="68889"/>
                  </a:lnTo>
                  <a:lnTo>
                    <a:pt x="0" y="0"/>
                  </a:lnTo>
                  <a:lnTo>
                    <a:pt x="78193" y="0"/>
                  </a:ln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BF29D55-276C-F040-AC87-F038C894B324}"/>
              </a:ext>
            </a:extLst>
          </p:cNvPr>
          <p:cNvGrpSpPr/>
          <p:nvPr/>
        </p:nvGrpSpPr>
        <p:grpSpPr>
          <a:xfrm>
            <a:off x="1051238" y="1967719"/>
            <a:ext cx="2977522" cy="3443419"/>
            <a:chOff x="1178776" y="1931880"/>
            <a:chExt cx="2977522" cy="3443419"/>
          </a:xfrm>
        </p:grpSpPr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4A677691-54E5-A84D-905C-F9D2C90120AE}"/>
                </a:ext>
              </a:extLst>
            </p:cNvPr>
            <p:cNvSpPr/>
            <p:nvPr/>
          </p:nvSpPr>
          <p:spPr>
            <a:xfrm>
              <a:off x="1423115" y="1931880"/>
              <a:ext cx="2353339" cy="312498"/>
            </a:xfrm>
            <a:custGeom>
              <a:avLst/>
              <a:gdLst>
                <a:gd name="connsiteX0" fmla="*/ 0 w 2353339"/>
                <a:gd name="connsiteY0" fmla="*/ 950071 h 950071"/>
                <a:gd name="connsiteX1" fmla="*/ 1006549 w 2353339"/>
                <a:gd name="connsiteY1" fmla="*/ 229 h 950071"/>
                <a:gd name="connsiteX2" fmla="*/ 2353339 w 2353339"/>
                <a:gd name="connsiteY2" fmla="*/ 879187 h 95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53339" h="950071">
                  <a:moveTo>
                    <a:pt x="0" y="950071"/>
                  </a:moveTo>
                  <a:cubicBezTo>
                    <a:pt x="307163" y="481057"/>
                    <a:pt x="614326" y="12043"/>
                    <a:pt x="1006549" y="229"/>
                  </a:cubicBezTo>
                  <a:cubicBezTo>
                    <a:pt x="1398772" y="-11585"/>
                    <a:pt x="1876055" y="433801"/>
                    <a:pt x="2353339" y="87918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BD0D271C-1207-FF44-BC7E-5D564B3E5870}"/>
                </a:ext>
              </a:extLst>
            </p:cNvPr>
            <p:cNvGrpSpPr/>
            <p:nvPr/>
          </p:nvGrpSpPr>
          <p:grpSpPr>
            <a:xfrm>
              <a:off x="1178776" y="2128454"/>
              <a:ext cx="2977522" cy="3246845"/>
              <a:chOff x="1178776" y="1541724"/>
              <a:chExt cx="2977522" cy="3246845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1A1466A0-F7A7-1D43-BD0E-B015F2662B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178776" y="1541724"/>
                <a:ext cx="2977522" cy="3246845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D099CA78-23F1-D142-8187-35C6E54C1B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94885" y="1881389"/>
                <a:ext cx="2209800" cy="2603500"/>
              </a:xfrm>
              <a:prstGeom prst="rect">
                <a:avLst/>
              </a:prstGeom>
            </p:spPr>
          </p:pic>
        </p:grpSp>
      </p:grpSp>
      <p:pic>
        <p:nvPicPr>
          <p:cNvPr id="89" name="Graphic 88">
            <a:extLst>
              <a:ext uri="{FF2B5EF4-FFF2-40B4-BE49-F238E27FC236}">
                <a16:creationId xmlns:a16="http://schemas.microsoft.com/office/drawing/2014/main" id="{F606A774-798E-D84E-8C3C-232851D417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12666" y="1792843"/>
            <a:ext cx="259580" cy="259580"/>
          </a:xfrm>
          <a:prstGeom prst="rect">
            <a:avLst/>
          </a:prstGeom>
        </p:spPr>
      </p:pic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1116255E-CB29-D64C-8DC1-FE93027C971C}"/>
              </a:ext>
            </a:extLst>
          </p:cNvPr>
          <p:cNvCxnSpPr>
            <a:cxnSpLocks/>
          </p:cNvCxnSpPr>
          <p:nvPr/>
        </p:nvCxnSpPr>
        <p:spPr>
          <a:xfrm flipH="1">
            <a:off x="4153003" y="3322171"/>
            <a:ext cx="394596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Freeform 94">
            <a:extLst>
              <a:ext uri="{FF2B5EF4-FFF2-40B4-BE49-F238E27FC236}">
                <a16:creationId xmlns:a16="http://schemas.microsoft.com/office/drawing/2014/main" id="{E5B3980E-EF7B-454D-B592-7A361B16E603}"/>
              </a:ext>
            </a:extLst>
          </p:cNvPr>
          <p:cNvSpPr/>
          <p:nvPr/>
        </p:nvSpPr>
        <p:spPr>
          <a:xfrm>
            <a:off x="8220285" y="2832409"/>
            <a:ext cx="861380" cy="853464"/>
          </a:xfrm>
          <a:custGeom>
            <a:avLst/>
            <a:gdLst>
              <a:gd name="connsiteX0" fmla="*/ 431321 w 861380"/>
              <a:gd name="connsiteY0" fmla="*/ 0 h 853464"/>
              <a:gd name="connsiteX1" fmla="*/ 761748 w 861380"/>
              <a:gd name="connsiteY1" fmla="*/ 0 h 853464"/>
              <a:gd name="connsiteX2" fmla="*/ 861380 w 861380"/>
              <a:gd name="connsiteY2" fmla="*/ 98950 h 853464"/>
              <a:gd name="connsiteX3" fmla="*/ 861380 w 861380"/>
              <a:gd name="connsiteY3" fmla="*/ 100202 h 853464"/>
              <a:gd name="connsiteX4" fmla="*/ 861380 w 861380"/>
              <a:gd name="connsiteY4" fmla="*/ 558629 h 853464"/>
              <a:gd name="connsiteX5" fmla="*/ 861380 w 861380"/>
              <a:gd name="connsiteY5" fmla="*/ 750266 h 853464"/>
              <a:gd name="connsiteX6" fmla="*/ 756703 w 861380"/>
              <a:gd name="connsiteY6" fmla="*/ 852973 h 853464"/>
              <a:gd name="connsiteX7" fmla="*/ 153863 w 861380"/>
              <a:gd name="connsiteY7" fmla="*/ 852973 h 853464"/>
              <a:gd name="connsiteX8" fmla="*/ 81976 w 861380"/>
              <a:gd name="connsiteY8" fmla="*/ 850468 h 853464"/>
              <a:gd name="connsiteX9" fmla="*/ 0 w 861380"/>
              <a:gd name="connsiteY9" fmla="*/ 757781 h 853464"/>
              <a:gd name="connsiteX10" fmla="*/ 0 w 861380"/>
              <a:gd name="connsiteY10" fmla="*/ 92687 h 853464"/>
              <a:gd name="connsiteX11" fmla="*/ 92066 w 861380"/>
              <a:gd name="connsiteY11" fmla="*/ 0 h 853464"/>
              <a:gd name="connsiteX12" fmla="*/ 431321 w 861380"/>
              <a:gd name="connsiteY12" fmla="*/ 0 h 853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61380" h="853464">
                <a:moveTo>
                  <a:pt x="431321" y="0"/>
                </a:moveTo>
                <a:cubicBezTo>
                  <a:pt x="541043" y="0"/>
                  <a:pt x="650765" y="1253"/>
                  <a:pt x="761748" y="0"/>
                </a:cubicBezTo>
                <a:cubicBezTo>
                  <a:pt x="817239" y="0"/>
                  <a:pt x="861380" y="43839"/>
                  <a:pt x="861380" y="98950"/>
                </a:cubicBezTo>
                <a:cubicBezTo>
                  <a:pt x="861380" y="98950"/>
                  <a:pt x="861380" y="100202"/>
                  <a:pt x="861380" y="100202"/>
                </a:cubicBezTo>
                <a:cubicBezTo>
                  <a:pt x="860119" y="253011"/>
                  <a:pt x="861380" y="405820"/>
                  <a:pt x="861380" y="558629"/>
                </a:cubicBezTo>
                <a:lnTo>
                  <a:pt x="861380" y="750266"/>
                </a:lnTo>
                <a:cubicBezTo>
                  <a:pt x="861380" y="812892"/>
                  <a:pt x="819762" y="852973"/>
                  <a:pt x="756703" y="852973"/>
                </a:cubicBezTo>
                <a:cubicBezTo>
                  <a:pt x="556177" y="852973"/>
                  <a:pt x="355650" y="852973"/>
                  <a:pt x="153863" y="852973"/>
                </a:cubicBezTo>
                <a:cubicBezTo>
                  <a:pt x="129901" y="854226"/>
                  <a:pt x="105938" y="852973"/>
                  <a:pt x="81976" y="850468"/>
                </a:cubicBezTo>
                <a:cubicBezTo>
                  <a:pt x="35313" y="844206"/>
                  <a:pt x="1261" y="804125"/>
                  <a:pt x="0" y="757781"/>
                </a:cubicBezTo>
                <a:lnTo>
                  <a:pt x="0" y="92687"/>
                </a:lnTo>
                <a:cubicBezTo>
                  <a:pt x="1261" y="42586"/>
                  <a:pt x="41619" y="2505"/>
                  <a:pt x="92066" y="0"/>
                </a:cubicBezTo>
                <a:cubicBezTo>
                  <a:pt x="206832" y="0"/>
                  <a:pt x="319076" y="0"/>
                  <a:pt x="431321" y="0"/>
                </a:cubicBezTo>
                <a:close/>
              </a:path>
            </a:pathLst>
          </a:custGeom>
          <a:solidFill>
            <a:srgbClr val="1D3C73"/>
          </a:solidFill>
          <a:ln w="125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 95">
            <a:extLst>
              <a:ext uri="{FF2B5EF4-FFF2-40B4-BE49-F238E27FC236}">
                <a16:creationId xmlns:a16="http://schemas.microsoft.com/office/drawing/2014/main" id="{FD1972F9-C78D-D346-AF71-EF486C23B856}"/>
              </a:ext>
            </a:extLst>
          </p:cNvPr>
          <p:cNvSpPr/>
          <p:nvPr/>
        </p:nvSpPr>
        <p:spPr>
          <a:xfrm>
            <a:off x="8496482" y="2947642"/>
            <a:ext cx="152601" cy="150303"/>
          </a:xfrm>
          <a:custGeom>
            <a:avLst/>
            <a:gdLst>
              <a:gd name="connsiteX0" fmla="*/ 152602 w 152601"/>
              <a:gd name="connsiteY0" fmla="*/ 0 h 150303"/>
              <a:gd name="connsiteX1" fmla="*/ 8828 w 152601"/>
              <a:gd name="connsiteY1" fmla="*/ 0 h 150303"/>
              <a:gd name="connsiteX2" fmla="*/ 0 w 152601"/>
              <a:gd name="connsiteY2" fmla="*/ 10020 h 150303"/>
              <a:gd name="connsiteX3" fmla="*/ 0 w 152601"/>
              <a:gd name="connsiteY3" fmla="*/ 83920 h 150303"/>
              <a:gd name="connsiteX4" fmla="*/ 0 w 152601"/>
              <a:gd name="connsiteY4" fmla="*/ 150304 h 150303"/>
              <a:gd name="connsiteX5" fmla="*/ 46663 w 152601"/>
              <a:gd name="connsiteY5" fmla="*/ 150304 h 150303"/>
              <a:gd name="connsiteX6" fmla="*/ 46663 w 152601"/>
              <a:gd name="connsiteY6" fmla="*/ 46344 h 150303"/>
              <a:gd name="connsiteX7" fmla="*/ 152602 w 152601"/>
              <a:gd name="connsiteY7" fmla="*/ 46344 h 150303"/>
              <a:gd name="connsiteX8" fmla="*/ 152602 w 152601"/>
              <a:gd name="connsiteY8" fmla="*/ 0 h 15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601" h="150303">
                <a:moveTo>
                  <a:pt x="152602" y="0"/>
                </a:moveTo>
                <a:lnTo>
                  <a:pt x="8828" y="0"/>
                </a:lnTo>
                <a:cubicBezTo>
                  <a:pt x="0" y="0"/>
                  <a:pt x="0" y="5010"/>
                  <a:pt x="0" y="10020"/>
                </a:cubicBezTo>
                <a:cubicBezTo>
                  <a:pt x="0" y="35071"/>
                  <a:pt x="0" y="58869"/>
                  <a:pt x="0" y="83920"/>
                </a:cubicBezTo>
                <a:lnTo>
                  <a:pt x="0" y="150304"/>
                </a:lnTo>
                <a:lnTo>
                  <a:pt x="46663" y="150304"/>
                </a:lnTo>
                <a:lnTo>
                  <a:pt x="46663" y="46344"/>
                </a:lnTo>
                <a:lnTo>
                  <a:pt x="152602" y="46344"/>
                </a:lnTo>
                <a:lnTo>
                  <a:pt x="152602" y="0"/>
                </a:lnTo>
                <a:close/>
              </a:path>
            </a:pathLst>
          </a:custGeom>
          <a:solidFill>
            <a:srgbClr val="FFC313"/>
          </a:solidFill>
          <a:ln w="125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 96">
            <a:extLst>
              <a:ext uri="{FF2B5EF4-FFF2-40B4-BE49-F238E27FC236}">
                <a16:creationId xmlns:a16="http://schemas.microsoft.com/office/drawing/2014/main" id="{84B01CDB-49B0-224D-8AB1-B6CC7C9B0AD6}"/>
              </a:ext>
            </a:extLst>
          </p:cNvPr>
          <p:cNvSpPr/>
          <p:nvPr/>
        </p:nvSpPr>
        <p:spPr>
          <a:xfrm>
            <a:off x="8813036" y="3263279"/>
            <a:ext cx="153862" cy="150303"/>
          </a:xfrm>
          <a:custGeom>
            <a:avLst/>
            <a:gdLst>
              <a:gd name="connsiteX0" fmla="*/ 0 w 153862"/>
              <a:gd name="connsiteY0" fmla="*/ 103960 h 150303"/>
              <a:gd name="connsiteX1" fmla="*/ 0 w 153862"/>
              <a:gd name="connsiteY1" fmla="*/ 149051 h 150303"/>
              <a:gd name="connsiteX2" fmla="*/ 5045 w 153862"/>
              <a:gd name="connsiteY2" fmla="*/ 150304 h 150303"/>
              <a:gd name="connsiteX3" fmla="*/ 143774 w 153862"/>
              <a:gd name="connsiteY3" fmla="*/ 150304 h 150303"/>
              <a:gd name="connsiteX4" fmla="*/ 153863 w 153862"/>
              <a:gd name="connsiteY4" fmla="*/ 137778 h 150303"/>
              <a:gd name="connsiteX5" fmla="*/ 153863 w 153862"/>
              <a:gd name="connsiteY5" fmla="*/ 40081 h 150303"/>
              <a:gd name="connsiteX6" fmla="*/ 153863 w 153862"/>
              <a:gd name="connsiteY6" fmla="*/ 0 h 150303"/>
              <a:gd name="connsiteX7" fmla="*/ 105938 w 153862"/>
              <a:gd name="connsiteY7" fmla="*/ 0 h 150303"/>
              <a:gd name="connsiteX8" fmla="*/ 105938 w 153862"/>
              <a:gd name="connsiteY8" fmla="*/ 103960 h 150303"/>
              <a:gd name="connsiteX9" fmla="*/ 0 w 153862"/>
              <a:gd name="connsiteY9" fmla="*/ 103960 h 15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3862" h="150303">
                <a:moveTo>
                  <a:pt x="0" y="103960"/>
                </a:moveTo>
                <a:lnTo>
                  <a:pt x="0" y="149051"/>
                </a:lnTo>
                <a:cubicBezTo>
                  <a:pt x="1261" y="149051"/>
                  <a:pt x="2522" y="150304"/>
                  <a:pt x="5045" y="150304"/>
                </a:cubicBezTo>
                <a:cubicBezTo>
                  <a:pt x="51708" y="150304"/>
                  <a:pt x="97110" y="150304"/>
                  <a:pt x="143774" y="150304"/>
                </a:cubicBezTo>
                <a:cubicBezTo>
                  <a:pt x="153863" y="150304"/>
                  <a:pt x="153863" y="144041"/>
                  <a:pt x="153863" y="137778"/>
                </a:cubicBezTo>
                <a:cubicBezTo>
                  <a:pt x="153863" y="105213"/>
                  <a:pt x="153863" y="72647"/>
                  <a:pt x="153863" y="40081"/>
                </a:cubicBezTo>
                <a:lnTo>
                  <a:pt x="153863" y="0"/>
                </a:lnTo>
                <a:lnTo>
                  <a:pt x="105938" y="0"/>
                </a:lnTo>
                <a:lnTo>
                  <a:pt x="105938" y="103960"/>
                </a:lnTo>
                <a:lnTo>
                  <a:pt x="0" y="103960"/>
                </a:lnTo>
                <a:close/>
              </a:path>
            </a:pathLst>
          </a:custGeom>
          <a:solidFill>
            <a:srgbClr val="BFDC32"/>
          </a:solidFill>
          <a:ln w="125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8417A16F-7E69-D746-83DB-BC654D5B5081}"/>
              </a:ext>
            </a:extLst>
          </p:cNvPr>
          <p:cNvSpPr/>
          <p:nvPr/>
        </p:nvSpPr>
        <p:spPr>
          <a:xfrm>
            <a:off x="8338835" y="3106713"/>
            <a:ext cx="151340" cy="150303"/>
          </a:xfrm>
          <a:custGeom>
            <a:avLst/>
            <a:gdLst>
              <a:gd name="connsiteX0" fmla="*/ 107200 w 151340"/>
              <a:gd name="connsiteY0" fmla="*/ 43839 h 150303"/>
              <a:gd name="connsiteX1" fmla="*/ 107200 w 151340"/>
              <a:gd name="connsiteY1" fmla="*/ 150304 h 150303"/>
              <a:gd name="connsiteX2" fmla="*/ 151341 w 151340"/>
              <a:gd name="connsiteY2" fmla="*/ 150304 h 150303"/>
              <a:gd name="connsiteX3" fmla="*/ 151341 w 151340"/>
              <a:gd name="connsiteY3" fmla="*/ 0 h 150303"/>
              <a:gd name="connsiteX4" fmla="*/ 0 w 151340"/>
              <a:gd name="connsiteY4" fmla="*/ 0 h 150303"/>
              <a:gd name="connsiteX5" fmla="*/ 0 w 151340"/>
              <a:gd name="connsiteY5" fmla="*/ 43839 h 15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340" h="150303">
                <a:moveTo>
                  <a:pt x="107200" y="43839"/>
                </a:moveTo>
                <a:lnTo>
                  <a:pt x="107200" y="150304"/>
                </a:lnTo>
                <a:lnTo>
                  <a:pt x="151341" y="150304"/>
                </a:lnTo>
                <a:lnTo>
                  <a:pt x="151341" y="0"/>
                </a:lnTo>
                <a:lnTo>
                  <a:pt x="0" y="0"/>
                </a:lnTo>
                <a:lnTo>
                  <a:pt x="0" y="43839"/>
                </a:lnTo>
                <a:close/>
              </a:path>
            </a:pathLst>
          </a:custGeom>
          <a:solidFill>
            <a:srgbClr val="BFDC32"/>
          </a:solidFill>
          <a:ln w="125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9" name="Freeform 98">
            <a:extLst>
              <a:ext uri="{FF2B5EF4-FFF2-40B4-BE49-F238E27FC236}">
                <a16:creationId xmlns:a16="http://schemas.microsoft.com/office/drawing/2014/main" id="{9658821B-5D04-694D-BEC3-F051ED7FE6C1}"/>
              </a:ext>
            </a:extLst>
          </p:cNvPr>
          <p:cNvSpPr/>
          <p:nvPr/>
        </p:nvSpPr>
        <p:spPr>
          <a:xfrm>
            <a:off x="8655389" y="3419846"/>
            <a:ext cx="151340" cy="150303"/>
          </a:xfrm>
          <a:custGeom>
            <a:avLst/>
            <a:gdLst>
              <a:gd name="connsiteX0" fmla="*/ 104677 w 151340"/>
              <a:gd name="connsiteY0" fmla="*/ 150304 h 150303"/>
              <a:gd name="connsiteX1" fmla="*/ 151341 w 151340"/>
              <a:gd name="connsiteY1" fmla="*/ 150304 h 150303"/>
              <a:gd name="connsiteX2" fmla="*/ 151341 w 151340"/>
              <a:gd name="connsiteY2" fmla="*/ 0 h 150303"/>
              <a:gd name="connsiteX3" fmla="*/ 0 w 151340"/>
              <a:gd name="connsiteY3" fmla="*/ 0 h 150303"/>
              <a:gd name="connsiteX4" fmla="*/ 0 w 151340"/>
              <a:gd name="connsiteY4" fmla="*/ 46344 h 150303"/>
              <a:gd name="connsiteX5" fmla="*/ 104677 w 151340"/>
              <a:gd name="connsiteY5" fmla="*/ 46344 h 15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340" h="150303">
                <a:moveTo>
                  <a:pt x="104677" y="150304"/>
                </a:moveTo>
                <a:lnTo>
                  <a:pt x="151341" y="150304"/>
                </a:lnTo>
                <a:lnTo>
                  <a:pt x="151341" y="0"/>
                </a:lnTo>
                <a:lnTo>
                  <a:pt x="0" y="0"/>
                </a:lnTo>
                <a:lnTo>
                  <a:pt x="0" y="46344"/>
                </a:lnTo>
                <a:lnTo>
                  <a:pt x="104677" y="46344"/>
                </a:lnTo>
                <a:close/>
              </a:path>
            </a:pathLst>
          </a:custGeom>
          <a:solidFill>
            <a:srgbClr val="FFC313"/>
          </a:solidFill>
          <a:ln w="125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id="{FF19C768-31C7-B843-A06E-C80FBF11A056}"/>
              </a:ext>
            </a:extLst>
          </p:cNvPr>
          <p:cNvSpPr/>
          <p:nvPr/>
        </p:nvSpPr>
        <p:spPr>
          <a:xfrm>
            <a:off x="8337574" y="3263279"/>
            <a:ext cx="151901" cy="150303"/>
          </a:xfrm>
          <a:custGeom>
            <a:avLst/>
            <a:gdLst>
              <a:gd name="connsiteX0" fmla="*/ 1261 w 151901"/>
              <a:gd name="connsiteY0" fmla="*/ 150304 h 150303"/>
              <a:gd name="connsiteX1" fmla="*/ 143774 w 151901"/>
              <a:gd name="connsiteY1" fmla="*/ 150304 h 150303"/>
              <a:gd name="connsiteX2" fmla="*/ 151341 w 151901"/>
              <a:gd name="connsiteY2" fmla="*/ 142788 h 150303"/>
              <a:gd name="connsiteX3" fmla="*/ 151341 w 151901"/>
              <a:gd name="connsiteY3" fmla="*/ 103960 h 150303"/>
              <a:gd name="connsiteX4" fmla="*/ 45402 w 151901"/>
              <a:gd name="connsiteY4" fmla="*/ 103960 h 150303"/>
              <a:gd name="connsiteX5" fmla="*/ 45402 w 151901"/>
              <a:gd name="connsiteY5" fmla="*/ 0 h 150303"/>
              <a:gd name="connsiteX6" fmla="*/ 0 w 151901"/>
              <a:gd name="connsiteY6" fmla="*/ 0 h 150303"/>
              <a:gd name="connsiteX7" fmla="*/ 0 w 151901"/>
              <a:gd name="connsiteY7" fmla="*/ 150304 h 15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901" h="150303">
                <a:moveTo>
                  <a:pt x="1261" y="150304"/>
                </a:moveTo>
                <a:cubicBezTo>
                  <a:pt x="50447" y="150304"/>
                  <a:pt x="97110" y="150304"/>
                  <a:pt x="143774" y="150304"/>
                </a:cubicBezTo>
                <a:cubicBezTo>
                  <a:pt x="147557" y="149051"/>
                  <a:pt x="150079" y="146546"/>
                  <a:pt x="151341" y="142788"/>
                </a:cubicBezTo>
                <a:cubicBezTo>
                  <a:pt x="152602" y="130263"/>
                  <a:pt x="151341" y="118990"/>
                  <a:pt x="151341" y="103960"/>
                </a:cubicBezTo>
                <a:lnTo>
                  <a:pt x="45402" y="103960"/>
                </a:lnTo>
                <a:lnTo>
                  <a:pt x="45402" y="0"/>
                </a:lnTo>
                <a:lnTo>
                  <a:pt x="0" y="0"/>
                </a:lnTo>
                <a:lnTo>
                  <a:pt x="0" y="150304"/>
                </a:lnTo>
                <a:close/>
              </a:path>
            </a:pathLst>
          </a:custGeom>
          <a:solidFill>
            <a:srgbClr val="00C3F5"/>
          </a:solidFill>
          <a:ln w="125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C501FE4B-CACF-1448-928C-6FBB397BF744}"/>
              </a:ext>
            </a:extLst>
          </p:cNvPr>
          <p:cNvSpPr/>
          <p:nvPr/>
        </p:nvSpPr>
        <p:spPr>
          <a:xfrm>
            <a:off x="8497743" y="3421098"/>
            <a:ext cx="151340" cy="151556"/>
          </a:xfrm>
          <a:custGeom>
            <a:avLst/>
            <a:gdLst>
              <a:gd name="connsiteX0" fmla="*/ 150079 w 151340"/>
              <a:gd name="connsiteY0" fmla="*/ 103960 h 151556"/>
              <a:gd name="connsiteX1" fmla="*/ 44141 w 151340"/>
              <a:gd name="connsiteY1" fmla="*/ 103960 h 151556"/>
              <a:gd name="connsiteX2" fmla="*/ 44141 w 151340"/>
              <a:gd name="connsiteY2" fmla="*/ 0 h 151556"/>
              <a:gd name="connsiteX3" fmla="*/ 0 w 151340"/>
              <a:gd name="connsiteY3" fmla="*/ 0 h 151556"/>
              <a:gd name="connsiteX4" fmla="*/ 0 w 151340"/>
              <a:gd name="connsiteY4" fmla="*/ 136526 h 151556"/>
              <a:gd name="connsiteX5" fmla="*/ 15134 w 151340"/>
              <a:gd name="connsiteY5" fmla="*/ 151556 h 151556"/>
              <a:gd name="connsiteX6" fmla="*/ 119811 w 151340"/>
              <a:gd name="connsiteY6" fmla="*/ 151556 h 151556"/>
              <a:gd name="connsiteX7" fmla="*/ 151341 w 151340"/>
              <a:gd name="connsiteY7" fmla="*/ 150304 h 151556"/>
              <a:gd name="connsiteX8" fmla="*/ 150079 w 151340"/>
              <a:gd name="connsiteY8" fmla="*/ 103960 h 15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340" h="151556">
                <a:moveTo>
                  <a:pt x="150079" y="103960"/>
                </a:moveTo>
                <a:lnTo>
                  <a:pt x="44141" y="103960"/>
                </a:lnTo>
                <a:lnTo>
                  <a:pt x="44141" y="0"/>
                </a:lnTo>
                <a:lnTo>
                  <a:pt x="0" y="0"/>
                </a:lnTo>
                <a:cubicBezTo>
                  <a:pt x="0" y="46344"/>
                  <a:pt x="0" y="91435"/>
                  <a:pt x="0" y="136526"/>
                </a:cubicBezTo>
                <a:cubicBezTo>
                  <a:pt x="0" y="147799"/>
                  <a:pt x="5045" y="151556"/>
                  <a:pt x="15134" y="151556"/>
                </a:cubicBezTo>
                <a:cubicBezTo>
                  <a:pt x="50447" y="151556"/>
                  <a:pt x="84499" y="151556"/>
                  <a:pt x="119811" y="151556"/>
                </a:cubicBezTo>
                <a:cubicBezTo>
                  <a:pt x="129901" y="151556"/>
                  <a:pt x="141251" y="150304"/>
                  <a:pt x="151341" y="150304"/>
                </a:cubicBezTo>
                <a:lnTo>
                  <a:pt x="150079" y="103960"/>
                </a:lnTo>
                <a:close/>
              </a:path>
            </a:pathLst>
          </a:custGeom>
          <a:solidFill>
            <a:srgbClr val="FA003D"/>
          </a:solidFill>
          <a:ln w="125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C18AABB4-11B0-DD4A-961C-3EA172263A6B}"/>
              </a:ext>
            </a:extLst>
          </p:cNvPr>
          <p:cNvSpPr/>
          <p:nvPr/>
        </p:nvSpPr>
        <p:spPr>
          <a:xfrm>
            <a:off x="8813036" y="3106713"/>
            <a:ext cx="151340" cy="150303"/>
          </a:xfrm>
          <a:custGeom>
            <a:avLst/>
            <a:gdLst>
              <a:gd name="connsiteX0" fmla="*/ 0 w 151340"/>
              <a:gd name="connsiteY0" fmla="*/ 150304 h 150303"/>
              <a:gd name="connsiteX1" fmla="*/ 45402 w 151340"/>
              <a:gd name="connsiteY1" fmla="*/ 150304 h 150303"/>
              <a:gd name="connsiteX2" fmla="*/ 45402 w 151340"/>
              <a:gd name="connsiteY2" fmla="*/ 42586 h 150303"/>
              <a:gd name="connsiteX3" fmla="*/ 151341 w 151340"/>
              <a:gd name="connsiteY3" fmla="*/ 42586 h 150303"/>
              <a:gd name="connsiteX4" fmla="*/ 151341 w 151340"/>
              <a:gd name="connsiteY4" fmla="*/ 0 h 150303"/>
              <a:gd name="connsiteX5" fmla="*/ 0 w 151340"/>
              <a:gd name="connsiteY5" fmla="*/ 0 h 15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340" h="150303">
                <a:moveTo>
                  <a:pt x="0" y="150304"/>
                </a:moveTo>
                <a:lnTo>
                  <a:pt x="45402" y="150304"/>
                </a:lnTo>
                <a:lnTo>
                  <a:pt x="45402" y="42586"/>
                </a:lnTo>
                <a:lnTo>
                  <a:pt x="151341" y="42586"/>
                </a:lnTo>
                <a:lnTo>
                  <a:pt x="15134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C3F5"/>
          </a:solidFill>
          <a:ln w="125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3" name="Freeform 102">
            <a:extLst>
              <a:ext uri="{FF2B5EF4-FFF2-40B4-BE49-F238E27FC236}">
                <a16:creationId xmlns:a16="http://schemas.microsoft.com/office/drawing/2014/main" id="{42361E24-24D4-7140-86BE-13FB22FFD2F3}"/>
              </a:ext>
            </a:extLst>
          </p:cNvPr>
          <p:cNvSpPr/>
          <p:nvPr/>
        </p:nvSpPr>
        <p:spPr>
          <a:xfrm>
            <a:off x="8655389" y="2950147"/>
            <a:ext cx="150079" cy="149051"/>
          </a:xfrm>
          <a:custGeom>
            <a:avLst/>
            <a:gdLst>
              <a:gd name="connsiteX0" fmla="*/ 150079 w 150079"/>
              <a:gd name="connsiteY0" fmla="*/ 147799 h 149051"/>
              <a:gd name="connsiteX1" fmla="*/ 150079 w 150079"/>
              <a:gd name="connsiteY1" fmla="*/ 0 h 149051"/>
              <a:gd name="connsiteX2" fmla="*/ 104677 w 150079"/>
              <a:gd name="connsiteY2" fmla="*/ 0 h 149051"/>
              <a:gd name="connsiteX3" fmla="*/ 104677 w 150079"/>
              <a:gd name="connsiteY3" fmla="*/ 105213 h 149051"/>
              <a:gd name="connsiteX4" fmla="*/ 0 w 150079"/>
              <a:gd name="connsiteY4" fmla="*/ 105213 h 149051"/>
              <a:gd name="connsiteX5" fmla="*/ 0 w 150079"/>
              <a:gd name="connsiteY5" fmla="*/ 149051 h 149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079" h="149051">
                <a:moveTo>
                  <a:pt x="150079" y="147799"/>
                </a:moveTo>
                <a:lnTo>
                  <a:pt x="150079" y="0"/>
                </a:lnTo>
                <a:lnTo>
                  <a:pt x="104677" y="0"/>
                </a:lnTo>
                <a:lnTo>
                  <a:pt x="104677" y="105213"/>
                </a:lnTo>
                <a:lnTo>
                  <a:pt x="0" y="105213"/>
                </a:lnTo>
                <a:lnTo>
                  <a:pt x="0" y="149051"/>
                </a:lnTo>
                <a:close/>
              </a:path>
            </a:pathLst>
          </a:custGeom>
          <a:solidFill>
            <a:srgbClr val="FA003D"/>
          </a:solidFill>
          <a:ln w="125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A75CBB8-FB17-6A4D-B1E9-530599D0FCA1}"/>
              </a:ext>
            </a:extLst>
          </p:cNvPr>
          <p:cNvGrpSpPr/>
          <p:nvPr/>
        </p:nvGrpSpPr>
        <p:grpSpPr>
          <a:xfrm>
            <a:off x="9169947" y="2831156"/>
            <a:ext cx="1807259" cy="863413"/>
            <a:chOff x="9368210" y="4320025"/>
            <a:chExt cx="1807259" cy="863413"/>
          </a:xfrm>
        </p:grpSpPr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4D83E2A3-0160-1142-8A2D-052F360EA347}"/>
                </a:ext>
              </a:extLst>
            </p:cNvPr>
            <p:cNvSpPr/>
            <p:nvPr/>
          </p:nvSpPr>
          <p:spPr>
            <a:xfrm>
              <a:off x="9370733" y="4767179"/>
              <a:ext cx="301419" cy="407072"/>
            </a:xfrm>
            <a:custGeom>
              <a:avLst/>
              <a:gdLst>
                <a:gd name="connsiteX0" fmla="*/ 300159 w 301419"/>
                <a:gd name="connsiteY0" fmla="*/ 407072 h 407072"/>
                <a:gd name="connsiteX1" fmla="*/ 218183 w 301419"/>
                <a:gd name="connsiteY1" fmla="*/ 407072 h 407072"/>
                <a:gd name="connsiteX2" fmla="*/ 218183 w 301419"/>
                <a:gd name="connsiteY2" fmla="*/ 231718 h 407072"/>
                <a:gd name="connsiteX3" fmla="*/ 81976 w 301419"/>
                <a:gd name="connsiteY3" fmla="*/ 231718 h 407072"/>
                <a:gd name="connsiteX4" fmla="*/ 81976 w 301419"/>
                <a:gd name="connsiteY4" fmla="*/ 407072 h 407072"/>
                <a:gd name="connsiteX5" fmla="*/ 0 w 301419"/>
                <a:gd name="connsiteY5" fmla="*/ 407072 h 407072"/>
                <a:gd name="connsiteX6" fmla="*/ 0 w 301419"/>
                <a:gd name="connsiteY6" fmla="*/ 1253 h 407072"/>
                <a:gd name="connsiteX7" fmla="*/ 81976 w 301419"/>
                <a:gd name="connsiteY7" fmla="*/ 1253 h 407072"/>
                <a:gd name="connsiteX8" fmla="*/ 81976 w 301419"/>
                <a:gd name="connsiteY8" fmla="*/ 157819 h 407072"/>
                <a:gd name="connsiteX9" fmla="*/ 216922 w 301419"/>
                <a:gd name="connsiteY9" fmla="*/ 157819 h 407072"/>
                <a:gd name="connsiteX10" fmla="*/ 218183 w 301419"/>
                <a:gd name="connsiteY10" fmla="*/ 142788 h 407072"/>
                <a:gd name="connsiteX11" fmla="*/ 218183 w 301419"/>
                <a:gd name="connsiteY11" fmla="*/ 13778 h 407072"/>
                <a:gd name="connsiteX12" fmla="*/ 232056 w 301419"/>
                <a:gd name="connsiteY12" fmla="*/ 0 h 407072"/>
                <a:gd name="connsiteX13" fmla="*/ 301420 w 301419"/>
                <a:gd name="connsiteY13" fmla="*/ 0 h 407072"/>
                <a:gd name="connsiteX14" fmla="*/ 300159 w 301419"/>
                <a:gd name="connsiteY14" fmla="*/ 407072 h 40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1419" h="407072">
                  <a:moveTo>
                    <a:pt x="300159" y="407072"/>
                  </a:moveTo>
                  <a:lnTo>
                    <a:pt x="218183" y="407072"/>
                  </a:lnTo>
                  <a:lnTo>
                    <a:pt x="218183" y="231718"/>
                  </a:lnTo>
                  <a:lnTo>
                    <a:pt x="81976" y="231718"/>
                  </a:lnTo>
                  <a:lnTo>
                    <a:pt x="81976" y="407072"/>
                  </a:lnTo>
                  <a:lnTo>
                    <a:pt x="0" y="407072"/>
                  </a:lnTo>
                  <a:lnTo>
                    <a:pt x="0" y="1253"/>
                  </a:lnTo>
                  <a:lnTo>
                    <a:pt x="81976" y="1253"/>
                  </a:lnTo>
                  <a:lnTo>
                    <a:pt x="81976" y="157819"/>
                  </a:lnTo>
                  <a:lnTo>
                    <a:pt x="216922" y="157819"/>
                  </a:lnTo>
                  <a:cubicBezTo>
                    <a:pt x="216922" y="152809"/>
                    <a:pt x="218183" y="147799"/>
                    <a:pt x="218183" y="142788"/>
                  </a:cubicBezTo>
                  <a:cubicBezTo>
                    <a:pt x="218183" y="98950"/>
                    <a:pt x="218183" y="56364"/>
                    <a:pt x="218183" y="13778"/>
                  </a:cubicBezTo>
                  <a:cubicBezTo>
                    <a:pt x="218183" y="3758"/>
                    <a:pt x="220705" y="0"/>
                    <a:pt x="232056" y="0"/>
                  </a:cubicBezTo>
                  <a:cubicBezTo>
                    <a:pt x="254757" y="1253"/>
                    <a:pt x="276197" y="0"/>
                    <a:pt x="301420" y="0"/>
                  </a:cubicBezTo>
                  <a:lnTo>
                    <a:pt x="300159" y="407072"/>
                  </a:ln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B4E976DA-EF2F-384A-82BD-05E8639A936B}"/>
                </a:ext>
              </a:extLst>
            </p:cNvPr>
            <p:cNvSpPr/>
            <p:nvPr/>
          </p:nvSpPr>
          <p:spPr>
            <a:xfrm>
              <a:off x="10619293" y="4765741"/>
              <a:ext cx="247504" cy="407257"/>
            </a:xfrm>
            <a:custGeom>
              <a:avLst/>
              <a:gdLst>
                <a:gd name="connsiteX0" fmla="*/ 245929 w 247504"/>
                <a:gd name="connsiteY0" fmla="*/ 407258 h 407257"/>
                <a:gd name="connsiteX1" fmla="*/ 166475 w 247504"/>
                <a:gd name="connsiteY1" fmla="*/ 407258 h 407257"/>
                <a:gd name="connsiteX2" fmla="*/ 166475 w 247504"/>
                <a:gd name="connsiteY2" fmla="*/ 389722 h 407257"/>
                <a:gd name="connsiteX3" fmla="*/ 166475 w 247504"/>
                <a:gd name="connsiteY3" fmla="*/ 223136 h 407257"/>
                <a:gd name="connsiteX4" fmla="*/ 165213 w 247504"/>
                <a:gd name="connsiteY4" fmla="*/ 204348 h 407257"/>
                <a:gd name="connsiteX5" fmla="*/ 116028 w 247504"/>
                <a:gd name="connsiteY5" fmla="*/ 175540 h 407257"/>
                <a:gd name="connsiteX6" fmla="*/ 83237 w 247504"/>
                <a:gd name="connsiteY6" fmla="*/ 199338 h 407257"/>
                <a:gd name="connsiteX7" fmla="*/ 79454 w 247504"/>
                <a:gd name="connsiteY7" fmla="*/ 214368 h 407257"/>
                <a:gd name="connsiteX8" fmla="*/ 79454 w 247504"/>
                <a:gd name="connsiteY8" fmla="*/ 387217 h 407257"/>
                <a:gd name="connsiteX9" fmla="*/ 79454 w 247504"/>
                <a:gd name="connsiteY9" fmla="*/ 406005 h 407257"/>
                <a:gd name="connsiteX10" fmla="*/ 0 w 247504"/>
                <a:gd name="connsiteY10" fmla="*/ 406005 h 407257"/>
                <a:gd name="connsiteX11" fmla="*/ 0 w 247504"/>
                <a:gd name="connsiteY11" fmla="*/ 390975 h 407257"/>
                <a:gd name="connsiteX12" fmla="*/ 0 w 247504"/>
                <a:gd name="connsiteY12" fmla="*/ 17721 h 407257"/>
                <a:gd name="connsiteX13" fmla="*/ 17656 w 247504"/>
                <a:gd name="connsiteY13" fmla="*/ 185 h 407257"/>
                <a:gd name="connsiteX14" fmla="*/ 80715 w 247504"/>
                <a:gd name="connsiteY14" fmla="*/ 185 h 407257"/>
                <a:gd name="connsiteX15" fmla="*/ 80715 w 247504"/>
                <a:gd name="connsiteY15" fmla="*/ 142974 h 407257"/>
                <a:gd name="connsiteX16" fmla="*/ 97110 w 247504"/>
                <a:gd name="connsiteY16" fmla="*/ 132954 h 407257"/>
                <a:gd name="connsiteX17" fmla="*/ 179086 w 247504"/>
                <a:gd name="connsiteY17" fmla="*/ 110408 h 407257"/>
                <a:gd name="connsiteX18" fmla="*/ 245929 w 247504"/>
                <a:gd name="connsiteY18" fmla="*/ 181802 h 407257"/>
                <a:gd name="connsiteX19" fmla="*/ 247190 w 247504"/>
                <a:gd name="connsiteY19" fmla="*/ 352147 h 407257"/>
                <a:gd name="connsiteX20" fmla="*/ 245929 w 247504"/>
                <a:gd name="connsiteY20" fmla="*/ 407258 h 40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7504" h="407257">
                  <a:moveTo>
                    <a:pt x="245929" y="407258"/>
                  </a:moveTo>
                  <a:lnTo>
                    <a:pt x="166475" y="407258"/>
                  </a:lnTo>
                  <a:lnTo>
                    <a:pt x="166475" y="389722"/>
                  </a:lnTo>
                  <a:cubicBezTo>
                    <a:pt x="166475" y="334611"/>
                    <a:pt x="166475" y="278247"/>
                    <a:pt x="166475" y="223136"/>
                  </a:cubicBezTo>
                  <a:cubicBezTo>
                    <a:pt x="166475" y="216873"/>
                    <a:pt x="166475" y="210611"/>
                    <a:pt x="165213" y="204348"/>
                  </a:cubicBezTo>
                  <a:cubicBezTo>
                    <a:pt x="161430" y="175540"/>
                    <a:pt x="142512" y="163014"/>
                    <a:pt x="116028" y="175540"/>
                  </a:cubicBezTo>
                  <a:cubicBezTo>
                    <a:pt x="103416" y="181802"/>
                    <a:pt x="93327" y="190570"/>
                    <a:pt x="83237" y="199338"/>
                  </a:cubicBezTo>
                  <a:cubicBezTo>
                    <a:pt x="80715" y="204348"/>
                    <a:pt x="78193" y="209358"/>
                    <a:pt x="79454" y="214368"/>
                  </a:cubicBezTo>
                  <a:cubicBezTo>
                    <a:pt x="79454" y="271985"/>
                    <a:pt x="79454" y="329601"/>
                    <a:pt x="79454" y="387217"/>
                  </a:cubicBezTo>
                  <a:lnTo>
                    <a:pt x="79454" y="406005"/>
                  </a:lnTo>
                  <a:lnTo>
                    <a:pt x="0" y="406005"/>
                  </a:lnTo>
                  <a:lnTo>
                    <a:pt x="0" y="390975"/>
                  </a:lnTo>
                  <a:cubicBezTo>
                    <a:pt x="0" y="266974"/>
                    <a:pt x="0" y="141721"/>
                    <a:pt x="0" y="17721"/>
                  </a:cubicBezTo>
                  <a:cubicBezTo>
                    <a:pt x="0" y="3943"/>
                    <a:pt x="3784" y="-1067"/>
                    <a:pt x="17656" y="185"/>
                  </a:cubicBezTo>
                  <a:cubicBezTo>
                    <a:pt x="37835" y="1438"/>
                    <a:pt x="58014" y="185"/>
                    <a:pt x="80715" y="185"/>
                  </a:cubicBezTo>
                  <a:lnTo>
                    <a:pt x="80715" y="142974"/>
                  </a:lnTo>
                  <a:cubicBezTo>
                    <a:pt x="88282" y="137964"/>
                    <a:pt x="92066" y="135459"/>
                    <a:pt x="97110" y="132954"/>
                  </a:cubicBezTo>
                  <a:cubicBezTo>
                    <a:pt x="122334" y="116671"/>
                    <a:pt x="148818" y="105398"/>
                    <a:pt x="179086" y="110408"/>
                  </a:cubicBezTo>
                  <a:cubicBezTo>
                    <a:pt x="219444" y="116671"/>
                    <a:pt x="244667" y="141721"/>
                    <a:pt x="245929" y="181802"/>
                  </a:cubicBezTo>
                  <a:cubicBezTo>
                    <a:pt x="248451" y="238166"/>
                    <a:pt x="247190" y="295783"/>
                    <a:pt x="247190" y="352147"/>
                  </a:cubicBezTo>
                  <a:cubicBezTo>
                    <a:pt x="245929" y="370935"/>
                    <a:pt x="245929" y="388470"/>
                    <a:pt x="245929" y="407258"/>
                  </a:cubicBez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44F8C07A-D3ED-034A-AA94-752C4DA05660}"/>
                </a:ext>
              </a:extLst>
            </p:cNvPr>
            <p:cNvSpPr/>
            <p:nvPr/>
          </p:nvSpPr>
          <p:spPr>
            <a:xfrm>
              <a:off x="9721338" y="4320025"/>
              <a:ext cx="326643" cy="407259"/>
            </a:xfrm>
            <a:custGeom>
              <a:avLst/>
              <a:gdLst>
                <a:gd name="connsiteX0" fmla="*/ 0 w 326643"/>
                <a:gd name="connsiteY0" fmla="*/ 2505 h 407259"/>
                <a:gd name="connsiteX1" fmla="*/ 84499 w 326643"/>
                <a:gd name="connsiteY1" fmla="*/ 2505 h 407259"/>
                <a:gd name="connsiteX2" fmla="*/ 161430 w 326643"/>
                <a:gd name="connsiteY2" fmla="*/ 299355 h 407259"/>
                <a:gd name="connsiteX3" fmla="*/ 163952 w 326643"/>
                <a:gd name="connsiteY3" fmla="*/ 299355 h 407259"/>
                <a:gd name="connsiteX4" fmla="*/ 181609 w 326643"/>
                <a:gd name="connsiteY4" fmla="*/ 232971 h 407259"/>
                <a:gd name="connsiteX5" fmla="*/ 237100 w 326643"/>
                <a:gd name="connsiteY5" fmla="*/ 16283 h 407259"/>
                <a:gd name="connsiteX6" fmla="*/ 257279 w 326643"/>
                <a:gd name="connsiteY6" fmla="*/ 0 h 407259"/>
                <a:gd name="connsiteX7" fmla="*/ 326644 w 326643"/>
                <a:gd name="connsiteY7" fmla="*/ 0 h 407259"/>
                <a:gd name="connsiteX8" fmla="*/ 319076 w 326643"/>
                <a:gd name="connsiteY8" fmla="*/ 31313 h 407259"/>
                <a:gd name="connsiteX9" fmla="*/ 208093 w 326643"/>
                <a:gd name="connsiteY9" fmla="*/ 390790 h 407259"/>
                <a:gd name="connsiteX10" fmla="*/ 185392 w 326643"/>
                <a:gd name="connsiteY10" fmla="*/ 407072 h 407259"/>
                <a:gd name="connsiteX11" fmla="*/ 134945 w 326643"/>
                <a:gd name="connsiteY11" fmla="*/ 405820 h 407259"/>
                <a:gd name="connsiteX12" fmla="*/ 123595 w 326643"/>
                <a:gd name="connsiteY12" fmla="*/ 397052 h 407259"/>
                <a:gd name="connsiteX13" fmla="*/ 2522 w 326643"/>
                <a:gd name="connsiteY13" fmla="*/ 5010 h 407259"/>
                <a:gd name="connsiteX14" fmla="*/ 0 w 326643"/>
                <a:gd name="connsiteY14" fmla="*/ 2505 h 407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6643" h="407259">
                  <a:moveTo>
                    <a:pt x="0" y="2505"/>
                  </a:moveTo>
                  <a:lnTo>
                    <a:pt x="84499" y="2505"/>
                  </a:lnTo>
                  <a:lnTo>
                    <a:pt x="161430" y="299355"/>
                  </a:lnTo>
                  <a:lnTo>
                    <a:pt x="163952" y="299355"/>
                  </a:lnTo>
                  <a:cubicBezTo>
                    <a:pt x="170258" y="276809"/>
                    <a:pt x="175303" y="255516"/>
                    <a:pt x="181609" y="232971"/>
                  </a:cubicBezTo>
                  <a:cubicBezTo>
                    <a:pt x="200526" y="160324"/>
                    <a:pt x="218183" y="88930"/>
                    <a:pt x="237100" y="16283"/>
                  </a:cubicBezTo>
                  <a:cubicBezTo>
                    <a:pt x="239623" y="5010"/>
                    <a:pt x="244667" y="0"/>
                    <a:pt x="257279" y="0"/>
                  </a:cubicBezTo>
                  <a:cubicBezTo>
                    <a:pt x="279980" y="1253"/>
                    <a:pt x="302681" y="0"/>
                    <a:pt x="326644" y="0"/>
                  </a:cubicBezTo>
                  <a:cubicBezTo>
                    <a:pt x="324121" y="11273"/>
                    <a:pt x="321599" y="21293"/>
                    <a:pt x="319076" y="31313"/>
                  </a:cubicBezTo>
                  <a:cubicBezTo>
                    <a:pt x="282503" y="151556"/>
                    <a:pt x="244667" y="270547"/>
                    <a:pt x="208093" y="390790"/>
                  </a:cubicBezTo>
                  <a:cubicBezTo>
                    <a:pt x="204310" y="403315"/>
                    <a:pt x="199265" y="408325"/>
                    <a:pt x="185392" y="407072"/>
                  </a:cubicBezTo>
                  <a:cubicBezTo>
                    <a:pt x="168997" y="405820"/>
                    <a:pt x="151341" y="407072"/>
                    <a:pt x="134945" y="405820"/>
                  </a:cubicBezTo>
                  <a:cubicBezTo>
                    <a:pt x="129901" y="404567"/>
                    <a:pt x="124856" y="402062"/>
                    <a:pt x="123595" y="397052"/>
                  </a:cubicBezTo>
                  <a:cubicBezTo>
                    <a:pt x="83237" y="266789"/>
                    <a:pt x="42880" y="135273"/>
                    <a:pt x="2522" y="5010"/>
                  </a:cubicBezTo>
                  <a:cubicBezTo>
                    <a:pt x="0" y="6263"/>
                    <a:pt x="0" y="5010"/>
                    <a:pt x="0" y="2505"/>
                  </a:cubicBez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CA571326-3070-5C40-AA01-E7462C1E1EAE}"/>
                </a:ext>
              </a:extLst>
            </p:cNvPr>
            <p:cNvSpPr/>
            <p:nvPr/>
          </p:nvSpPr>
          <p:spPr>
            <a:xfrm>
              <a:off x="9983124" y="4874134"/>
              <a:ext cx="259078" cy="309304"/>
            </a:xfrm>
            <a:custGeom>
              <a:avLst/>
              <a:gdLst>
                <a:gd name="connsiteX0" fmla="*/ 13150 w 259078"/>
                <a:gd name="connsiteY0" fmla="*/ 83429 h 309304"/>
                <a:gd name="connsiteX1" fmla="*/ 116566 w 259078"/>
                <a:gd name="connsiteY1" fmla="*/ 762 h 309304"/>
                <a:gd name="connsiteX2" fmla="*/ 196020 w 259078"/>
                <a:gd name="connsiteY2" fmla="*/ 10782 h 309304"/>
                <a:gd name="connsiteX3" fmla="*/ 254034 w 259078"/>
                <a:gd name="connsiteY3" fmla="*/ 92197 h 309304"/>
                <a:gd name="connsiteX4" fmla="*/ 254034 w 259078"/>
                <a:gd name="connsiteY4" fmla="*/ 216197 h 309304"/>
                <a:gd name="connsiteX5" fmla="*/ 259079 w 259078"/>
                <a:gd name="connsiteY5" fmla="*/ 301369 h 309304"/>
                <a:gd name="connsiteX6" fmla="*/ 192237 w 259078"/>
                <a:gd name="connsiteY6" fmla="*/ 301369 h 309304"/>
                <a:gd name="connsiteX7" fmla="*/ 184670 w 259078"/>
                <a:gd name="connsiteY7" fmla="*/ 293854 h 309304"/>
                <a:gd name="connsiteX8" fmla="*/ 179625 w 259078"/>
                <a:gd name="connsiteY8" fmla="*/ 280076 h 309304"/>
                <a:gd name="connsiteX9" fmla="*/ 115305 w 259078"/>
                <a:gd name="connsiteY9" fmla="*/ 306379 h 309304"/>
                <a:gd name="connsiteX10" fmla="*/ 3061 w 259078"/>
                <a:gd name="connsiteY10" fmla="*/ 241248 h 309304"/>
                <a:gd name="connsiteX11" fmla="*/ 538 w 259078"/>
                <a:gd name="connsiteY11" fmla="*/ 231227 h 309304"/>
                <a:gd name="connsiteX12" fmla="*/ 42157 w 259078"/>
                <a:gd name="connsiteY12" fmla="*/ 149813 h 309304"/>
                <a:gd name="connsiteX13" fmla="*/ 145573 w 259078"/>
                <a:gd name="connsiteY13" fmla="*/ 118500 h 309304"/>
                <a:gd name="connsiteX14" fmla="*/ 150618 w 259078"/>
                <a:gd name="connsiteY14" fmla="*/ 117247 h 309304"/>
                <a:gd name="connsiteX15" fmla="*/ 174580 w 259078"/>
                <a:gd name="connsiteY15" fmla="*/ 100964 h 309304"/>
                <a:gd name="connsiteX16" fmla="*/ 151879 w 259078"/>
                <a:gd name="connsiteY16" fmla="*/ 59631 h 309304"/>
                <a:gd name="connsiteX17" fmla="*/ 92604 w 259078"/>
                <a:gd name="connsiteY17" fmla="*/ 83429 h 309304"/>
                <a:gd name="connsiteX18" fmla="*/ 74948 w 259078"/>
                <a:gd name="connsiteY18" fmla="*/ 92197 h 309304"/>
                <a:gd name="connsiteX19" fmla="*/ 74948 w 259078"/>
                <a:gd name="connsiteY19" fmla="*/ 92197 h 309304"/>
                <a:gd name="connsiteX20" fmla="*/ 13150 w 259078"/>
                <a:gd name="connsiteY20" fmla="*/ 83429 h 309304"/>
                <a:gd name="connsiteX21" fmla="*/ 173319 w 259078"/>
                <a:gd name="connsiteY21" fmla="*/ 166096 h 309304"/>
                <a:gd name="connsiteX22" fmla="*/ 122872 w 259078"/>
                <a:gd name="connsiteY22" fmla="*/ 176116 h 309304"/>
                <a:gd name="connsiteX23" fmla="*/ 91343 w 259078"/>
                <a:gd name="connsiteY23" fmla="*/ 191146 h 309304"/>
                <a:gd name="connsiteX24" fmla="*/ 81254 w 259078"/>
                <a:gd name="connsiteY24" fmla="*/ 234985 h 309304"/>
                <a:gd name="connsiteX25" fmla="*/ 117827 w 259078"/>
                <a:gd name="connsiteY25" fmla="*/ 248763 h 309304"/>
                <a:gd name="connsiteX26" fmla="*/ 170797 w 259078"/>
                <a:gd name="connsiteY26" fmla="*/ 216197 h 309304"/>
                <a:gd name="connsiteX27" fmla="*/ 174580 w 259078"/>
                <a:gd name="connsiteY27" fmla="*/ 206177 h 309304"/>
                <a:gd name="connsiteX28" fmla="*/ 173319 w 259078"/>
                <a:gd name="connsiteY28" fmla="*/ 166096 h 309304"/>
                <a:gd name="connsiteX29" fmla="*/ 173319 w 259078"/>
                <a:gd name="connsiteY29" fmla="*/ 166096 h 30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59078" h="309304">
                  <a:moveTo>
                    <a:pt x="13150" y="83429"/>
                  </a:moveTo>
                  <a:cubicBezTo>
                    <a:pt x="24501" y="32075"/>
                    <a:pt x="58552" y="5772"/>
                    <a:pt x="116566" y="762"/>
                  </a:cubicBezTo>
                  <a:cubicBezTo>
                    <a:pt x="143051" y="-1743"/>
                    <a:pt x="170797" y="2014"/>
                    <a:pt x="196020" y="10782"/>
                  </a:cubicBezTo>
                  <a:cubicBezTo>
                    <a:pt x="235116" y="25812"/>
                    <a:pt x="252773" y="50863"/>
                    <a:pt x="254034" y="92197"/>
                  </a:cubicBezTo>
                  <a:cubicBezTo>
                    <a:pt x="255295" y="133530"/>
                    <a:pt x="254034" y="174864"/>
                    <a:pt x="254034" y="216197"/>
                  </a:cubicBezTo>
                  <a:cubicBezTo>
                    <a:pt x="254034" y="243753"/>
                    <a:pt x="256556" y="271308"/>
                    <a:pt x="259079" y="301369"/>
                  </a:cubicBezTo>
                  <a:cubicBezTo>
                    <a:pt x="238900" y="301369"/>
                    <a:pt x="216199" y="301369"/>
                    <a:pt x="192237" y="301369"/>
                  </a:cubicBezTo>
                  <a:cubicBezTo>
                    <a:pt x="189714" y="301369"/>
                    <a:pt x="187192" y="297612"/>
                    <a:pt x="184670" y="293854"/>
                  </a:cubicBezTo>
                  <a:cubicBezTo>
                    <a:pt x="182147" y="290096"/>
                    <a:pt x="180886" y="285086"/>
                    <a:pt x="179625" y="280076"/>
                  </a:cubicBezTo>
                  <a:cubicBezTo>
                    <a:pt x="158185" y="290096"/>
                    <a:pt x="136745" y="300117"/>
                    <a:pt x="115305" y="306379"/>
                  </a:cubicBezTo>
                  <a:cubicBezTo>
                    <a:pt x="66120" y="318905"/>
                    <a:pt x="15673" y="290096"/>
                    <a:pt x="3061" y="241248"/>
                  </a:cubicBezTo>
                  <a:cubicBezTo>
                    <a:pt x="1800" y="237490"/>
                    <a:pt x="1800" y="234985"/>
                    <a:pt x="538" y="231227"/>
                  </a:cubicBezTo>
                  <a:cubicBezTo>
                    <a:pt x="-3245" y="198662"/>
                    <a:pt x="13150" y="166096"/>
                    <a:pt x="42157" y="149813"/>
                  </a:cubicBezTo>
                  <a:cubicBezTo>
                    <a:pt x="73686" y="129772"/>
                    <a:pt x="108999" y="123510"/>
                    <a:pt x="145573" y="118500"/>
                  </a:cubicBezTo>
                  <a:cubicBezTo>
                    <a:pt x="148096" y="118500"/>
                    <a:pt x="149357" y="118500"/>
                    <a:pt x="150618" y="117247"/>
                  </a:cubicBezTo>
                  <a:cubicBezTo>
                    <a:pt x="160707" y="113490"/>
                    <a:pt x="174580" y="119752"/>
                    <a:pt x="174580" y="100964"/>
                  </a:cubicBezTo>
                  <a:cubicBezTo>
                    <a:pt x="174580" y="82176"/>
                    <a:pt x="167013" y="65893"/>
                    <a:pt x="151879" y="59631"/>
                  </a:cubicBezTo>
                  <a:cubicBezTo>
                    <a:pt x="129178" y="50863"/>
                    <a:pt x="102693" y="60883"/>
                    <a:pt x="92604" y="83429"/>
                  </a:cubicBezTo>
                  <a:cubicBezTo>
                    <a:pt x="90082" y="90944"/>
                    <a:pt x="82515" y="94702"/>
                    <a:pt x="74948" y="92197"/>
                  </a:cubicBezTo>
                  <a:cubicBezTo>
                    <a:pt x="74948" y="92197"/>
                    <a:pt x="74948" y="92197"/>
                    <a:pt x="74948" y="92197"/>
                  </a:cubicBezTo>
                  <a:cubicBezTo>
                    <a:pt x="54769" y="89692"/>
                    <a:pt x="34590" y="87186"/>
                    <a:pt x="13150" y="83429"/>
                  </a:cubicBezTo>
                  <a:close/>
                  <a:moveTo>
                    <a:pt x="173319" y="166096"/>
                  </a:moveTo>
                  <a:cubicBezTo>
                    <a:pt x="154402" y="169853"/>
                    <a:pt x="138006" y="172359"/>
                    <a:pt x="122872" y="176116"/>
                  </a:cubicBezTo>
                  <a:cubicBezTo>
                    <a:pt x="111522" y="179874"/>
                    <a:pt x="100171" y="183631"/>
                    <a:pt x="91343" y="191146"/>
                  </a:cubicBezTo>
                  <a:cubicBezTo>
                    <a:pt x="77470" y="201167"/>
                    <a:pt x="73686" y="219955"/>
                    <a:pt x="81254" y="234985"/>
                  </a:cubicBezTo>
                  <a:cubicBezTo>
                    <a:pt x="87559" y="248763"/>
                    <a:pt x="97649" y="252520"/>
                    <a:pt x="117827" y="248763"/>
                  </a:cubicBezTo>
                  <a:cubicBezTo>
                    <a:pt x="139267" y="245005"/>
                    <a:pt x="158185" y="232480"/>
                    <a:pt x="170797" y="216197"/>
                  </a:cubicBezTo>
                  <a:cubicBezTo>
                    <a:pt x="173319" y="213692"/>
                    <a:pt x="174580" y="209934"/>
                    <a:pt x="174580" y="206177"/>
                  </a:cubicBezTo>
                  <a:cubicBezTo>
                    <a:pt x="173319" y="193652"/>
                    <a:pt x="173319" y="182379"/>
                    <a:pt x="173319" y="166096"/>
                  </a:cubicBezTo>
                  <a:lnTo>
                    <a:pt x="173319" y="166096"/>
                  </a:ln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3C1145BA-9B32-0247-A165-E148470B6DC0}"/>
                </a:ext>
              </a:extLst>
            </p:cNvPr>
            <p:cNvSpPr/>
            <p:nvPr/>
          </p:nvSpPr>
          <p:spPr>
            <a:xfrm>
              <a:off x="9699279" y="4873599"/>
              <a:ext cx="261682" cy="307707"/>
            </a:xfrm>
            <a:custGeom>
              <a:avLst/>
              <a:gdLst>
                <a:gd name="connsiteX0" fmla="*/ 189796 w 261682"/>
                <a:gd name="connsiteY0" fmla="*/ 204207 h 307707"/>
                <a:gd name="connsiteX1" fmla="*/ 261682 w 261682"/>
                <a:gd name="connsiteY1" fmla="*/ 216733 h 307707"/>
                <a:gd name="connsiteX2" fmla="*/ 228892 w 261682"/>
                <a:gd name="connsiteY2" fmla="*/ 270591 h 307707"/>
                <a:gd name="connsiteX3" fmla="*/ 8187 w 261682"/>
                <a:gd name="connsiteY3" fmla="*/ 207965 h 307707"/>
                <a:gd name="connsiteX4" fmla="*/ 23321 w 261682"/>
                <a:gd name="connsiteY4" fmla="*/ 62671 h 307707"/>
                <a:gd name="connsiteX5" fmla="*/ 129259 w 261682"/>
                <a:gd name="connsiteY5" fmla="*/ 45 h 307707"/>
                <a:gd name="connsiteX6" fmla="*/ 237720 w 261682"/>
                <a:gd name="connsiteY6" fmla="*/ 52651 h 307707"/>
                <a:gd name="connsiteX7" fmla="*/ 261682 w 261682"/>
                <a:gd name="connsiteY7" fmla="*/ 162874 h 307707"/>
                <a:gd name="connsiteX8" fmla="*/ 247809 w 261682"/>
                <a:gd name="connsiteY8" fmla="*/ 172894 h 307707"/>
                <a:gd name="connsiteX9" fmla="*/ 96469 w 261682"/>
                <a:gd name="connsiteY9" fmla="*/ 172894 h 307707"/>
                <a:gd name="connsiteX10" fmla="*/ 80074 w 261682"/>
                <a:gd name="connsiteY10" fmla="*/ 191682 h 307707"/>
                <a:gd name="connsiteX11" fmla="*/ 104036 w 261682"/>
                <a:gd name="connsiteY11" fmla="*/ 235521 h 307707"/>
                <a:gd name="connsiteX12" fmla="*/ 170878 w 261682"/>
                <a:gd name="connsiteY12" fmla="*/ 235521 h 307707"/>
                <a:gd name="connsiteX13" fmla="*/ 179706 w 261682"/>
                <a:gd name="connsiteY13" fmla="*/ 222995 h 307707"/>
                <a:gd name="connsiteX14" fmla="*/ 189796 w 261682"/>
                <a:gd name="connsiteY14" fmla="*/ 204207 h 307707"/>
                <a:gd name="connsiteX15" fmla="*/ 183490 w 261682"/>
                <a:gd name="connsiteY15" fmla="*/ 124045 h 307707"/>
                <a:gd name="connsiteX16" fmla="*/ 134304 w 261682"/>
                <a:gd name="connsiteY16" fmla="*/ 58914 h 307707"/>
                <a:gd name="connsiteX17" fmla="*/ 83857 w 261682"/>
                <a:gd name="connsiteY17" fmla="*/ 124045 h 307707"/>
                <a:gd name="connsiteX18" fmla="*/ 183490 w 261682"/>
                <a:gd name="connsiteY18" fmla="*/ 124045 h 30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1682" h="307707">
                  <a:moveTo>
                    <a:pt x="189796" y="204207"/>
                  </a:moveTo>
                  <a:lnTo>
                    <a:pt x="261682" y="216733"/>
                  </a:lnTo>
                  <a:cubicBezTo>
                    <a:pt x="256638" y="238026"/>
                    <a:pt x="245287" y="256814"/>
                    <a:pt x="228892" y="270591"/>
                  </a:cubicBezTo>
                  <a:cubicBezTo>
                    <a:pt x="164572" y="330713"/>
                    <a:pt x="38455" y="323198"/>
                    <a:pt x="8187" y="207965"/>
                  </a:cubicBezTo>
                  <a:cubicBezTo>
                    <a:pt x="-6947" y="159116"/>
                    <a:pt x="-641" y="107763"/>
                    <a:pt x="23321" y="62671"/>
                  </a:cubicBezTo>
                  <a:cubicBezTo>
                    <a:pt x="43500" y="23843"/>
                    <a:pt x="85118" y="-1208"/>
                    <a:pt x="129259" y="45"/>
                  </a:cubicBezTo>
                  <a:cubicBezTo>
                    <a:pt x="173400" y="45"/>
                    <a:pt x="213758" y="10065"/>
                    <a:pt x="237720" y="52651"/>
                  </a:cubicBezTo>
                  <a:cubicBezTo>
                    <a:pt x="257899" y="86469"/>
                    <a:pt x="260421" y="124045"/>
                    <a:pt x="261682" y="162874"/>
                  </a:cubicBezTo>
                  <a:cubicBezTo>
                    <a:pt x="261682" y="172894"/>
                    <a:pt x="255377" y="172894"/>
                    <a:pt x="247809" y="172894"/>
                  </a:cubicBezTo>
                  <a:lnTo>
                    <a:pt x="96469" y="172894"/>
                  </a:lnTo>
                  <a:cubicBezTo>
                    <a:pt x="78812" y="172894"/>
                    <a:pt x="77551" y="174147"/>
                    <a:pt x="80074" y="191682"/>
                  </a:cubicBezTo>
                  <a:cubicBezTo>
                    <a:pt x="82596" y="209217"/>
                    <a:pt x="91424" y="224248"/>
                    <a:pt x="104036" y="235521"/>
                  </a:cubicBezTo>
                  <a:cubicBezTo>
                    <a:pt x="122953" y="254309"/>
                    <a:pt x="153222" y="254309"/>
                    <a:pt x="170878" y="235521"/>
                  </a:cubicBezTo>
                  <a:cubicBezTo>
                    <a:pt x="174661" y="231763"/>
                    <a:pt x="177184" y="228005"/>
                    <a:pt x="179706" y="222995"/>
                  </a:cubicBezTo>
                  <a:cubicBezTo>
                    <a:pt x="184751" y="217985"/>
                    <a:pt x="187273" y="211723"/>
                    <a:pt x="189796" y="204207"/>
                  </a:cubicBezTo>
                  <a:close/>
                  <a:moveTo>
                    <a:pt x="183490" y="124045"/>
                  </a:moveTo>
                  <a:cubicBezTo>
                    <a:pt x="184751" y="85217"/>
                    <a:pt x="164572" y="58914"/>
                    <a:pt x="134304" y="58914"/>
                  </a:cubicBezTo>
                  <a:cubicBezTo>
                    <a:pt x="106558" y="57661"/>
                    <a:pt x="83857" y="87722"/>
                    <a:pt x="83857" y="124045"/>
                  </a:cubicBezTo>
                  <a:lnTo>
                    <a:pt x="183490" y="124045"/>
                  </a:ln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B7B09CC3-3523-4E4B-89D9-B7287F782D2D}"/>
                </a:ext>
              </a:extLst>
            </p:cNvPr>
            <p:cNvSpPr/>
            <p:nvPr/>
          </p:nvSpPr>
          <p:spPr>
            <a:xfrm>
              <a:off x="9494327" y="4431501"/>
              <a:ext cx="246243" cy="298102"/>
            </a:xfrm>
            <a:custGeom>
              <a:avLst/>
              <a:gdLst>
                <a:gd name="connsiteX0" fmla="*/ 0 w 246243"/>
                <a:gd name="connsiteY0" fmla="*/ 6263 h 298102"/>
                <a:gd name="connsiteX1" fmla="*/ 76931 w 246243"/>
                <a:gd name="connsiteY1" fmla="*/ 6263 h 298102"/>
                <a:gd name="connsiteX2" fmla="*/ 79454 w 246243"/>
                <a:gd name="connsiteY2" fmla="*/ 32566 h 298102"/>
                <a:gd name="connsiteX3" fmla="*/ 104677 w 246243"/>
                <a:gd name="connsiteY3" fmla="*/ 17535 h 298102"/>
                <a:gd name="connsiteX4" fmla="*/ 163952 w 246243"/>
                <a:gd name="connsiteY4" fmla="*/ 0 h 298102"/>
                <a:gd name="connsiteX5" fmla="*/ 244667 w 246243"/>
                <a:gd name="connsiteY5" fmla="*/ 72647 h 298102"/>
                <a:gd name="connsiteX6" fmla="*/ 245929 w 246243"/>
                <a:gd name="connsiteY6" fmla="*/ 298102 h 298102"/>
                <a:gd name="connsiteX7" fmla="*/ 167736 w 246243"/>
                <a:gd name="connsiteY7" fmla="*/ 298102 h 298102"/>
                <a:gd name="connsiteX8" fmla="*/ 167736 w 246243"/>
                <a:gd name="connsiteY8" fmla="*/ 115233 h 298102"/>
                <a:gd name="connsiteX9" fmla="*/ 167736 w 246243"/>
                <a:gd name="connsiteY9" fmla="*/ 103960 h 298102"/>
                <a:gd name="connsiteX10" fmla="*/ 148818 w 246243"/>
                <a:gd name="connsiteY10" fmla="*/ 63879 h 298102"/>
                <a:gd name="connsiteX11" fmla="*/ 103416 w 246243"/>
                <a:gd name="connsiteY11" fmla="*/ 72647 h 298102"/>
                <a:gd name="connsiteX12" fmla="*/ 79454 w 246243"/>
                <a:gd name="connsiteY12" fmla="*/ 116485 h 298102"/>
                <a:gd name="connsiteX13" fmla="*/ 80715 w 246243"/>
                <a:gd name="connsiteY13" fmla="*/ 296850 h 298102"/>
                <a:gd name="connsiteX14" fmla="*/ 2522 w 246243"/>
                <a:gd name="connsiteY14" fmla="*/ 296850 h 298102"/>
                <a:gd name="connsiteX15" fmla="*/ 0 w 246243"/>
                <a:gd name="connsiteY15" fmla="*/ 6263 h 29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6243" h="298102">
                  <a:moveTo>
                    <a:pt x="0" y="6263"/>
                  </a:moveTo>
                  <a:lnTo>
                    <a:pt x="76931" y="6263"/>
                  </a:lnTo>
                  <a:lnTo>
                    <a:pt x="79454" y="32566"/>
                  </a:lnTo>
                  <a:cubicBezTo>
                    <a:pt x="88282" y="26303"/>
                    <a:pt x="97110" y="22546"/>
                    <a:pt x="104677" y="17535"/>
                  </a:cubicBezTo>
                  <a:cubicBezTo>
                    <a:pt x="122334" y="6263"/>
                    <a:pt x="142512" y="0"/>
                    <a:pt x="163952" y="0"/>
                  </a:cubicBezTo>
                  <a:cubicBezTo>
                    <a:pt x="210616" y="0"/>
                    <a:pt x="242145" y="26303"/>
                    <a:pt x="244667" y="72647"/>
                  </a:cubicBezTo>
                  <a:cubicBezTo>
                    <a:pt x="247190" y="147799"/>
                    <a:pt x="245929" y="222950"/>
                    <a:pt x="245929" y="298102"/>
                  </a:cubicBezTo>
                  <a:lnTo>
                    <a:pt x="167736" y="298102"/>
                  </a:lnTo>
                  <a:lnTo>
                    <a:pt x="167736" y="115233"/>
                  </a:lnTo>
                  <a:cubicBezTo>
                    <a:pt x="167736" y="111475"/>
                    <a:pt x="167736" y="107718"/>
                    <a:pt x="167736" y="103960"/>
                  </a:cubicBezTo>
                  <a:cubicBezTo>
                    <a:pt x="166475" y="87677"/>
                    <a:pt x="165213" y="71394"/>
                    <a:pt x="148818" y="63879"/>
                  </a:cubicBezTo>
                  <a:cubicBezTo>
                    <a:pt x="132423" y="56364"/>
                    <a:pt x="117289" y="62627"/>
                    <a:pt x="103416" y="72647"/>
                  </a:cubicBezTo>
                  <a:cubicBezTo>
                    <a:pt x="87021" y="81414"/>
                    <a:pt x="78193" y="98950"/>
                    <a:pt x="79454" y="116485"/>
                  </a:cubicBezTo>
                  <a:cubicBezTo>
                    <a:pt x="80715" y="176607"/>
                    <a:pt x="80715" y="235476"/>
                    <a:pt x="80715" y="296850"/>
                  </a:cubicBezTo>
                  <a:lnTo>
                    <a:pt x="2522" y="296850"/>
                  </a:lnTo>
                  <a:lnTo>
                    <a:pt x="0" y="6263"/>
                  </a:ln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2EF42CDD-20B9-114C-A63A-C3B1487D104C}"/>
                </a:ext>
              </a:extLst>
            </p:cNvPr>
            <p:cNvSpPr/>
            <p:nvPr/>
          </p:nvSpPr>
          <p:spPr>
            <a:xfrm>
              <a:off x="10312828" y="4430087"/>
              <a:ext cx="243966" cy="299515"/>
            </a:xfrm>
            <a:custGeom>
              <a:avLst/>
              <a:gdLst>
                <a:gd name="connsiteX0" fmla="*/ 243406 w 243966"/>
                <a:gd name="connsiteY0" fmla="*/ 299516 h 299515"/>
                <a:gd name="connsiteX1" fmla="*/ 172781 w 243966"/>
                <a:gd name="connsiteY1" fmla="*/ 299516 h 299515"/>
                <a:gd name="connsiteX2" fmla="*/ 163952 w 243966"/>
                <a:gd name="connsiteY2" fmla="*/ 298263 h 299515"/>
                <a:gd name="connsiteX3" fmla="*/ 163952 w 243966"/>
                <a:gd name="connsiteY3" fmla="*/ 215596 h 299515"/>
                <a:gd name="connsiteX4" fmla="*/ 163952 w 243966"/>
                <a:gd name="connsiteY4" fmla="*/ 104121 h 299515"/>
                <a:gd name="connsiteX5" fmla="*/ 145035 w 243966"/>
                <a:gd name="connsiteY5" fmla="*/ 65292 h 299515"/>
                <a:gd name="connsiteX6" fmla="*/ 102155 w 243966"/>
                <a:gd name="connsiteY6" fmla="*/ 71555 h 299515"/>
                <a:gd name="connsiteX7" fmla="*/ 76932 w 243966"/>
                <a:gd name="connsiteY7" fmla="*/ 117899 h 299515"/>
                <a:gd name="connsiteX8" fmla="*/ 78193 w 243966"/>
                <a:gd name="connsiteY8" fmla="*/ 281980 h 299515"/>
                <a:gd name="connsiteX9" fmla="*/ 78193 w 243966"/>
                <a:gd name="connsiteY9" fmla="*/ 298263 h 299515"/>
                <a:gd name="connsiteX10" fmla="*/ 0 w 243966"/>
                <a:gd name="connsiteY10" fmla="*/ 298263 h 299515"/>
                <a:gd name="connsiteX11" fmla="*/ 0 w 243966"/>
                <a:gd name="connsiteY11" fmla="*/ 6423 h 299515"/>
                <a:gd name="connsiteX12" fmla="*/ 78193 w 243966"/>
                <a:gd name="connsiteY12" fmla="*/ 6423 h 299515"/>
                <a:gd name="connsiteX13" fmla="*/ 78193 w 243966"/>
                <a:gd name="connsiteY13" fmla="*/ 33979 h 299515"/>
                <a:gd name="connsiteX14" fmla="*/ 110983 w 243966"/>
                <a:gd name="connsiteY14" fmla="*/ 15191 h 299515"/>
                <a:gd name="connsiteX15" fmla="*/ 187915 w 243966"/>
                <a:gd name="connsiteY15" fmla="*/ 2666 h 299515"/>
                <a:gd name="connsiteX16" fmla="*/ 243406 w 243966"/>
                <a:gd name="connsiteY16" fmla="*/ 71555 h 299515"/>
                <a:gd name="connsiteX17" fmla="*/ 243406 w 243966"/>
                <a:gd name="connsiteY17" fmla="*/ 299516 h 299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3966" h="299515">
                  <a:moveTo>
                    <a:pt x="243406" y="299516"/>
                  </a:moveTo>
                  <a:lnTo>
                    <a:pt x="172781" y="299516"/>
                  </a:lnTo>
                  <a:cubicBezTo>
                    <a:pt x="170258" y="299516"/>
                    <a:pt x="166475" y="299516"/>
                    <a:pt x="163952" y="298263"/>
                  </a:cubicBezTo>
                  <a:lnTo>
                    <a:pt x="163952" y="215596"/>
                  </a:lnTo>
                  <a:cubicBezTo>
                    <a:pt x="163952" y="178020"/>
                    <a:pt x="163952" y="141697"/>
                    <a:pt x="163952" y="104121"/>
                  </a:cubicBezTo>
                  <a:cubicBezTo>
                    <a:pt x="163952" y="89090"/>
                    <a:pt x="161430" y="72807"/>
                    <a:pt x="145035" y="65292"/>
                  </a:cubicBezTo>
                  <a:cubicBezTo>
                    <a:pt x="128639" y="57777"/>
                    <a:pt x="114767" y="64040"/>
                    <a:pt x="102155" y="71555"/>
                  </a:cubicBezTo>
                  <a:cubicBezTo>
                    <a:pt x="84498" y="80323"/>
                    <a:pt x="74409" y="97858"/>
                    <a:pt x="76932" y="117899"/>
                  </a:cubicBezTo>
                  <a:cubicBezTo>
                    <a:pt x="79454" y="171757"/>
                    <a:pt x="78193" y="226869"/>
                    <a:pt x="78193" y="281980"/>
                  </a:cubicBezTo>
                  <a:lnTo>
                    <a:pt x="78193" y="298263"/>
                  </a:lnTo>
                  <a:lnTo>
                    <a:pt x="0" y="298263"/>
                  </a:lnTo>
                  <a:lnTo>
                    <a:pt x="0" y="6423"/>
                  </a:lnTo>
                  <a:lnTo>
                    <a:pt x="78193" y="6423"/>
                  </a:lnTo>
                  <a:lnTo>
                    <a:pt x="78193" y="33979"/>
                  </a:lnTo>
                  <a:cubicBezTo>
                    <a:pt x="90804" y="26464"/>
                    <a:pt x="100894" y="20201"/>
                    <a:pt x="110983" y="15191"/>
                  </a:cubicBezTo>
                  <a:cubicBezTo>
                    <a:pt x="133684" y="1413"/>
                    <a:pt x="161430" y="-3597"/>
                    <a:pt x="187915" y="2666"/>
                  </a:cubicBezTo>
                  <a:cubicBezTo>
                    <a:pt x="220705" y="8928"/>
                    <a:pt x="244667" y="37737"/>
                    <a:pt x="243406" y="71555"/>
                  </a:cubicBezTo>
                  <a:cubicBezTo>
                    <a:pt x="244667" y="146707"/>
                    <a:pt x="243406" y="221859"/>
                    <a:pt x="243406" y="299516"/>
                  </a:cubicBez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E4CBC93F-C5F5-5A4A-AF2A-243E5E5CA6D1}"/>
                </a:ext>
              </a:extLst>
            </p:cNvPr>
            <p:cNvSpPr/>
            <p:nvPr/>
          </p:nvSpPr>
          <p:spPr>
            <a:xfrm>
              <a:off x="10020996" y="4427542"/>
              <a:ext cx="265347" cy="308076"/>
            </a:xfrm>
            <a:custGeom>
              <a:avLst/>
              <a:gdLst>
                <a:gd name="connsiteX0" fmla="*/ 262825 w 265347"/>
                <a:gd name="connsiteY0" fmla="*/ 216889 h 308076"/>
                <a:gd name="connsiteX1" fmla="*/ 221206 w 265347"/>
                <a:gd name="connsiteY1" fmla="*/ 278263 h 308076"/>
                <a:gd name="connsiteX2" fmla="*/ 8068 w 265347"/>
                <a:gd name="connsiteY2" fmla="*/ 206869 h 308076"/>
                <a:gd name="connsiteX3" fmla="*/ 25725 w 265347"/>
                <a:gd name="connsiteY3" fmla="*/ 61575 h 308076"/>
                <a:gd name="connsiteX4" fmla="*/ 208595 w 265347"/>
                <a:gd name="connsiteY4" fmla="*/ 20242 h 308076"/>
                <a:gd name="connsiteX5" fmla="*/ 211117 w 265347"/>
                <a:gd name="connsiteY5" fmla="*/ 21494 h 308076"/>
                <a:gd name="connsiteX6" fmla="*/ 261564 w 265347"/>
                <a:gd name="connsiteY6" fmla="*/ 116687 h 308076"/>
                <a:gd name="connsiteX7" fmla="*/ 265347 w 265347"/>
                <a:gd name="connsiteY7" fmla="*/ 173051 h 308076"/>
                <a:gd name="connsiteX8" fmla="*/ 246430 w 265347"/>
                <a:gd name="connsiteY8" fmla="*/ 173051 h 308076"/>
                <a:gd name="connsiteX9" fmla="*/ 96350 w 265347"/>
                <a:gd name="connsiteY9" fmla="*/ 173051 h 308076"/>
                <a:gd name="connsiteX10" fmla="*/ 83739 w 265347"/>
                <a:gd name="connsiteY10" fmla="*/ 186828 h 308076"/>
                <a:gd name="connsiteX11" fmla="*/ 106440 w 265347"/>
                <a:gd name="connsiteY11" fmla="*/ 234425 h 308076"/>
                <a:gd name="connsiteX12" fmla="*/ 188416 w 265347"/>
                <a:gd name="connsiteY12" fmla="*/ 214384 h 308076"/>
                <a:gd name="connsiteX13" fmla="*/ 206072 w 265347"/>
                <a:gd name="connsiteY13" fmla="*/ 204364 h 308076"/>
                <a:gd name="connsiteX14" fmla="*/ 262825 w 265347"/>
                <a:gd name="connsiteY14" fmla="*/ 216889 h 308076"/>
                <a:gd name="connsiteX15" fmla="*/ 183371 w 265347"/>
                <a:gd name="connsiteY15" fmla="*/ 122949 h 308076"/>
                <a:gd name="connsiteX16" fmla="*/ 159409 w 265347"/>
                <a:gd name="connsiteY16" fmla="*/ 65333 h 308076"/>
                <a:gd name="connsiteX17" fmla="*/ 107701 w 265347"/>
                <a:gd name="connsiteY17" fmla="*/ 69091 h 308076"/>
                <a:gd name="connsiteX18" fmla="*/ 86261 w 265347"/>
                <a:gd name="connsiteY18" fmla="*/ 122949 h 308076"/>
                <a:gd name="connsiteX19" fmla="*/ 183371 w 265347"/>
                <a:gd name="connsiteY19" fmla="*/ 122949 h 308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5347" h="308076">
                  <a:moveTo>
                    <a:pt x="262825" y="216889"/>
                  </a:moveTo>
                  <a:cubicBezTo>
                    <a:pt x="256519" y="241940"/>
                    <a:pt x="241385" y="263233"/>
                    <a:pt x="221206" y="278263"/>
                  </a:cubicBezTo>
                  <a:cubicBezTo>
                    <a:pt x="156887" y="328364"/>
                    <a:pt x="38337" y="322102"/>
                    <a:pt x="8068" y="206869"/>
                  </a:cubicBezTo>
                  <a:cubicBezTo>
                    <a:pt x="-7066" y="158020"/>
                    <a:pt x="-760" y="105414"/>
                    <a:pt x="25725" y="61575"/>
                  </a:cubicBezTo>
                  <a:cubicBezTo>
                    <a:pt x="64821" y="201"/>
                    <a:pt x="146797" y="-18587"/>
                    <a:pt x="208595" y="20242"/>
                  </a:cubicBezTo>
                  <a:cubicBezTo>
                    <a:pt x="209856" y="20242"/>
                    <a:pt x="209856" y="21494"/>
                    <a:pt x="211117" y="21494"/>
                  </a:cubicBezTo>
                  <a:cubicBezTo>
                    <a:pt x="245169" y="44040"/>
                    <a:pt x="255258" y="80363"/>
                    <a:pt x="261564" y="116687"/>
                  </a:cubicBezTo>
                  <a:cubicBezTo>
                    <a:pt x="264086" y="134222"/>
                    <a:pt x="264086" y="153010"/>
                    <a:pt x="265347" y="173051"/>
                  </a:cubicBezTo>
                  <a:lnTo>
                    <a:pt x="246430" y="173051"/>
                  </a:lnTo>
                  <a:cubicBezTo>
                    <a:pt x="195983" y="173051"/>
                    <a:pt x="145536" y="173051"/>
                    <a:pt x="96350" y="173051"/>
                  </a:cubicBezTo>
                  <a:cubicBezTo>
                    <a:pt x="86261" y="173051"/>
                    <a:pt x="82478" y="176808"/>
                    <a:pt x="83739" y="186828"/>
                  </a:cubicBezTo>
                  <a:cubicBezTo>
                    <a:pt x="85000" y="205616"/>
                    <a:pt x="92567" y="221899"/>
                    <a:pt x="106440" y="234425"/>
                  </a:cubicBezTo>
                  <a:cubicBezTo>
                    <a:pt x="135447" y="260728"/>
                    <a:pt x="173282" y="251960"/>
                    <a:pt x="188416" y="214384"/>
                  </a:cubicBezTo>
                  <a:cubicBezTo>
                    <a:pt x="192200" y="204364"/>
                    <a:pt x="195983" y="201859"/>
                    <a:pt x="206072" y="204364"/>
                  </a:cubicBezTo>
                  <a:cubicBezTo>
                    <a:pt x="222468" y="210627"/>
                    <a:pt x="241385" y="213132"/>
                    <a:pt x="262825" y="216889"/>
                  </a:cubicBezTo>
                  <a:close/>
                  <a:moveTo>
                    <a:pt x="183371" y="122949"/>
                  </a:moveTo>
                  <a:cubicBezTo>
                    <a:pt x="187155" y="100404"/>
                    <a:pt x="177065" y="77858"/>
                    <a:pt x="159409" y="65333"/>
                  </a:cubicBezTo>
                  <a:cubicBezTo>
                    <a:pt x="143014" y="55313"/>
                    <a:pt x="121574" y="56565"/>
                    <a:pt x="107701" y="69091"/>
                  </a:cubicBezTo>
                  <a:cubicBezTo>
                    <a:pt x="91306" y="82868"/>
                    <a:pt x="83739" y="102909"/>
                    <a:pt x="86261" y="122949"/>
                  </a:cubicBezTo>
                  <a:lnTo>
                    <a:pt x="183371" y="122949"/>
                  </a:ln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38D1AAA2-F1EC-8447-B340-7CE25DB90ADA}"/>
                </a:ext>
              </a:extLst>
            </p:cNvPr>
            <p:cNvSpPr/>
            <p:nvPr/>
          </p:nvSpPr>
          <p:spPr>
            <a:xfrm>
              <a:off x="10913146" y="4437207"/>
              <a:ext cx="262323" cy="293648"/>
            </a:xfrm>
            <a:custGeom>
              <a:avLst/>
              <a:gdLst>
                <a:gd name="connsiteX0" fmla="*/ 133684 w 262323"/>
                <a:gd name="connsiteY0" fmla="*/ 202214 h 293648"/>
                <a:gd name="connsiteX1" fmla="*/ 166475 w 262323"/>
                <a:gd name="connsiteY1" fmla="*/ 68193 h 293648"/>
                <a:gd name="connsiteX2" fmla="*/ 181609 w 262323"/>
                <a:gd name="connsiteY2" fmla="*/ 9324 h 293648"/>
                <a:gd name="connsiteX3" fmla="*/ 190437 w 262323"/>
                <a:gd name="connsiteY3" fmla="*/ 557 h 293648"/>
                <a:gd name="connsiteX4" fmla="*/ 262324 w 262323"/>
                <a:gd name="connsiteY4" fmla="*/ 557 h 293648"/>
                <a:gd name="connsiteX5" fmla="*/ 258540 w 262323"/>
                <a:gd name="connsiteY5" fmla="*/ 16840 h 293648"/>
                <a:gd name="connsiteX6" fmla="*/ 177825 w 262323"/>
                <a:gd name="connsiteY6" fmla="*/ 281124 h 293648"/>
                <a:gd name="connsiteX7" fmla="*/ 161430 w 262323"/>
                <a:gd name="connsiteY7" fmla="*/ 293649 h 293648"/>
                <a:gd name="connsiteX8" fmla="*/ 99633 w 262323"/>
                <a:gd name="connsiteY8" fmla="*/ 292396 h 293648"/>
                <a:gd name="connsiteX9" fmla="*/ 88282 w 262323"/>
                <a:gd name="connsiteY9" fmla="*/ 284881 h 293648"/>
                <a:gd name="connsiteX10" fmla="*/ 0 w 262323"/>
                <a:gd name="connsiteY10" fmla="*/ 5567 h 293648"/>
                <a:gd name="connsiteX11" fmla="*/ 0 w 262323"/>
                <a:gd name="connsiteY11" fmla="*/ 557 h 293648"/>
                <a:gd name="connsiteX12" fmla="*/ 74409 w 262323"/>
                <a:gd name="connsiteY12" fmla="*/ 557 h 293648"/>
                <a:gd name="connsiteX13" fmla="*/ 83237 w 262323"/>
                <a:gd name="connsiteY13" fmla="*/ 11829 h 293648"/>
                <a:gd name="connsiteX14" fmla="*/ 126117 w 262323"/>
                <a:gd name="connsiteY14" fmla="*/ 185931 h 293648"/>
                <a:gd name="connsiteX15" fmla="*/ 129901 w 262323"/>
                <a:gd name="connsiteY15" fmla="*/ 202214 h 293648"/>
                <a:gd name="connsiteX16" fmla="*/ 133684 w 262323"/>
                <a:gd name="connsiteY16" fmla="*/ 202214 h 293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2323" h="293648">
                  <a:moveTo>
                    <a:pt x="133684" y="202214"/>
                  </a:moveTo>
                  <a:lnTo>
                    <a:pt x="166475" y="68193"/>
                  </a:lnTo>
                  <a:cubicBezTo>
                    <a:pt x="171519" y="48153"/>
                    <a:pt x="175303" y="28112"/>
                    <a:pt x="181609" y="9324"/>
                  </a:cubicBezTo>
                  <a:cubicBezTo>
                    <a:pt x="182870" y="5567"/>
                    <a:pt x="186653" y="557"/>
                    <a:pt x="190437" y="557"/>
                  </a:cubicBezTo>
                  <a:cubicBezTo>
                    <a:pt x="213138" y="-696"/>
                    <a:pt x="237100" y="557"/>
                    <a:pt x="262324" y="557"/>
                  </a:cubicBezTo>
                  <a:cubicBezTo>
                    <a:pt x="261063" y="6819"/>
                    <a:pt x="259801" y="11829"/>
                    <a:pt x="258540" y="16840"/>
                  </a:cubicBezTo>
                  <a:cubicBezTo>
                    <a:pt x="232056" y="104517"/>
                    <a:pt x="204310" y="193446"/>
                    <a:pt x="177825" y="281124"/>
                  </a:cubicBezTo>
                  <a:cubicBezTo>
                    <a:pt x="175303" y="289891"/>
                    <a:pt x="171519" y="293649"/>
                    <a:pt x="161430" y="293649"/>
                  </a:cubicBezTo>
                  <a:cubicBezTo>
                    <a:pt x="141251" y="292396"/>
                    <a:pt x="119811" y="293649"/>
                    <a:pt x="99633" y="292396"/>
                  </a:cubicBezTo>
                  <a:cubicBezTo>
                    <a:pt x="94588" y="292396"/>
                    <a:pt x="89543" y="288639"/>
                    <a:pt x="88282" y="284881"/>
                  </a:cubicBezTo>
                  <a:cubicBezTo>
                    <a:pt x="58014" y="192194"/>
                    <a:pt x="29007" y="98254"/>
                    <a:pt x="0" y="5567"/>
                  </a:cubicBezTo>
                  <a:cubicBezTo>
                    <a:pt x="0" y="4314"/>
                    <a:pt x="0" y="1809"/>
                    <a:pt x="0" y="557"/>
                  </a:cubicBezTo>
                  <a:cubicBezTo>
                    <a:pt x="25223" y="557"/>
                    <a:pt x="50447" y="557"/>
                    <a:pt x="74409" y="557"/>
                  </a:cubicBezTo>
                  <a:cubicBezTo>
                    <a:pt x="78193" y="557"/>
                    <a:pt x="81976" y="8072"/>
                    <a:pt x="83237" y="11829"/>
                  </a:cubicBezTo>
                  <a:cubicBezTo>
                    <a:pt x="98371" y="69446"/>
                    <a:pt x="112244" y="128315"/>
                    <a:pt x="126117" y="185931"/>
                  </a:cubicBezTo>
                  <a:cubicBezTo>
                    <a:pt x="127378" y="190941"/>
                    <a:pt x="128639" y="195951"/>
                    <a:pt x="129901" y="202214"/>
                  </a:cubicBezTo>
                  <a:lnTo>
                    <a:pt x="133684" y="202214"/>
                  </a:ln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A44455EE-0C63-C14C-9D26-9F6E0BDD0926}"/>
                </a:ext>
              </a:extLst>
            </p:cNvPr>
            <p:cNvSpPr/>
            <p:nvPr/>
          </p:nvSpPr>
          <p:spPr>
            <a:xfrm>
              <a:off x="10586502" y="4363864"/>
              <a:ext cx="175302" cy="373254"/>
            </a:xfrm>
            <a:custGeom>
              <a:avLst/>
              <a:gdLst>
                <a:gd name="connsiteX0" fmla="*/ 34052 w 175302"/>
                <a:gd name="connsiteY0" fmla="*/ 136526 h 373254"/>
                <a:gd name="connsiteX1" fmla="*/ 0 w 175302"/>
                <a:gd name="connsiteY1" fmla="*/ 136526 h 373254"/>
                <a:gd name="connsiteX2" fmla="*/ 0 w 175302"/>
                <a:gd name="connsiteY2" fmla="*/ 72647 h 373254"/>
                <a:gd name="connsiteX3" fmla="*/ 34052 w 175302"/>
                <a:gd name="connsiteY3" fmla="*/ 72647 h 373254"/>
                <a:gd name="connsiteX4" fmla="*/ 34052 w 175302"/>
                <a:gd name="connsiteY4" fmla="*/ 0 h 373254"/>
                <a:gd name="connsiteX5" fmla="*/ 113505 w 175302"/>
                <a:gd name="connsiteY5" fmla="*/ 0 h 373254"/>
                <a:gd name="connsiteX6" fmla="*/ 113505 w 175302"/>
                <a:gd name="connsiteY6" fmla="*/ 70142 h 373254"/>
                <a:gd name="connsiteX7" fmla="*/ 172781 w 175302"/>
                <a:gd name="connsiteY7" fmla="*/ 70142 h 373254"/>
                <a:gd name="connsiteX8" fmla="*/ 172781 w 175302"/>
                <a:gd name="connsiteY8" fmla="*/ 136526 h 373254"/>
                <a:gd name="connsiteX9" fmla="*/ 126117 w 175302"/>
                <a:gd name="connsiteY9" fmla="*/ 136526 h 373254"/>
                <a:gd name="connsiteX10" fmla="*/ 114767 w 175302"/>
                <a:gd name="connsiteY10" fmla="*/ 147799 h 373254"/>
                <a:gd name="connsiteX11" fmla="*/ 114767 w 175302"/>
                <a:gd name="connsiteY11" fmla="*/ 280567 h 373254"/>
                <a:gd name="connsiteX12" fmla="*/ 161430 w 175302"/>
                <a:gd name="connsiteY12" fmla="*/ 310628 h 373254"/>
                <a:gd name="connsiteX13" fmla="*/ 175303 w 175302"/>
                <a:gd name="connsiteY13" fmla="*/ 305617 h 373254"/>
                <a:gd name="connsiteX14" fmla="*/ 175303 w 175302"/>
                <a:gd name="connsiteY14" fmla="*/ 358224 h 373254"/>
                <a:gd name="connsiteX15" fmla="*/ 168997 w 175302"/>
                <a:gd name="connsiteY15" fmla="*/ 365739 h 373254"/>
                <a:gd name="connsiteX16" fmla="*/ 84498 w 175302"/>
                <a:gd name="connsiteY16" fmla="*/ 365739 h 373254"/>
                <a:gd name="connsiteX17" fmla="*/ 37835 w 175302"/>
                <a:gd name="connsiteY17" fmla="*/ 300607 h 373254"/>
                <a:gd name="connsiteX18" fmla="*/ 35313 w 175302"/>
                <a:gd name="connsiteY18" fmla="*/ 151556 h 373254"/>
                <a:gd name="connsiteX19" fmla="*/ 34052 w 175302"/>
                <a:gd name="connsiteY19" fmla="*/ 136526 h 37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5302" h="373254">
                  <a:moveTo>
                    <a:pt x="34052" y="136526"/>
                  </a:moveTo>
                  <a:lnTo>
                    <a:pt x="0" y="136526"/>
                  </a:lnTo>
                  <a:lnTo>
                    <a:pt x="0" y="72647"/>
                  </a:lnTo>
                  <a:lnTo>
                    <a:pt x="34052" y="72647"/>
                  </a:lnTo>
                  <a:lnTo>
                    <a:pt x="34052" y="0"/>
                  </a:lnTo>
                  <a:lnTo>
                    <a:pt x="113505" y="0"/>
                  </a:lnTo>
                  <a:lnTo>
                    <a:pt x="113505" y="70142"/>
                  </a:lnTo>
                  <a:lnTo>
                    <a:pt x="172781" y="70142"/>
                  </a:lnTo>
                  <a:lnTo>
                    <a:pt x="172781" y="136526"/>
                  </a:lnTo>
                  <a:cubicBezTo>
                    <a:pt x="156385" y="136526"/>
                    <a:pt x="141251" y="136526"/>
                    <a:pt x="126117" y="136526"/>
                  </a:cubicBezTo>
                  <a:cubicBezTo>
                    <a:pt x="117289" y="136526"/>
                    <a:pt x="114767" y="139031"/>
                    <a:pt x="114767" y="147799"/>
                  </a:cubicBezTo>
                  <a:cubicBezTo>
                    <a:pt x="114767" y="191637"/>
                    <a:pt x="114767" y="235476"/>
                    <a:pt x="114767" y="280567"/>
                  </a:cubicBezTo>
                  <a:cubicBezTo>
                    <a:pt x="114767" y="310628"/>
                    <a:pt x="133684" y="321900"/>
                    <a:pt x="161430" y="310628"/>
                  </a:cubicBezTo>
                  <a:lnTo>
                    <a:pt x="175303" y="305617"/>
                  </a:lnTo>
                  <a:cubicBezTo>
                    <a:pt x="175303" y="324405"/>
                    <a:pt x="175303" y="340688"/>
                    <a:pt x="175303" y="358224"/>
                  </a:cubicBezTo>
                  <a:cubicBezTo>
                    <a:pt x="174042" y="361981"/>
                    <a:pt x="171519" y="364486"/>
                    <a:pt x="168997" y="365739"/>
                  </a:cubicBezTo>
                  <a:cubicBezTo>
                    <a:pt x="141251" y="375759"/>
                    <a:pt x="112244" y="375759"/>
                    <a:pt x="84498" y="365739"/>
                  </a:cubicBezTo>
                  <a:cubicBezTo>
                    <a:pt x="56753" y="355719"/>
                    <a:pt x="37835" y="329416"/>
                    <a:pt x="37835" y="300607"/>
                  </a:cubicBezTo>
                  <a:cubicBezTo>
                    <a:pt x="36574" y="250506"/>
                    <a:pt x="36574" y="200405"/>
                    <a:pt x="35313" y="151556"/>
                  </a:cubicBezTo>
                  <a:lnTo>
                    <a:pt x="34052" y="136526"/>
                  </a:ln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D6B23A02-9F3A-B74E-BF54-E2A7A2E893B9}"/>
                </a:ext>
              </a:extLst>
            </p:cNvPr>
            <p:cNvSpPr/>
            <p:nvPr/>
          </p:nvSpPr>
          <p:spPr>
            <a:xfrm>
              <a:off x="10394804" y="4809765"/>
              <a:ext cx="174041" cy="373170"/>
            </a:xfrm>
            <a:custGeom>
              <a:avLst/>
              <a:gdLst>
                <a:gd name="connsiteX0" fmla="*/ 0 w 174041"/>
                <a:gd name="connsiteY0" fmla="*/ 72647 h 373170"/>
                <a:gd name="connsiteX1" fmla="*/ 34052 w 174041"/>
                <a:gd name="connsiteY1" fmla="*/ 72647 h 373170"/>
                <a:gd name="connsiteX2" fmla="*/ 34052 w 174041"/>
                <a:gd name="connsiteY2" fmla="*/ 0 h 373170"/>
                <a:gd name="connsiteX3" fmla="*/ 112244 w 174041"/>
                <a:gd name="connsiteY3" fmla="*/ 0 h 373170"/>
                <a:gd name="connsiteX4" fmla="*/ 112244 w 174041"/>
                <a:gd name="connsiteY4" fmla="*/ 71394 h 373170"/>
                <a:gd name="connsiteX5" fmla="*/ 161430 w 174041"/>
                <a:gd name="connsiteY5" fmla="*/ 71394 h 373170"/>
                <a:gd name="connsiteX6" fmla="*/ 174042 w 174041"/>
                <a:gd name="connsiteY6" fmla="*/ 83920 h 373170"/>
                <a:gd name="connsiteX7" fmla="*/ 174042 w 174041"/>
                <a:gd name="connsiteY7" fmla="*/ 136526 h 373170"/>
                <a:gd name="connsiteX8" fmla="*/ 124856 w 174041"/>
                <a:gd name="connsiteY8" fmla="*/ 136526 h 373170"/>
                <a:gd name="connsiteX9" fmla="*/ 112244 w 174041"/>
                <a:gd name="connsiteY9" fmla="*/ 150304 h 373170"/>
                <a:gd name="connsiteX10" fmla="*/ 112244 w 174041"/>
                <a:gd name="connsiteY10" fmla="*/ 278062 h 373170"/>
                <a:gd name="connsiteX11" fmla="*/ 162691 w 174041"/>
                <a:gd name="connsiteY11" fmla="*/ 309375 h 373170"/>
                <a:gd name="connsiteX12" fmla="*/ 172781 w 174041"/>
                <a:gd name="connsiteY12" fmla="*/ 305617 h 373170"/>
                <a:gd name="connsiteX13" fmla="*/ 172781 w 174041"/>
                <a:gd name="connsiteY13" fmla="*/ 356971 h 373170"/>
                <a:gd name="connsiteX14" fmla="*/ 167736 w 174041"/>
                <a:gd name="connsiteY14" fmla="*/ 364486 h 373170"/>
                <a:gd name="connsiteX15" fmla="*/ 58014 w 174041"/>
                <a:gd name="connsiteY15" fmla="*/ 349456 h 373170"/>
                <a:gd name="connsiteX16" fmla="*/ 34052 w 174041"/>
                <a:gd name="connsiteY16" fmla="*/ 298102 h 373170"/>
                <a:gd name="connsiteX17" fmla="*/ 32791 w 174041"/>
                <a:gd name="connsiteY17" fmla="*/ 157819 h 373170"/>
                <a:gd name="connsiteX18" fmla="*/ 11350 w 174041"/>
                <a:gd name="connsiteY18" fmla="*/ 136526 h 373170"/>
                <a:gd name="connsiteX19" fmla="*/ 0 w 174041"/>
                <a:gd name="connsiteY19" fmla="*/ 136526 h 373170"/>
                <a:gd name="connsiteX20" fmla="*/ 0 w 174041"/>
                <a:gd name="connsiteY20" fmla="*/ 72647 h 37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4041" h="373170">
                  <a:moveTo>
                    <a:pt x="0" y="72647"/>
                  </a:moveTo>
                  <a:lnTo>
                    <a:pt x="34052" y="72647"/>
                  </a:lnTo>
                  <a:lnTo>
                    <a:pt x="34052" y="0"/>
                  </a:lnTo>
                  <a:lnTo>
                    <a:pt x="112244" y="0"/>
                  </a:lnTo>
                  <a:lnTo>
                    <a:pt x="112244" y="71394"/>
                  </a:lnTo>
                  <a:cubicBezTo>
                    <a:pt x="129901" y="71394"/>
                    <a:pt x="146296" y="71394"/>
                    <a:pt x="161430" y="71394"/>
                  </a:cubicBezTo>
                  <a:cubicBezTo>
                    <a:pt x="171519" y="71394"/>
                    <a:pt x="174042" y="75152"/>
                    <a:pt x="174042" y="83920"/>
                  </a:cubicBezTo>
                  <a:cubicBezTo>
                    <a:pt x="174042" y="101455"/>
                    <a:pt x="174042" y="117738"/>
                    <a:pt x="174042" y="136526"/>
                  </a:cubicBezTo>
                  <a:cubicBezTo>
                    <a:pt x="156385" y="136526"/>
                    <a:pt x="141251" y="136526"/>
                    <a:pt x="124856" y="136526"/>
                  </a:cubicBezTo>
                  <a:cubicBezTo>
                    <a:pt x="114767" y="136526"/>
                    <a:pt x="112244" y="141536"/>
                    <a:pt x="112244" y="150304"/>
                  </a:cubicBezTo>
                  <a:cubicBezTo>
                    <a:pt x="112244" y="192890"/>
                    <a:pt x="112244" y="235476"/>
                    <a:pt x="112244" y="278062"/>
                  </a:cubicBezTo>
                  <a:cubicBezTo>
                    <a:pt x="112244" y="311880"/>
                    <a:pt x="131162" y="323153"/>
                    <a:pt x="162691" y="309375"/>
                  </a:cubicBezTo>
                  <a:cubicBezTo>
                    <a:pt x="165214" y="308123"/>
                    <a:pt x="168997" y="306870"/>
                    <a:pt x="172781" y="305617"/>
                  </a:cubicBezTo>
                  <a:cubicBezTo>
                    <a:pt x="172781" y="323153"/>
                    <a:pt x="172781" y="339436"/>
                    <a:pt x="172781" y="356971"/>
                  </a:cubicBezTo>
                  <a:cubicBezTo>
                    <a:pt x="172781" y="359476"/>
                    <a:pt x="170258" y="363234"/>
                    <a:pt x="167736" y="364486"/>
                  </a:cubicBezTo>
                  <a:cubicBezTo>
                    <a:pt x="139990" y="380769"/>
                    <a:pt x="83237" y="373254"/>
                    <a:pt x="58014" y="349456"/>
                  </a:cubicBezTo>
                  <a:cubicBezTo>
                    <a:pt x="42880" y="336931"/>
                    <a:pt x="34052" y="318143"/>
                    <a:pt x="34052" y="298102"/>
                  </a:cubicBezTo>
                  <a:cubicBezTo>
                    <a:pt x="32791" y="251759"/>
                    <a:pt x="32791" y="204162"/>
                    <a:pt x="32791" y="157819"/>
                  </a:cubicBezTo>
                  <a:cubicBezTo>
                    <a:pt x="32791" y="132768"/>
                    <a:pt x="34052" y="136526"/>
                    <a:pt x="11350" y="136526"/>
                  </a:cubicBezTo>
                  <a:lnTo>
                    <a:pt x="0" y="136526"/>
                  </a:lnTo>
                  <a:lnTo>
                    <a:pt x="0" y="72647"/>
                  </a:ln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00ABE90C-FEFC-064C-B260-24BC850F9BDC}"/>
                </a:ext>
              </a:extLst>
            </p:cNvPr>
            <p:cNvSpPr/>
            <p:nvPr/>
          </p:nvSpPr>
          <p:spPr>
            <a:xfrm>
              <a:off x="10285082" y="4767179"/>
              <a:ext cx="78192" cy="407072"/>
            </a:xfrm>
            <a:custGeom>
              <a:avLst/>
              <a:gdLst>
                <a:gd name="connsiteX0" fmla="*/ 78193 w 78192"/>
                <a:gd name="connsiteY0" fmla="*/ 407072 h 407072"/>
                <a:gd name="connsiteX1" fmla="*/ 1261 w 78192"/>
                <a:gd name="connsiteY1" fmla="*/ 407072 h 407072"/>
                <a:gd name="connsiteX2" fmla="*/ 0 w 78192"/>
                <a:gd name="connsiteY2" fmla="*/ 400810 h 407072"/>
                <a:gd name="connsiteX3" fmla="*/ 0 w 78192"/>
                <a:gd name="connsiteY3" fmla="*/ 17535 h 407072"/>
                <a:gd name="connsiteX4" fmla="*/ 17656 w 78192"/>
                <a:gd name="connsiteY4" fmla="*/ 0 h 407072"/>
                <a:gd name="connsiteX5" fmla="*/ 78193 w 78192"/>
                <a:gd name="connsiteY5" fmla="*/ 0 h 407072"/>
                <a:gd name="connsiteX6" fmla="*/ 78193 w 78192"/>
                <a:gd name="connsiteY6" fmla="*/ 407072 h 40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192" h="407072">
                  <a:moveTo>
                    <a:pt x="78193" y="407072"/>
                  </a:moveTo>
                  <a:lnTo>
                    <a:pt x="1261" y="407072"/>
                  </a:lnTo>
                  <a:cubicBezTo>
                    <a:pt x="1261" y="404567"/>
                    <a:pt x="0" y="402062"/>
                    <a:pt x="0" y="400810"/>
                  </a:cubicBezTo>
                  <a:cubicBezTo>
                    <a:pt x="0" y="273052"/>
                    <a:pt x="0" y="145294"/>
                    <a:pt x="0" y="17535"/>
                  </a:cubicBezTo>
                  <a:cubicBezTo>
                    <a:pt x="0" y="3758"/>
                    <a:pt x="3784" y="0"/>
                    <a:pt x="17656" y="0"/>
                  </a:cubicBezTo>
                  <a:cubicBezTo>
                    <a:pt x="37835" y="1253"/>
                    <a:pt x="58014" y="0"/>
                    <a:pt x="78193" y="0"/>
                  </a:cubicBezTo>
                  <a:lnTo>
                    <a:pt x="78193" y="407072"/>
                  </a:ln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E71DB17F-89D2-4E4D-BD33-52DD9590C15F}"/>
                </a:ext>
              </a:extLst>
            </p:cNvPr>
            <p:cNvSpPr/>
            <p:nvPr/>
          </p:nvSpPr>
          <p:spPr>
            <a:xfrm>
              <a:off x="9369471" y="4437763"/>
              <a:ext cx="75670" cy="290587"/>
            </a:xfrm>
            <a:custGeom>
              <a:avLst/>
              <a:gdLst>
                <a:gd name="connsiteX0" fmla="*/ 75670 w 75670"/>
                <a:gd name="connsiteY0" fmla="*/ 290587 h 290587"/>
                <a:gd name="connsiteX1" fmla="*/ 0 w 75670"/>
                <a:gd name="connsiteY1" fmla="*/ 290587 h 290587"/>
                <a:gd name="connsiteX2" fmla="*/ 0 w 75670"/>
                <a:gd name="connsiteY2" fmla="*/ 0 h 290587"/>
                <a:gd name="connsiteX3" fmla="*/ 75670 w 75670"/>
                <a:gd name="connsiteY3" fmla="*/ 0 h 290587"/>
                <a:gd name="connsiteX4" fmla="*/ 75670 w 75670"/>
                <a:gd name="connsiteY4" fmla="*/ 290587 h 29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70" h="290587">
                  <a:moveTo>
                    <a:pt x="75670" y="290587"/>
                  </a:moveTo>
                  <a:lnTo>
                    <a:pt x="0" y="290587"/>
                  </a:lnTo>
                  <a:lnTo>
                    <a:pt x="0" y="0"/>
                  </a:lnTo>
                  <a:lnTo>
                    <a:pt x="75670" y="0"/>
                  </a:lnTo>
                  <a:lnTo>
                    <a:pt x="75670" y="290587"/>
                  </a:ln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22B3ABA3-FE8E-A442-B993-A06F18CEA452}"/>
                </a:ext>
              </a:extLst>
            </p:cNvPr>
            <p:cNvSpPr/>
            <p:nvPr/>
          </p:nvSpPr>
          <p:spPr>
            <a:xfrm>
              <a:off x="10803424" y="4436323"/>
              <a:ext cx="76931" cy="292027"/>
            </a:xfrm>
            <a:custGeom>
              <a:avLst/>
              <a:gdLst>
                <a:gd name="connsiteX0" fmla="*/ 76932 w 76931"/>
                <a:gd name="connsiteY0" fmla="*/ 188 h 292027"/>
                <a:gd name="connsiteX1" fmla="*/ 76932 w 76931"/>
                <a:gd name="connsiteY1" fmla="*/ 292027 h 292027"/>
                <a:gd name="connsiteX2" fmla="*/ 1261 w 76931"/>
                <a:gd name="connsiteY2" fmla="*/ 292027 h 292027"/>
                <a:gd name="connsiteX3" fmla="*/ 0 w 76931"/>
                <a:gd name="connsiteY3" fmla="*/ 278250 h 292027"/>
                <a:gd name="connsiteX4" fmla="*/ 0 w 76931"/>
                <a:gd name="connsiteY4" fmla="*/ 15218 h 292027"/>
                <a:gd name="connsiteX5" fmla="*/ 15134 w 76931"/>
                <a:gd name="connsiteY5" fmla="*/ 188 h 292027"/>
                <a:gd name="connsiteX6" fmla="*/ 76932 w 76931"/>
                <a:gd name="connsiteY6" fmla="*/ 188 h 29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931" h="292027">
                  <a:moveTo>
                    <a:pt x="76932" y="188"/>
                  </a:moveTo>
                  <a:lnTo>
                    <a:pt x="76932" y="292027"/>
                  </a:lnTo>
                  <a:lnTo>
                    <a:pt x="1261" y="292027"/>
                  </a:lnTo>
                  <a:cubicBezTo>
                    <a:pt x="1261" y="287017"/>
                    <a:pt x="0" y="283260"/>
                    <a:pt x="0" y="278250"/>
                  </a:cubicBezTo>
                  <a:cubicBezTo>
                    <a:pt x="0" y="190573"/>
                    <a:pt x="0" y="102895"/>
                    <a:pt x="0" y="15218"/>
                  </a:cubicBezTo>
                  <a:cubicBezTo>
                    <a:pt x="0" y="3945"/>
                    <a:pt x="2522" y="-1065"/>
                    <a:pt x="15134" y="188"/>
                  </a:cubicBezTo>
                  <a:cubicBezTo>
                    <a:pt x="35313" y="1440"/>
                    <a:pt x="55492" y="188"/>
                    <a:pt x="76932" y="188"/>
                  </a:cubicBez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66EBD006-7A4B-CD42-A90A-36A671056BD7}"/>
                </a:ext>
              </a:extLst>
            </p:cNvPr>
            <p:cNvSpPr/>
            <p:nvPr/>
          </p:nvSpPr>
          <p:spPr>
            <a:xfrm>
              <a:off x="9368210" y="4322530"/>
              <a:ext cx="78192" cy="68889"/>
            </a:xfrm>
            <a:custGeom>
              <a:avLst/>
              <a:gdLst>
                <a:gd name="connsiteX0" fmla="*/ 78193 w 78192"/>
                <a:gd name="connsiteY0" fmla="*/ 0 h 68889"/>
                <a:gd name="connsiteX1" fmla="*/ 78193 w 78192"/>
                <a:gd name="connsiteY1" fmla="*/ 68889 h 68889"/>
                <a:gd name="connsiteX2" fmla="*/ 0 w 78192"/>
                <a:gd name="connsiteY2" fmla="*/ 68889 h 68889"/>
                <a:gd name="connsiteX3" fmla="*/ 0 w 78192"/>
                <a:gd name="connsiteY3" fmla="*/ 0 h 68889"/>
                <a:gd name="connsiteX4" fmla="*/ 78193 w 78192"/>
                <a:gd name="connsiteY4" fmla="*/ 0 h 68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92" h="68889">
                  <a:moveTo>
                    <a:pt x="78193" y="0"/>
                  </a:moveTo>
                  <a:lnTo>
                    <a:pt x="78193" y="68889"/>
                  </a:lnTo>
                  <a:lnTo>
                    <a:pt x="0" y="68889"/>
                  </a:lnTo>
                  <a:lnTo>
                    <a:pt x="0" y="0"/>
                  </a:lnTo>
                  <a:lnTo>
                    <a:pt x="78193" y="0"/>
                  </a:ln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54E727B-12C3-D547-A16C-6032AD1F6317}"/>
                </a:ext>
              </a:extLst>
            </p:cNvPr>
            <p:cNvSpPr/>
            <p:nvPr/>
          </p:nvSpPr>
          <p:spPr>
            <a:xfrm>
              <a:off x="10802163" y="4322530"/>
              <a:ext cx="78192" cy="68889"/>
            </a:xfrm>
            <a:custGeom>
              <a:avLst/>
              <a:gdLst>
                <a:gd name="connsiteX0" fmla="*/ 78193 w 78192"/>
                <a:gd name="connsiteY0" fmla="*/ 0 h 68889"/>
                <a:gd name="connsiteX1" fmla="*/ 78193 w 78192"/>
                <a:gd name="connsiteY1" fmla="*/ 68889 h 68889"/>
                <a:gd name="connsiteX2" fmla="*/ 0 w 78192"/>
                <a:gd name="connsiteY2" fmla="*/ 68889 h 68889"/>
                <a:gd name="connsiteX3" fmla="*/ 0 w 78192"/>
                <a:gd name="connsiteY3" fmla="*/ 0 h 68889"/>
                <a:gd name="connsiteX4" fmla="*/ 78193 w 78192"/>
                <a:gd name="connsiteY4" fmla="*/ 0 h 68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92" h="68889">
                  <a:moveTo>
                    <a:pt x="78193" y="0"/>
                  </a:moveTo>
                  <a:lnTo>
                    <a:pt x="78193" y="68889"/>
                  </a:lnTo>
                  <a:lnTo>
                    <a:pt x="0" y="68889"/>
                  </a:lnTo>
                  <a:lnTo>
                    <a:pt x="0" y="0"/>
                  </a:lnTo>
                  <a:lnTo>
                    <a:pt x="78193" y="0"/>
                  </a:lnTo>
                  <a:close/>
                </a:path>
              </a:pathLst>
            </a:custGeom>
            <a:solidFill>
              <a:srgbClr val="1D3C73"/>
            </a:solidFill>
            <a:ln w="125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3" name="Graphic 122">
            <a:extLst>
              <a:ext uri="{FF2B5EF4-FFF2-40B4-BE49-F238E27FC236}">
                <a16:creationId xmlns:a16="http://schemas.microsoft.com/office/drawing/2014/main" id="{4E7EBD27-0D83-DC40-AAF2-3CF7EC7D16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3263858">
            <a:off x="12575303" y="-3258281"/>
            <a:ext cx="207987" cy="232252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7FDE267-CC37-F64F-B259-81092C73B1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83318" y="754648"/>
            <a:ext cx="6815957" cy="5842248"/>
          </a:xfrm>
          <a:prstGeom prst="rect">
            <a:avLst/>
          </a:prstGeom>
        </p:spPr>
      </p:pic>
      <p:pic>
        <p:nvPicPr>
          <p:cNvPr id="130" name="Graphic 129">
            <a:extLst>
              <a:ext uri="{FF2B5EF4-FFF2-40B4-BE49-F238E27FC236}">
                <a16:creationId xmlns:a16="http://schemas.microsoft.com/office/drawing/2014/main" id="{84FC55C2-1878-A24E-BD86-413520C1DD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3263858">
            <a:off x="12474819" y="-2253447"/>
            <a:ext cx="207987" cy="2322522"/>
          </a:xfrm>
          <a:prstGeom prst="rect">
            <a:avLst/>
          </a:prstGeom>
        </p:spPr>
      </p:pic>
      <p:pic>
        <p:nvPicPr>
          <p:cNvPr id="131" name="Graphic 130">
            <a:extLst>
              <a:ext uri="{FF2B5EF4-FFF2-40B4-BE49-F238E27FC236}">
                <a16:creationId xmlns:a16="http://schemas.microsoft.com/office/drawing/2014/main" id="{787D9DD2-5CA3-2549-BC11-8BA09AD293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3263858">
            <a:off x="12213562" y="-2585042"/>
            <a:ext cx="207987" cy="2322522"/>
          </a:xfrm>
          <a:prstGeom prst="rect">
            <a:avLst/>
          </a:prstGeom>
        </p:spPr>
      </p:pic>
      <p:pic>
        <p:nvPicPr>
          <p:cNvPr id="132" name="Graphic 131">
            <a:extLst>
              <a:ext uri="{FF2B5EF4-FFF2-40B4-BE49-F238E27FC236}">
                <a16:creationId xmlns:a16="http://schemas.microsoft.com/office/drawing/2014/main" id="{0EDA02E2-C875-964B-A49F-4A8561C24B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3263858">
            <a:off x="12856656" y="-1921851"/>
            <a:ext cx="207987" cy="232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112 1.19213 L 0.06615 0.1810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57" y="-5055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73112 1.19213 L 0.06615 0.1810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57" y="-50556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73112 1.19213 L 0.06614 0.1810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57" y="-5055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73112 1.19213 L 0.06615 0.181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57" y="-5055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" decel="100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7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" decel="100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7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7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7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" decel="100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7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7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7" presetClass="exit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" decel="100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7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" decel="100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7" presetClass="exit" presetSubtype="0" fill="hold" grpId="1" nodeType="withEffect">
                                  <p:stCondLst>
                                    <p:cond delay="15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5" grpId="0" animBg="1"/>
      <p:bldP spid="95" grpId="1" animBg="1"/>
      <p:bldP spid="95" grpId="2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Freeform 692">
            <a:extLst>
              <a:ext uri="{FF2B5EF4-FFF2-40B4-BE49-F238E27FC236}">
                <a16:creationId xmlns:a16="http://schemas.microsoft.com/office/drawing/2014/main" id="{82F6351F-31BC-C147-95CE-C7A72C845AD5}"/>
              </a:ext>
            </a:extLst>
          </p:cNvPr>
          <p:cNvSpPr/>
          <p:nvPr/>
        </p:nvSpPr>
        <p:spPr>
          <a:xfrm>
            <a:off x="1371564" y="2102908"/>
            <a:ext cx="2336870" cy="1756676"/>
          </a:xfrm>
          <a:custGeom>
            <a:avLst/>
            <a:gdLst>
              <a:gd name="connsiteX0" fmla="*/ 1 w 3984757"/>
              <a:gd name="connsiteY0" fmla="*/ 833041 h 2995429"/>
              <a:gd name="connsiteX1" fmla="*/ 356830 w 3984757"/>
              <a:gd name="connsiteY1" fmla="*/ 476647 h 2995429"/>
              <a:gd name="connsiteX2" fmla="*/ 528643 w 3984757"/>
              <a:gd name="connsiteY2" fmla="*/ 521023 h 2995429"/>
              <a:gd name="connsiteX3" fmla="*/ 660732 w 3984757"/>
              <a:gd name="connsiteY3" fmla="*/ 373528 h 2995429"/>
              <a:gd name="connsiteX4" fmla="*/ 660732 w 3984757"/>
              <a:gd name="connsiteY4" fmla="*/ 354190 h 2995429"/>
              <a:gd name="connsiteX5" fmla="*/ 1019756 w 3984757"/>
              <a:gd name="connsiteY5" fmla="*/ 9 h 2995429"/>
              <a:gd name="connsiteX6" fmla="*/ 1343958 w 3984757"/>
              <a:gd name="connsiteY6" fmla="*/ 214200 h 2995429"/>
              <a:gd name="connsiteX7" fmla="*/ 1767684 w 3984757"/>
              <a:gd name="connsiteY7" fmla="*/ 74262 h 2995429"/>
              <a:gd name="connsiteX8" fmla="*/ 1926531 w 3984757"/>
              <a:gd name="connsiteY8" fmla="*/ 260959 h 2995429"/>
              <a:gd name="connsiteX9" fmla="*/ 2849108 w 3984757"/>
              <a:gd name="connsiteY9" fmla="*/ 265012 h 2995429"/>
              <a:gd name="connsiteX10" fmla="*/ 3016693 w 3984757"/>
              <a:gd name="connsiteY10" fmla="*/ 890769 h 2995429"/>
              <a:gd name="connsiteX11" fmla="*/ 3212230 w 3984757"/>
              <a:gd name="connsiteY11" fmla="*/ 1084734 h 2995429"/>
              <a:gd name="connsiteX12" fmla="*/ 3550468 w 3984757"/>
              <a:gd name="connsiteY12" fmla="*/ 1196045 h 2995429"/>
              <a:gd name="connsiteX13" fmla="*/ 3572156 w 3984757"/>
              <a:gd name="connsiteY13" fmla="*/ 1257918 h 2995429"/>
              <a:gd name="connsiteX14" fmla="*/ 3982524 w 3984757"/>
              <a:gd name="connsiteY14" fmla="*/ 1758374 h 2995429"/>
              <a:gd name="connsiteX15" fmla="*/ 3871230 w 3984757"/>
              <a:gd name="connsiteY15" fmla="*/ 2015306 h 2995429"/>
              <a:gd name="connsiteX16" fmla="*/ 3945061 w 3984757"/>
              <a:gd name="connsiteY16" fmla="*/ 2264112 h 2995429"/>
              <a:gd name="connsiteX17" fmla="*/ 3487654 w 3984757"/>
              <a:gd name="connsiteY17" fmla="*/ 2722182 h 2995429"/>
              <a:gd name="connsiteX18" fmla="*/ 3235302 w 3984757"/>
              <a:gd name="connsiteY18" fmla="*/ 2645981 h 2995429"/>
              <a:gd name="connsiteX19" fmla="*/ 3004580 w 3984757"/>
              <a:gd name="connsiteY19" fmla="*/ 2799248 h 2995429"/>
              <a:gd name="connsiteX20" fmla="*/ 2894987 w 3984757"/>
              <a:gd name="connsiteY20" fmla="*/ 2774137 h 2995429"/>
              <a:gd name="connsiteX21" fmla="*/ 2267022 w 3984757"/>
              <a:gd name="connsiteY21" fmla="*/ 2929511 h 2995429"/>
              <a:gd name="connsiteX22" fmla="*/ 2163021 w 3984757"/>
              <a:gd name="connsiteY22" fmla="*/ 2843410 h 2995429"/>
              <a:gd name="connsiteX23" fmla="*/ 1684478 w 3984757"/>
              <a:gd name="connsiteY23" fmla="*/ 2686050 h 2995429"/>
              <a:gd name="connsiteX24" fmla="*/ 1650530 w 3984757"/>
              <a:gd name="connsiteY24" fmla="*/ 2580749 h 2995429"/>
              <a:gd name="connsiteX25" fmla="*/ 1347995 w 3984757"/>
              <a:gd name="connsiteY25" fmla="*/ 2586522 h 2995429"/>
              <a:gd name="connsiteX26" fmla="*/ 853610 w 3984757"/>
              <a:gd name="connsiteY26" fmla="*/ 2685178 h 2995429"/>
              <a:gd name="connsiteX27" fmla="*/ 695052 w 3984757"/>
              <a:gd name="connsiteY27" fmla="*/ 2386784 h 2995429"/>
              <a:gd name="connsiteX28" fmla="*/ 698513 w 3984757"/>
              <a:gd name="connsiteY28" fmla="*/ 2338292 h 2995429"/>
              <a:gd name="connsiteX29" fmla="*/ 631892 w 3984757"/>
              <a:gd name="connsiteY29" fmla="*/ 2191953 h 2995429"/>
              <a:gd name="connsiteX30" fmla="*/ 305477 w 3984757"/>
              <a:gd name="connsiteY30" fmla="*/ 1807999 h 2995429"/>
              <a:gd name="connsiteX31" fmla="*/ 343489 w 3984757"/>
              <a:gd name="connsiteY31" fmla="*/ 1674135 h 2995429"/>
              <a:gd name="connsiteX32" fmla="*/ 285808 w 3984757"/>
              <a:gd name="connsiteY32" fmla="*/ 1183449 h 2995429"/>
              <a:gd name="connsiteX33" fmla="*/ 1 w 3984757"/>
              <a:gd name="connsiteY33" fmla="*/ 833041 h 299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984757" h="2995429">
                <a:moveTo>
                  <a:pt x="1" y="833041"/>
                </a:moveTo>
                <a:cubicBezTo>
                  <a:pt x="202" y="636011"/>
                  <a:pt x="159960" y="476445"/>
                  <a:pt x="356830" y="476647"/>
                </a:cubicBezTo>
                <a:cubicBezTo>
                  <a:pt x="416922" y="476708"/>
                  <a:pt x="476024" y="491974"/>
                  <a:pt x="528643" y="521023"/>
                </a:cubicBezTo>
                <a:cubicBezTo>
                  <a:pt x="557986" y="460438"/>
                  <a:pt x="603755" y="409328"/>
                  <a:pt x="660732" y="373528"/>
                </a:cubicBezTo>
                <a:cubicBezTo>
                  <a:pt x="660732" y="367178"/>
                  <a:pt x="660732" y="360828"/>
                  <a:pt x="660732" y="354190"/>
                </a:cubicBezTo>
                <a:cubicBezTo>
                  <a:pt x="662148" y="157163"/>
                  <a:pt x="822889" y="-1409"/>
                  <a:pt x="1019756" y="9"/>
                </a:cubicBezTo>
                <a:cubicBezTo>
                  <a:pt x="1160614" y="1024"/>
                  <a:pt x="1287670" y="84964"/>
                  <a:pt x="1343958" y="214200"/>
                </a:cubicBezTo>
                <a:cubicBezTo>
                  <a:pt x="1422357" y="58452"/>
                  <a:pt x="1612065" y="-4200"/>
                  <a:pt x="1767684" y="74262"/>
                </a:cubicBezTo>
                <a:cubicBezTo>
                  <a:pt x="1843601" y="112538"/>
                  <a:pt x="1900875" y="179852"/>
                  <a:pt x="1926531" y="260959"/>
                </a:cubicBezTo>
                <a:cubicBezTo>
                  <a:pt x="2182413" y="7107"/>
                  <a:pt x="2595464" y="8922"/>
                  <a:pt x="2849108" y="265012"/>
                </a:cubicBezTo>
                <a:cubicBezTo>
                  <a:pt x="3011732" y="429195"/>
                  <a:pt x="3075469" y="667201"/>
                  <a:pt x="3016693" y="890769"/>
                </a:cubicBezTo>
                <a:cubicBezTo>
                  <a:pt x="3114519" y="910945"/>
                  <a:pt x="3191205" y="987019"/>
                  <a:pt x="3212230" y="1084734"/>
                </a:cubicBezTo>
                <a:cubicBezTo>
                  <a:pt x="3336358" y="1021990"/>
                  <a:pt x="3487798" y="1071826"/>
                  <a:pt x="3550468" y="1196045"/>
                </a:cubicBezTo>
                <a:cubicBezTo>
                  <a:pt x="3560361" y="1215635"/>
                  <a:pt x="3567657" y="1236437"/>
                  <a:pt x="3572156" y="1257918"/>
                </a:cubicBezTo>
                <a:cubicBezTo>
                  <a:pt x="3823557" y="1282703"/>
                  <a:pt x="4007269" y="1506767"/>
                  <a:pt x="3982524" y="1758374"/>
                </a:cubicBezTo>
                <a:cubicBezTo>
                  <a:pt x="3973151" y="1853550"/>
                  <a:pt x="3934217" y="1943397"/>
                  <a:pt x="3871230" y="2015306"/>
                </a:cubicBezTo>
                <a:cubicBezTo>
                  <a:pt x="3919537" y="2089269"/>
                  <a:pt x="3945205" y="2175748"/>
                  <a:pt x="3945061" y="2264112"/>
                </a:cubicBezTo>
                <a:cubicBezTo>
                  <a:pt x="3945061" y="2516986"/>
                  <a:pt x="3740324" y="2722023"/>
                  <a:pt x="3487654" y="2722182"/>
                </a:cubicBezTo>
                <a:cubicBezTo>
                  <a:pt x="3397846" y="2722390"/>
                  <a:pt x="3309998" y="2695867"/>
                  <a:pt x="3235302" y="2645981"/>
                </a:cubicBezTo>
                <a:cubicBezTo>
                  <a:pt x="3195704" y="2738461"/>
                  <a:pt x="3105117" y="2798651"/>
                  <a:pt x="3004580" y="2799248"/>
                </a:cubicBezTo>
                <a:cubicBezTo>
                  <a:pt x="2966626" y="2799324"/>
                  <a:pt x="2929134" y="2790734"/>
                  <a:pt x="2894987" y="2774137"/>
                </a:cubicBezTo>
                <a:cubicBezTo>
                  <a:pt x="2764450" y="2990587"/>
                  <a:pt x="2483301" y="3060149"/>
                  <a:pt x="2267022" y="2929511"/>
                </a:cubicBezTo>
                <a:cubicBezTo>
                  <a:pt x="2228292" y="2906102"/>
                  <a:pt x="2193243" y="2877100"/>
                  <a:pt x="2163021" y="2843410"/>
                </a:cubicBezTo>
                <a:cubicBezTo>
                  <a:pt x="1987456" y="2932224"/>
                  <a:pt x="1773207" y="2861759"/>
                  <a:pt x="1684478" y="2686050"/>
                </a:cubicBezTo>
                <a:cubicBezTo>
                  <a:pt x="1667756" y="2652932"/>
                  <a:pt x="1656301" y="2617403"/>
                  <a:pt x="1650530" y="2580749"/>
                </a:cubicBezTo>
                <a:cubicBezTo>
                  <a:pt x="1555536" y="2627500"/>
                  <a:pt x="1444702" y="2629616"/>
                  <a:pt x="1347995" y="2586522"/>
                </a:cubicBezTo>
                <a:cubicBezTo>
                  <a:pt x="1238696" y="2750396"/>
                  <a:pt x="1017350" y="2794570"/>
                  <a:pt x="853610" y="2685178"/>
                </a:cubicBezTo>
                <a:cubicBezTo>
                  <a:pt x="754047" y="2618667"/>
                  <a:pt x="694492" y="2506583"/>
                  <a:pt x="695052" y="2386784"/>
                </a:cubicBezTo>
                <a:cubicBezTo>
                  <a:pt x="695179" y="2370562"/>
                  <a:pt x="696335" y="2354367"/>
                  <a:pt x="698513" y="2338292"/>
                </a:cubicBezTo>
                <a:cubicBezTo>
                  <a:pt x="667169" y="2294220"/>
                  <a:pt x="644555" y="2244542"/>
                  <a:pt x="631892" y="2191953"/>
                </a:cubicBezTo>
                <a:cubicBezTo>
                  <a:pt x="435815" y="2176138"/>
                  <a:pt x="289676" y="2004236"/>
                  <a:pt x="305477" y="1807999"/>
                </a:cubicBezTo>
                <a:cubicBezTo>
                  <a:pt x="309238" y="1761312"/>
                  <a:pt x="322153" y="1715823"/>
                  <a:pt x="343489" y="1674135"/>
                </a:cubicBezTo>
                <a:cubicBezTo>
                  <a:pt x="195757" y="1552595"/>
                  <a:pt x="170295" y="1335986"/>
                  <a:pt x="285808" y="1183449"/>
                </a:cubicBezTo>
                <a:cubicBezTo>
                  <a:pt x="119211" y="1149845"/>
                  <a:pt x="-459" y="1003127"/>
                  <a:pt x="1" y="833041"/>
                </a:cubicBezTo>
                <a:close/>
              </a:path>
            </a:pathLst>
          </a:custGeom>
          <a:solidFill>
            <a:srgbClr val="FFFFFF"/>
          </a:solidFill>
          <a:ln w="2878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684" name="Straight Connector 683">
            <a:extLst>
              <a:ext uri="{FF2B5EF4-FFF2-40B4-BE49-F238E27FC236}">
                <a16:creationId xmlns:a16="http://schemas.microsoft.com/office/drawing/2014/main" id="{6CC33D5C-37C2-5F40-BA5E-94275C3673D2}"/>
              </a:ext>
            </a:extLst>
          </p:cNvPr>
          <p:cNvCxnSpPr/>
          <p:nvPr/>
        </p:nvCxnSpPr>
        <p:spPr>
          <a:xfrm flipH="1">
            <a:off x="3048" y="4607169"/>
            <a:ext cx="12188952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Graphic 52">
            <a:extLst>
              <a:ext uri="{FF2B5EF4-FFF2-40B4-BE49-F238E27FC236}">
                <a16:creationId xmlns:a16="http://schemas.microsoft.com/office/drawing/2014/main" id="{0058E2A3-1AF1-AA4C-8080-B78FBEF37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463" y="6420174"/>
            <a:ext cx="875071" cy="100552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8BA8E373-BE70-4440-ADB5-AEF79713658D}"/>
              </a:ext>
            </a:extLst>
          </p:cNvPr>
          <p:cNvSpPr/>
          <p:nvPr/>
        </p:nvSpPr>
        <p:spPr>
          <a:xfrm>
            <a:off x="32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252F448-7141-4246-A0CA-2AE1EE740CC0}"/>
              </a:ext>
            </a:extLst>
          </p:cNvPr>
          <p:cNvSpPr/>
          <p:nvPr/>
        </p:nvSpPr>
        <p:spPr>
          <a:xfrm>
            <a:off x="1213464" y="6548284"/>
            <a:ext cx="875071" cy="1376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17327A5-CD49-8D4E-8023-CC042AD3531C}"/>
              </a:ext>
            </a:extLst>
          </p:cNvPr>
          <p:cNvSpPr/>
          <p:nvPr/>
        </p:nvSpPr>
        <p:spPr>
          <a:xfrm>
            <a:off x="2102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EBFFD97-60F5-7C48-B8E5-8A535E6CD7B4}"/>
              </a:ext>
            </a:extLst>
          </p:cNvPr>
          <p:cNvSpPr/>
          <p:nvPr/>
        </p:nvSpPr>
        <p:spPr>
          <a:xfrm>
            <a:off x="2991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EDCB4BC-C21E-7E46-8FD2-906C6939C4D0}"/>
              </a:ext>
            </a:extLst>
          </p:cNvPr>
          <p:cNvSpPr/>
          <p:nvPr/>
        </p:nvSpPr>
        <p:spPr>
          <a:xfrm>
            <a:off x="3880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AC39E8-A41D-A64E-8F56-C746C14D9277}"/>
              </a:ext>
            </a:extLst>
          </p:cNvPr>
          <p:cNvSpPr/>
          <p:nvPr/>
        </p:nvSpPr>
        <p:spPr>
          <a:xfrm>
            <a:off x="4769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5326C4D-7D00-114F-BC69-0EA0CC90088D}"/>
              </a:ext>
            </a:extLst>
          </p:cNvPr>
          <p:cNvSpPr/>
          <p:nvPr/>
        </p:nvSpPr>
        <p:spPr>
          <a:xfrm>
            <a:off x="5658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DE75BA-36A1-C04F-A4C5-9E06242EA8DA}"/>
              </a:ext>
            </a:extLst>
          </p:cNvPr>
          <p:cNvSpPr/>
          <p:nvPr/>
        </p:nvSpPr>
        <p:spPr>
          <a:xfrm>
            <a:off x="6547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D42D555-9B29-2149-A762-B9CFABEEA818}"/>
              </a:ext>
            </a:extLst>
          </p:cNvPr>
          <p:cNvSpPr/>
          <p:nvPr/>
        </p:nvSpPr>
        <p:spPr>
          <a:xfrm>
            <a:off x="7436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B382B6E-0D39-8344-A652-F6F291A2819F}"/>
              </a:ext>
            </a:extLst>
          </p:cNvPr>
          <p:cNvSpPr/>
          <p:nvPr/>
        </p:nvSpPr>
        <p:spPr>
          <a:xfrm>
            <a:off x="8325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784CDFD-5CC5-184B-99DA-31792473B0E3}"/>
              </a:ext>
            </a:extLst>
          </p:cNvPr>
          <p:cNvSpPr/>
          <p:nvPr/>
        </p:nvSpPr>
        <p:spPr>
          <a:xfrm>
            <a:off x="921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6B820C3-1B9A-3845-BF95-F0BE5A855DC9}"/>
              </a:ext>
            </a:extLst>
          </p:cNvPr>
          <p:cNvSpPr/>
          <p:nvPr/>
        </p:nvSpPr>
        <p:spPr>
          <a:xfrm>
            <a:off x="10103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3BF0DF8-5EC8-7047-B56B-ACB3BB33D2A7}"/>
              </a:ext>
            </a:extLst>
          </p:cNvPr>
          <p:cNvSpPr/>
          <p:nvPr/>
        </p:nvSpPr>
        <p:spPr>
          <a:xfrm>
            <a:off x="10992465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8E1F6CD-54AA-FC48-ADF3-393BE1C8E75C}"/>
              </a:ext>
            </a:extLst>
          </p:cNvPr>
          <p:cNvSpPr/>
          <p:nvPr/>
        </p:nvSpPr>
        <p:spPr>
          <a:xfrm>
            <a:off x="1213464" y="6548284"/>
            <a:ext cx="875071" cy="1376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990D9E5-207D-3948-BD81-B97EEFD5C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887" y="6327111"/>
            <a:ext cx="414967" cy="20748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898F2534-6D86-8246-96BB-66FBE7191C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1055" y="337274"/>
            <a:ext cx="1103315" cy="551659"/>
          </a:xfrm>
          <a:prstGeom prst="rect">
            <a:avLst/>
          </a:prstGeom>
        </p:spPr>
      </p:pic>
      <p:sp>
        <p:nvSpPr>
          <p:cNvPr id="689" name="Freeform 688">
            <a:extLst>
              <a:ext uri="{FF2B5EF4-FFF2-40B4-BE49-F238E27FC236}">
                <a16:creationId xmlns:a16="http://schemas.microsoft.com/office/drawing/2014/main" id="{8B8832EB-36F1-A445-BEBC-E028B862660E}"/>
              </a:ext>
            </a:extLst>
          </p:cNvPr>
          <p:cNvSpPr/>
          <p:nvPr/>
        </p:nvSpPr>
        <p:spPr>
          <a:xfrm>
            <a:off x="7952193" y="2195108"/>
            <a:ext cx="514542" cy="514969"/>
          </a:xfrm>
          <a:custGeom>
            <a:avLst/>
            <a:gdLst>
              <a:gd name="connsiteX0" fmla="*/ 53341 w 106131"/>
              <a:gd name="connsiteY0" fmla="*/ 106218 h 106219"/>
              <a:gd name="connsiteX1" fmla="*/ 1 w 106131"/>
              <a:gd name="connsiteY1" fmla="*/ 53386 h 106219"/>
              <a:gd name="connsiteX2" fmla="*/ 52790 w 106131"/>
              <a:gd name="connsiteY2" fmla="*/ 1 h 106219"/>
              <a:gd name="connsiteX3" fmla="*/ 106118 w 106131"/>
              <a:gd name="connsiteY3" fmla="*/ 51954 h 106219"/>
              <a:gd name="connsiteX4" fmla="*/ 54220 w 106131"/>
              <a:gd name="connsiteY4" fmla="*/ 106207 h 106219"/>
              <a:gd name="connsiteX5" fmla="*/ 53341 w 106131"/>
              <a:gd name="connsiteY5" fmla="*/ 106218 h 10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131" h="106219">
                <a:moveTo>
                  <a:pt x="53341" y="106218"/>
                </a:moveTo>
                <a:cubicBezTo>
                  <a:pt x="24033" y="106371"/>
                  <a:pt x="151" y="82717"/>
                  <a:pt x="1" y="53386"/>
                </a:cubicBezTo>
                <a:cubicBezTo>
                  <a:pt x="-152" y="24054"/>
                  <a:pt x="23482" y="153"/>
                  <a:pt x="52790" y="1"/>
                </a:cubicBezTo>
                <a:cubicBezTo>
                  <a:pt x="81754" y="-150"/>
                  <a:pt x="105490" y="22972"/>
                  <a:pt x="106118" y="51954"/>
                </a:cubicBezTo>
                <a:cubicBezTo>
                  <a:pt x="106756" y="81280"/>
                  <a:pt x="83519" y="105569"/>
                  <a:pt x="54220" y="106207"/>
                </a:cubicBezTo>
                <a:cubicBezTo>
                  <a:pt x="53926" y="106213"/>
                  <a:pt x="53635" y="106215"/>
                  <a:pt x="53341" y="106218"/>
                </a:cubicBezTo>
                <a:close/>
              </a:path>
            </a:pathLst>
          </a:custGeom>
          <a:solidFill>
            <a:srgbClr val="FFFFFF"/>
          </a:solidFill>
          <a:ln w="2878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0" name="Freeform 689">
            <a:extLst>
              <a:ext uri="{FF2B5EF4-FFF2-40B4-BE49-F238E27FC236}">
                <a16:creationId xmlns:a16="http://schemas.microsoft.com/office/drawing/2014/main" id="{AAB2609D-8230-764F-8908-407B9795AEF9}"/>
              </a:ext>
            </a:extLst>
          </p:cNvPr>
          <p:cNvSpPr/>
          <p:nvPr/>
        </p:nvSpPr>
        <p:spPr>
          <a:xfrm>
            <a:off x="8091499" y="2485069"/>
            <a:ext cx="434944" cy="435301"/>
          </a:xfrm>
          <a:custGeom>
            <a:avLst/>
            <a:gdLst>
              <a:gd name="connsiteX0" fmla="*/ 164389 w 164389"/>
              <a:gd name="connsiteY0" fmla="*/ 82262 h 164524"/>
              <a:gd name="connsiteX1" fmla="*/ 82195 w 164389"/>
              <a:gd name="connsiteY1" fmla="*/ 164524 h 164524"/>
              <a:gd name="connsiteX2" fmla="*/ 0 w 164389"/>
              <a:gd name="connsiteY2" fmla="*/ 82262 h 164524"/>
              <a:gd name="connsiteX3" fmla="*/ 82195 w 164389"/>
              <a:gd name="connsiteY3" fmla="*/ 0 h 164524"/>
              <a:gd name="connsiteX4" fmla="*/ 82483 w 164389"/>
              <a:gd name="connsiteY4" fmla="*/ 0 h 164524"/>
              <a:gd name="connsiteX5" fmla="*/ 164389 w 164389"/>
              <a:gd name="connsiteY5" fmla="*/ 82262 h 16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389" h="164524">
                <a:moveTo>
                  <a:pt x="164389" y="82262"/>
                </a:moveTo>
                <a:cubicBezTo>
                  <a:pt x="164389" y="127694"/>
                  <a:pt x="127589" y="164524"/>
                  <a:pt x="82195" y="164524"/>
                </a:cubicBezTo>
                <a:cubicBezTo>
                  <a:pt x="36800" y="164524"/>
                  <a:pt x="0" y="127694"/>
                  <a:pt x="0" y="82262"/>
                </a:cubicBezTo>
                <a:cubicBezTo>
                  <a:pt x="0" y="36830"/>
                  <a:pt x="36800" y="0"/>
                  <a:pt x="82195" y="0"/>
                </a:cubicBezTo>
                <a:cubicBezTo>
                  <a:pt x="82281" y="0"/>
                  <a:pt x="82396" y="0"/>
                  <a:pt x="82483" y="0"/>
                </a:cubicBezTo>
                <a:cubicBezTo>
                  <a:pt x="127762" y="159"/>
                  <a:pt x="164389" y="36943"/>
                  <a:pt x="164389" y="82262"/>
                </a:cubicBezTo>
                <a:close/>
              </a:path>
            </a:pathLst>
          </a:custGeom>
          <a:solidFill>
            <a:srgbClr val="FFFFFF"/>
          </a:solidFill>
          <a:ln w="2878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04" name="Group 703">
            <a:extLst>
              <a:ext uri="{FF2B5EF4-FFF2-40B4-BE49-F238E27FC236}">
                <a16:creationId xmlns:a16="http://schemas.microsoft.com/office/drawing/2014/main" id="{94DC5201-041F-E846-8EFE-6987EC3080EC}"/>
              </a:ext>
            </a:extLst>
          </p:cNvPr>
          <p:cNvGrpSpPr/>
          <p:nvPr/>
        </p:nvGrpSpPr>
        <p:grpSpPr>
          <a:xfrm>
            <a:off x="9017892" y="3506074"/>
            <a:ext cx="703909" cy="729111"/>
            <a:chOff x="6131762" y="5856905"/>
            <a:chExt cx="198998" cy="295854"/>
          </a:xfrm>
          <a:solidFill>
            <a:schemeClr val="bg1">
              <a:alpha val="57000"/>
            </a:schemeClr>
          </a:solidFill>
        </p:grpSpPr>
        <p:sp>
          <p:nvSpPr>
            <p:cNvPr id="691" name="Freeform 690">
              <a:extLst>
                <a:ext uri="{FF2B5EF4-FFF2-40B4-BE49-F238E27FC236}">
                  <a16:creationId xmlns:a16="http://schemas.microsoft.com/office/drawing/2014/main" id="{AD879B24-F8D1-934E-BAD2-72D61859F3ED}"/>
                </a:ext>
              </a:extLst>
            </p:cNvPr>
            <p:cNvSpPr/>
            <p:nvPr/>
          </p:nvSpPr>
          <p:spPr>
            <a:xfrm>
              <a:off x="6154835" y="5856905"/>
              <a:ext cx="175925" cy="176069"/>
            </a:xfrm>
            <a:custGeom>
              <a:avLst/>
              <a:gdLst>
                <a:gd name="connsiteX0" fmla="*/ 175926 w 175925"/>
                <a:gd name="connsiteY0" fmla="*/ 88035 h 176069"/>
                <a:gd name="connsiteX1" fmla="*/ 87963 w 175925"/>
                <a:gd name="connsiteY1" fmla="*/ 176070 h 176069"/>
                <a:gd name="connsiteX2" fmla="*/ 0 w 175925"/>
                <a:gd name="connsiteY2" fmla="*/ 88035 h 176069"/>
                <a:gd name="connsiteX3" fmla="*/ 87963 w 175925"/>
                <a:gd name="connsiteY3" fmla="*/ 0 h 176069"/>
                <a:gd name="connsiteX4" fmla="*/ 175926 w 175925"/>
                <a:gd name="connsiteY4" fmla="*/ 88035 h 176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925" h="176069">
                  <a:moveTo>
                    <a:pt x="175926" y="88035"/>
                  </a:moveTo>
                  <a:cubicBezTo>
                    <a:pt x="175926" y="136655"/>
                    <a:pt x="136543" y="176070"/>
                    <a:pt x="87963" y="176070"/>
                  </a:cubicBezTo>
                  <a:cubicBezTo>
                    <a:pt x="39382" y="176070"/>
                    <a:pt x="0" y="136655"/>
                    <a:pt x="0" y="88035"/>
                  </a:cubicBezTo>
                  <a:cubicBezTo>
                    <a:pt x="0" y="39414"/>
                    <a:pt x="39382" y="0"/>
                    <a:pt x="87963" y="0"/>
                  </a:cubicBezTo>
                  <a:cubicBezTo>
                    <a:pt x="136543" y="0"/>
                    <a:pt x="175926" y="39414"/>
                    <a:pt x="175926" y="88035"/>
                  </a:cubicBezTo>
                  <a:close/>
                </a:path>
              </a:pathLst>
            </a:custGeom>
            <a:grpFill/>
            <a:ln w="287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4" name="Freeform 693">
              <a:extLst>
                <a:ext uri="{FF2B5EF4-FFF2-40B4-BE49-F238E27FC236}">
                  <a16:creationId xmlns:a16="http://schemas.microsoft.com/office/drawing/2014/main" id="{8126F1A9-7814-F24A-9252-184C15763F25}"/>
                </a:ext>
              </a:extLst>
            </p:cNvPr>
            <p:cNvSpPr/>
            <p:nvPr/>
          </p:nvSpPr>
          <p:spPr>
            <a:xfrm>
              <a:off x="6137821" y="5982751"/>
              <a:ext cx="88250" cy="88324"/>
            </a:xfrm>
            <a:custGeom>
              <a:avLst/>
              <a:gdLst>
                <a:gd name="connsiteX0" fmla="*/ 88249 w 88250"/>
                <a:gd name="connsiteY0" fmla="*/ 44451 h 88324"/>
                <a:gd name="connsiteX1" fmla="*/ 44412 w 88250"/>
                <a:gd name="connsiteY1" fmla="*/ 1 h 88324"/>
                <a:gd name="connsiteX2" fmla="*/ 1 w 88250"/>
                <a:gd name="connsiteY2" fmla="*/ 43874 h 88324"/>
                <a:gd name="connsiteX3" fmla="*/ 43835 w 88250"/>
                <a:gd name="connsiteY3" fmla="*/ 88324 h 88324"/>
                <a:gd name="connsiteX4" fmla="*/ 44124 w 88250"/>
                <a:gd name="connsiteY4" fmla="*/ 88324 h 88324"/>
                <a:gd name="connsiteX5" fmla="*/ 88249 w 88250"/>
                <a:gd name="connsiteY5" fmla="*/ 44451 h 88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250" h="88324">
                  <a:moveTo>
                    <a:pt x="88249" y="44451"/>
                  </a:moveTo>
                  <a:cubicBezTo>
                    <a:pt x="88408" y="20061"/>
                    <a:pt x="68782" y="174"/>
                    <a:pt x="44412" y="1"/>
                  </a:cubicBezTo>
                  <a:cubicBezTo>
                    <a:pt x="20045" y="-144"/>
                    <a:pt x="160" y="19484"/>
                    <a:pt x="1" y="43874"/>
                  </a:cubicBezTo>
                  <a:cubicBezTo>
                    <a:pt x="-161" y="68264"/>
                    <a:pt x="19468" y="88151"/>
                    <a:pt x="43835" y="88324"/>
                  </a:cubicBezTo>
                  <a:cubicBezTo>
                    <a:pt x="43933" y="88324"/>
                    <a:pt x="44029" y="88324"/>
                    <a:pt x="44124" y="88324"/>
                  </a:cubicBezTo>
                  <a:cubicBezTo>
                    <a:pt x="68381" y="88324"/>
                    <a:pt x="88091" y="68726"/>
                    <a:pt x="88249" y="44451"/>
                  </a:cubicBezTo>
                  <a:close/>
                </a:path>
              </a:pathLst>
            </a:custGeom>
            <a:grpFill/>
            <a:ln w="287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5" name="Freeform 694">
              <a:extLst>
                <a:ext uri="{FF2B5EF4-FFF2-40B4-BE49-F238E27FC236}">
                  <a16:creationId xmlns:a16="http://schemas.microsoft.com/office/drawing/2014/main" id="{EFA63BBA-7758-F84C-9473-C2F0E6ADCC86}"/>
                </a:ext>
              </a:extLst>
            </p:cNvPr>
            <p:cNvSpPr/>
            <p:nvPr/>
          </p:nvSpPr>
          <p:spPr>
            <a:xfrm>
              <a:off x="6131762" y="6108309"/>
              <a:ext cx="44414" cy="44450"/>
            </a:xfrm>
            <a:custGeom>
              <a:avLst/>
              <a:gdLst>
                <a:gd name="connsiteX0" fmla="*/ 44414 w 44414"/>
                <a:gd name="connsiteY0" fmla="*/ 22225 h 44450"/>
                <a:gd name="connsiteX1" fmla="*/ 22207 w 44414"/>
                <a:gd name="connsiteY1" fmla="*/ 0 h 44450"/>
                <a:gd name="connsiteX2" fmla="*/ 0 w 44414"/>
                <a:gd name="connsiteY2" fmla="*/ 22225 h 44450"/>
                <a:gd name="connsiteX3" fmla="*/ 22207 w 44414"/>
                <a:gd name="connsiteY3" fmla="*/ 44451 h 44450"/>
                <a:gd name="connsiteX4" fmla="*/ 44414 w 44414"/>
                <a:gd name="connsiteY4" fmla="*/ 22225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414" h="44450">
                  <a:moveTo>
                    <a:pt x="44414" y="22225"/>
                  </a:moveTo>
                  <a:cubicBezTo>
                    <a:pt x="44414" y="9958"/>
                    <a:pt x="34473" y="0"/>
                    <a:pt x="22207" y="0"/>
                  </a:cubicBezTo>
                  <a:cubicBezTo>
                    <a:pt x="9941" y="0"/>
                    <a:pt x="0" y="9958"/>
                    <a:pt x="0" y="22225"/>
                  </a:cubicBezTo>
                  <a:cubicBezTo>
                    <a:pt x="0" y="34493"/>
                    <a:pt x="9941" y="44451"/>
                    <a:pt x="22207" y="44451"/>
                  </a:cubicBezTo>
                  <a:cubicBezTo>
                    <a:pt x="34473" y="44451"/>
                    <a:pt x="44414" y="34493"/>
                    <a:pt x="44414" y="22225"/>
                  </a:cubicBezTo>
                  <a:close/>
                </a:path>
              </a:pathLst>
            </a:custGeom>
            <a:grpFill/>
            <a:ln w="287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03" name="Group 702">
            <a:extLst>
              <a:ext uri="{FF2B5EF4-FFF2-40B4-BE49-F238E27FC236}">
                <a16:creationId xmlns:a16="http://schemas.microsoft.com/office/drawing/2014/main" id="{4DF4165E-C3E5-0C4B-91F4-43EB1745FE81}"/>
              </a:ext>
            </a:extLst>
          </p:cNvPr>
          <p:cNvGrpSpPr/>
          <p:nvPr/>
        </p:nvGrpSpPr>
        <p:grpSpPr>
          <a:xfrm>
            <a:off x="7051536" y="3872413"/>
            <a:ext cx="1275894" cy="811429"/>
            <a:chOff x="6413820" y="4961836"/>
            <a:chExt cx="237067" cy="156154"/>
          </a:xfrm>
          <a:solidFill>
            <a:schemeClr val="bg1">
              <a:alpha val="57000"/>
            </a:schemeClr>
          </a:solidFill>
        </p:grpSpPr>
        <p:sp>
          <p:nvSpPr>
            <p:cNvPr id="692" name="Freeform 691">
              <a:extLst>
                <a:ext uri="{FF2B5EF4-FFF2-40B4-BE49-F238E27FC236}">
                  <a16:creationId xmlns:a16="http://schemas.microsoft.com/office/drawing/2014/main" id="{79FDF204-4437-9945-8ACB-0C76A26AD68E}"/>
                </a:ext>
              </a:extLst>
            </p:cNvPr>
            <p:cNvSpPr/>
            <p:nvPr/>
          </p:nvSpPr>
          <p:spPr>
            <a:xfrm>
              <a:off x="6413820" y="4961836"/>
              <a:ext cx="148240" cy="148360"/>
            </a:xfrm>
            <a:custGeom>
              <a:avLst/>
              <a:gdLst>
                <a:gd name="connsiteX0" fmla="*/ 148239 w 148240"/>
                <a:gd name="connsiteY0" fmla="*/ 74470 h 148360"/>
                <a:gd name="connsiteX1" fmla="*/ 74408 w 148240"/>
                <a:gd name="connsiteY1" fmla="*/ 1 h 148360"/>
                <a:gd name="connsiteX2" fmla="*/ 1 w 148240"/>
                <a:gd name="connsiteY2" fmla="*/ 73892 h 148360"/>
                <a:gd name="connsiteX3" fmla="*/ 73832 w 148240"/>
                <a:gd name="connsiteY3" fmla="*/ 148361 h 148360"/>
                <a:gd name="connsiteX4" fmla="*/ 74120 w 148240"/>
                <a:gd name="connsiteY4" fmla="*/ 148361 h 148360"/>
                <a:gd name="connsiteX5" fmla="*/ 148239 w 148240"/>
                <a:gd name="connsiteY5" fmla="*/ 74470 h 14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40" h="148360">
                  <a:moveTo>
                    <a:pt x="148239" y="74470"/>
                  </a:moveTo>
                  <a:cubicBezTo>
                    <a:pt x="148398" y="33512"/>
                    <a:pt x="115344" y="174"/>
                    <a:pt x="74408" y="1"/>
                  </a:cubicBezTo>
                  <a:cubicBezTo>
                    <a:pt x="33476" y="-172"/>
                    <a:pt x="162" y="32935"/>
                    <a:pt x="1" y="73892"/>
                  </a:cubicBezTo>
                  <a:cubicBezTo>
                    <a:pt x="-158" y="114850"/>
                    <a:pt x="32899" y="148188"/>
                    <a:pt x="73832" y="148361"/>
                  </a:cubicBezTo>
                  <a:cubicBezTo>
                    <a:pt x="73927" y="148361"/>
                    <a:pt x="74025" y="148361"/>
                    <a:pt x="74120" y="148361"/>
                  </a:cubicBezTo>
                  <a:cubicBezTo>
                    <a:pt x="114944" y="148361"/>
                    <a:pt x="148081" y="115312"/>
                    <a:pt x="148239" y="74470"/>
                  </a:cubicBezTo>
                  <a:close/>
                </a:path>
              </a:pathLst>
            </a:custGeom>
            <a:grpFill/>
            <a:ln w="287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6" name="Freeform 695">
              <a:extLst>
                <a:ext uri="{FF2B5EF4-FFF2-40B4-BE49-F238E27FC236}">
                  <a16:creationId xmlns:a16="http://schemas.microsoft.com/office/drawing/2014/main" id="{FFB8D75B-64B4-7B4A-BA73-5E02C571B711}"/>
                </a:ext>
              </a:extLst>
            </p:cNvPr>
            <p:cNvSpPr/>
            <p:nvPr/>
          </p:nvSpPr>
          <p:spPr>
            <a:xfrm>
              <a:off x="6607050" y="5074117"/>
              <a:ext cx="43837" cy="43873"/>
            </a:xfrm>
            <a:custGeom>
              <a:avLst/>
              <a:gdLst>
                <a:gd name="connsiteX0" fmla="*/ 43837 w 43837"/>
                <a:gd name="connsiteY0" fmla="*/ 21937 h 43873"/>
                <a:gd name="connsiteX1" fmla="*/ 21918 w 43837"/>
                <a:gd name="connsiteY1" fmla="*/ 0 h 43873"/>
                <a:gd name="connsiteX2" fmla="*/ 0 w 43837"/>
                <a:gd name="connsiteY2" fmla="*/ 21937 h 43873"/>
                <a:gd name="connsiteX3" fmla="*/ 21918 w 43837"/>
                <a:gd name="connsiteY3" fmla="*/ 43873 h 43873"/>
                <a:gd name="connsiteX4" fmla="*/ 43837 w 43837"/>
                <a:gd name="connsiteY4" fmla="*/ 21937 h 4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37" h="43873">
                  <a:moveTo>
                    <a:pt x="43837" y="21937"/>
                  </a:moveTo>
                  <a:cubicBezTo>
                    <a:pt x="43837" y="9814"/>
                    <a:pt x="34023" y="0"/>
                    <a:pt x="21918" y="0"/>
                  </a:cubicBezTo>
                  <a:cubicBezTo>
                    <a:pt x="9814" y="0"/>
                    <a:pt x="0" y="9814"/>
                    <a:pt x="0" y="21937"/>
                  </a:cubicBezTo>
                  <a:cubicBezTo>
                    <a:pt x="0" y="34060"/>
                    <a:pt x="9814" y="43873"/>
                    <a:pt x="21918" y="43873"/>
                  </a:cubicBezTo>
                  <a:cubicBezTo>
                    <a:pt x="34023" y="43873"/>
                    <a:pt x="43837" y="34060"/>
                    <a:pt x="43837" y="21937"/>
                  </a:cubicBezTo>
                  <a:close/>
                </a:path>
              </a:pathLst>
            </a:custGeom>
            <a:grpFill/>
            <a:ln w="287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99" name="Freeform 698">
            <a:extLst>
              <a:ext uri="{FF2B5EF4-FFF2-40B4-BE49-F238E27FC236}">
                <a16:creationId xmlns:a16="http://schemas.microsoft.com/office/drawing/2014/main" id="{A6923BB8-E3EF-174E-A14E-390EBA7F1C87}"/>
              </a:ext>
            </a:extLst>
          </p:cNvPr>
          <p:cNvSpPr/>
          <p:nvPr/>
        </p:nvSpPr>
        <p:spPr>
          <a:xfrm>
            <a:off x="6145277" y="2267309"/>
            <a:ext cx="804373" cy="885537"/>
          </a:xfrm>
          <a:custGeom>
            <a:avLst/>
            <a:gdLst>
              <a:gd name="connsiteX0" fmla="*/ 187462 w 397943"/>
              <a:gd name="connsiteY0" fmla="*/ 1443 h 438097"/>
              <a:gd name="connsiteX1" fmla="*/ 377839 w 397943"/>
              <a:gd name="connsiteY1" fmla="*/ 189607 h 438097"/>
              <a:gd name="connsiteX2" fmla="*/ 369732 w 397943"/>
              <a:gd name="connsiteY2" fmla="*/ 245632 h 438097"/>
              <a:gd name="connsiteX3" fmla="*/ 380980 w 397943"/>
              <a:gd name="connsiteY3" fmla="*/ 303360 h 438097"/>
              <a:gd name="connsiteX4" fmla="*/ 364541 w 397943"/>
              <a:gd name="connsiteY4" fmla="*/ 421124 h 438097"/>
              <a:gd name="connsiteX5" fmla="*/ 246873 w 397943"/>
              <a:gd name="connsiteY5" fmla="*/ 404672 h 438097"/>
              <a:gd name="connsiteX6" fmla="*/ 189192 w 397943"/>
              <a:gd name="connsiteY6" fmla="*/ 378694 h 438097"/>
              <a:gd name="connsiteX7" fmla="*/ 189192 w 397943"/>
              <a:gd name="connsiteY7" fmla="*/ 378694 h 438097"/>
              <a:gd name="connsiteX8" fmla="*/ 0 w 397943"/>
              <a:gd name="connsiteY8" fmla="*/ 189347 h 438097"/>
              <a:gd name="connsiteX9" fmla="*/ 189192 w 397943"/>
              <a:gd name="connsiteY9" fmla="*/ 0 h 438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7943" h="438097">
                <a:moveTo>
                  <a:pt x="187462" y="1443"/>
                </a:moveTo>
                <a:cubicBezTo>
                  <a:pt x="291947" y="780"/>
                  <a:pt x="377182" y="85033"/>
                  <a:pt x="377839" y="189607"/>
                </a:cubicBezTo>
                <a:cubicBezTo>
                  <a:pt x="377957" y="208570"/>
                  <a:pt x="375226" y="227476"/>
                  <a:pt x="369732" y="245632"/>
                </a:cubicBezTo>
                <a:cubicBezTo>
                  <a:pt x="364428" y="265577"/>
                  <a:pt x="368576" y="286878"/>
                  <a:pt x="380980" y="303360"/>
                </a:cubicBezTo>
                <a:cubicBezTo>
                  <a:pt x="408935" y="340421"/>
                  <a:pt x="401575" y="393155"/>
                  <a:pt x="364541" y="421124"/>
                </a:cubicBezTo>
                <a:cubicBezTo>
                  <a:pt x="327507" y="449093"/>
                  <a:pt x="274828" y="441733"/>
                  <a:pt x="246873" y="404672"/>
                </a:cubicBezTo>
                <a:cubicBezTo>
                  <a:pt x="232643" y="387613"/>
                  <a:pt x="211382" y="378030"/>
                  <a:pt x="189192" y="378694"/>
                </a:cubicBezTo>
                <a:lnTo>
                  <a:pt x="189192" y="378694"/>
                </a:lnTo>
                <a:cubicBezTo>
                  <a:pt x="84704" y="378694"/>
                  <a:pt x="0" y="293921"/>
                  <a:pt x="0" y="189347"/>
                </a:cubicBezTo>
                <a:cubicBezTo>
                  <a:pt x="0" y="84773"/>
                  <a:pt x="84704" y="0"/>
                  <a:pt x="189192" y="0"/>
                </a:cubicBezTo>
                <a:close/>
              </a:path>
            </a:pathLst>
          </a:custGeom>
          <a:solidFill>
            <a:schemeClr val="bg1">
              <a:alpha val="57000"/>
            </a:schemeClr>
          </a:solidFill>
          <a:ln w="2878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2" name="Freeform 701">
            <a:extLst>
              <a:ext uri="{FF2B5EF4-FFF2-40B4-BE49-F238E27FC236}">
                <a16:creationId xmlns:a16="http://schemas.microsoft.com/office/drawing/2014/main" id="{2BE25C21-0CD3-ED4E-948C-535F0811D6D2}"/>
              </a:ext>
            </a:extLst>
          </p:cNvPr>
          <p:cNvSpPr/>
          <p:nvPr/>
        </p:nvSpPr>
        <p:spPr>
          <a:xfrm>
            <a:off x="4074323" y="2764798"/>
            <a:ext cx="1610988" cy="1806199"/>
          </a:xfrm>
          <a:custGeom>
            <a:avLst/>
            <a:gdLst>
              <a:gd name="connsiteX0" fmla="*/ 165256 w 311764"/>
              <a:gd name="connsiteY0" fmla="*/ 0 h 349542"/>
              <a:gd name="connsiteX1" fmla="*/ 311764 w 311764"/>
              <a:gd name="connsiteY1" fmla="*/ 146629 h 349542"/>
              <a:gd name="connsiteX2" fmla="*/ 311764 w 311764"/>
              <a:gd name="connsiteY2" fmla="*/ 147206 h 349542"/>
              <a:gd name="connsiteX3" fmla="*/ 165256 w 311764"/>
              <a:gd name="connsiteY3" fmla="*/ 293257 h 349542"/>
              <a:gd name="connsiteX4" fmla="*/ 143943 w 311764"/>
              <a:gd name="connsiteY4" fmla="*/ 288951 h 349542"/>
              <a:gd name="connsiteX5" fmla="*/ 140752 w 311764"/>
              <a:gd name="connsiteY5" fmla="*/ 304767 h 349542"/>
              <a:gd name="connsiteX6" fmla="*/ 73254 w 311764"/>
              <a:gd name="connsiteY6" fmla="*/ 349542 h 349542"/>
              <a:gd name="connsiteX7" fmla="*/ 0 w 311764"/>
              <a:gd name="connsiteY7" fmla="*/ 276227 h 349542"/>
              <a:gd name="connsiteX8" fmla="*/ 21456 w 311764"/>
              <a:gd name="connsiteY8" fmla="*/ 224384 h 349542"/>
              <a:gd name="connsiteX9" fmla="*/ 37085 w 311764"/>
              <a:gd name="connsiteY9" fmla="*/ 213839 h 349542"/>
              <a:gd name="connsiteX10" fmla="*/ 30261 w 311764"/>
              <a:gd name="connsiteY10" fmla="*/ 203708 h 349542"/>
              <a:gd name="connsiteX11" fmla="*/ 18747 w 311764"/>
              <a:gd name="connsiteY11" fmla="*/ 146629 h 349542"/>
              <a:gd name="connsiteX12" fmla="*/ 165256 w 311764"/>
              <a:gd name="connsiteY12" fmla="*/ 0 h 34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1764" h="349542">
                <a:moveTo>
                  <a:pt x="165256" y="0"/>
                </a:moveTo>
                <a:cubicBezTo>
                  <a:pt x="246170" y="0"/>
                  <a:pt x="311764" y="65637"/>
                  <a:pt x="311764" y="146629"/>
                </a:cubicBezTo>
                <a:cubicBezTo>
                  <a:pt x="311764" y="146830"/>
                  <a:pt x="311764" y="147004"/>
                  <a:pt x="311764" y="147206"/>
                </a:cubicBezTo>
                <a:cubicBezTo>
                  <a:pt x="311606" y="228025"/>
                  <a:pt x="246011" y="293430"/>
                  <a:pt x="165256" y="293257"/>
                </a:cubicBezTo>
                <a:lnTo>
                  <a:pt x="143943" y="288951"/>
                </a:lnTo>
                <a:lnTo>
                  <a:pt x="140752" y="304767"/>
                </a:lnTo>
                <a:cubicBezTo>
                  <a:pt x="129632" y="331082"/>
                  <a:pt x="103597" y="349542"/>
                  <a:pt x="73254" y="349542"/>
                </a:cubicBezTo>
                <a:cubicBezTo>
                  <a:pt x="32797" y="349542"/>
                  <a:pt x="0" y="316723"/>
                  <a:pt x="0" y="276227"/>
                </a:cubicBezTo>
                <a:cubicBezTo>
                  <a:pt x="0" y="255979"/>
                  <a:pt x="8199" y="237651"/>
                  <a:pt x="21456" y="224384"/>
                </a:cubicBezTo>
                <a:lnTo>
                  <a:pt x="37085" y="213839"/>
                </a:lnTo>
                <a:lnTo>
                  <a:pt x="30261" y="203708"/>
                </a:lnTo>
                <a:cubicBezTo>
                  <a:pt x="22847" y="186166"/>
                  <a:pt x="18747" y="166877"/>
                  <a:pt x="18747" y="146629"/>
                </a:cubicBezTo>
                <a:cubicBezTo>
                  <a:pt x="18747" y="65637"/>
                  <a:pt x="84341" y="0"/>
                  <a:pt x="165256" y="0"/>
                </a:cubicBezTo>
                <a:close/>
              </a:path>
            </a:pathLst>
          </a:custGeom>
          <a:solidFill>
            <a:schemeClr val="bg1">
              <a:alpha val="57000"/>
            </a:schemeClr>
          </a:solidFill>
          <a:ln w="2878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7985EA-BC06-8840-B947-1481FD652C07}"/>
              </a:ext>
            </a:extLst>
          </p:cNvPr>
          <p:cNvGrpSpPr/>
          <p:nvPr/>
        </p:nvGrpSpPr>
        <p:grpSpPr>
          <a:xfrm>
            <a:off x="4829962" y="1877350"/>
            <a:ext cx="2578513" cy="2578513"/>
            <a:chOff x="1041789" y="1667324"/>
            <a:chExt cx="2578513" cy="257851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FA6BB2E-E8ED-B340-B7B9-326766E5CFB0}"/>
                </a:ext>
              </a:extLst>
            </p:cNvPr>
            <p:cNvSpPr/>
            <p:nvPr/>
          </p:nvSpPr>
          <p:spPr>
            <a:xfrm>
              <a:off x="1041789" y="1667324"/>
              <a:ext cx="2578513" cy="25785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06" name="Picture 705">
              <a:extLst>
                <a:ext uri="{FF2B5EF4-FFF2-40B4-BE49-F238E27FC236}">
                  <a16:creationId xmlns:a16="http://schemas.microsoft.com/office/drawing/2014/main" id="{7A59671E-B82F-2F4C-B56B-87799567D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73580" y="2650726"/>
              <a:ext cx="2209800" cy="774700"/>
            </a:xfrm>
            <a:prstGeom prst="rect">
              <a:avLst/>
            </a:prstGeom>
          </p:spPr>
        </p:pic>
      </p:grpSp>
      <p:pic>
        <p:nvPicPr>
          <p:cNvPr id="707" name="Picture 706">
            <a:extLst>
              <a:ext uri="{FF2B5EF4-FFF2-40B4-BE49-F238E27FC236}">
                <a16:creationId xmlns:a16="http://schemas.microsoft.com/office/drawing/2014/main" id="{4CC76B0D-3B88-B047-BF8C-1C2AFF28A5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9734" y="6142658"/>
            <a:ext cx="464779" cy="295034"/>
          </a:xfrm>
          <a:prstGeom prst="rect">
            <a:avLst/>
          </a:prstGeom>
        </p:spPr>
      </p:pic>
      <p:grpSp>
        <p:nvGrpSpPr>
          <p:cNvPr id="682" name="Group 681">
            <a:extLst>
              <a:ext uri="{FF2B5EF4-FFF2-40B4-BE49-F238E27FC236}">
                <a16:creationId xmlns:a16="http://schemas.microsoft.com/office/drawing/2014/main" id="{CB0E4200-D63E-9447-BCEA-C0FD8B08CB66}"/>
              </a:ext>
            </a:extLst>
          </p:cNvPr>
          <p:cNvGrpSpPr/>
          <p:nvPr/>
        </p:nvGrpSpPr>
        <p:grpSpPr>
          <a:xfrm flipH="1">
            <a:off x="12252183" y="2243463"/>
            <a:ext cx="5593080" cy="2666421"/>
            <a:chOff x="6096000" y="2243463"/>
            <a:chExt cx="6013274" cy="2666421"/>
          </a:xfrm>
        </p:grpSpPr>
        <p:grpSp>
          <p:nvGrpSpPr>
            <p:cNvPr id="512" name="Graphic 508">
              <a:extLst>
                <a:ext uri="{FF2B5EF4-FFF2-40B4-BE49-F238E27FC236}">
                  <a16:creationId xmlns:a16="http://schemas.microsoft.com/office/drawing/2014/main" id="{8D775AED-2FCC-294F-9E8E-31C4115885AB}"/>
                </a:ext>
              </a:extLst>
            </p:cNvPr>
            <p:cNvGrpSpPr/>
            <p:nvPr/>
          </p:nvGrpSpPr>
          <p:grpSpPr>
            <a:xfrm>
              <a:off x="6096000" y="2509418"/>
              <a:ext cx="6013274" cy="2400466"/>
              <a:chOff x="6096000" y="2509418"/>
              <a:chExt cx="6013274" cy="2400466"/>
            </a:xfrm>
            <a:solidFill>
              <a:schemeClr val="accent1"/>
            </a:solidFill>
          </p:grpSpPr>
          <p:sp>
            <p:nvSpPr>
              <p:cNvPr id="513" name="Freeform 512">
                <a:extLst>
                  <a:ext uri="{FF2B5EF4-FFF2-40B4-BE49-F238E27FC236}">
                    <a16:creationId xmlns:a16="http://schemas.microsoft.com/office/drawing/2014/main" id="{E35819C4-C97A-F64C-B42E-9EA1B83F9BBE}"/>
                  </a:ext>
                </a:extLst>
              </p:cNvPr>
              <p:cNvSpPr/>
              <p:nvPr/>
            </p:nvSpPr>
            <p:spPr>
              <a:xfrm>
                <a:off x="8459211" y="3287900"/>
                <a:ext cx="243229" cy="406472"/>
              </a:xfrm>
              <a:custGeom>
                <a:avLst/>
                <a:gdLst>
                  <a:gd name="connsiteX0" fmla="*/ 192583 w 243229"/>
                  <a:gd name="connsiteY0" fmla="*/ 310981 h 406472"/>
                  <a:gd name="connsiteX1" fmla="*/ 66544 w 243229"/>
                  <a:gd name="connsiteY1" fmla="*/ 403714 h 406472"/>
                  <a:gd name="connsiteX2" fmla="*/ 66544 w 243229"/>
                  <a:gd name="connsiteY2" fmla="*/ 403714 h 406472"/>
                  <a:gd name="connsiteX3" fmla="*/ 5524 w 243229"/>
                  <a:gd name="connsiteY3" fmla="*/ 260064 h 406472"/>
                  <a:gd name="connsiteX4" fmla="*/ 50647 w 243229"/>
                  <a:gd name="connsiteY4" fmla="*/ 95459 h 406472"/>
                  <a:gd name="connsiteX5" fmla="*/ 176685 w 243229"/>
                  <a:gd name="connsiteY5" fmla="*/ 2726 h 406472"/>
                  <a:gd name="connsiteX6" fmla="*/ 176685 w 243229"/>
                  <a:gd name="connsiteY6" fmla="*/ 2726 h 406472"/>
                  <a:gd name="connsiteX7" fmla="*/ 237705 w 243229"/>
                  <a:gd name="connsiteY7" fmla="*/ 146471 h 406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3229" h="406472">
                    <a:moveTo>
                      <a:pt x="192583" y="310981"/>
                    </a:moveTo>
                    <a:cubicBezTo>
                      <a:pt x="174591" y="376311"/>
                      <a:pt x="118235" y="417842"/>
                      <a:pt x="66544" y="403714"/>
                    </a:cubicBezTo>
                    <a:lnTo>
                      <a:pt x="66544" y="403714"/>
                    </a:lnTo>
                    <a:cubicBezTo>
                      <a:pt x="14949" y="389681"/>
                      <a:pt x="-12467" y="325299"/>
                      <a:pt x="5524" y="260064"/>
                    </a:cubicBezTo>
                    <a:lnTo>
                      <a:pt x="50647" y="95459"/>
                    </a:lnTo>
                    <a:cubicBezTo>
                      <a:pt x="68639" y="30223"/>
                      <a:pt x="124994" y="-11307"/>
                      <a:pt x="176685" y="2726"/>
                    </a:cubicBezTo>
                    <a:lnTo>
                      <a:pt x="176685" y="2726"/>
                    </a:lnTo>
                    <a:cubicBezTo>
                      <a:pt x="228281" y="16854"/>
                      <a:pt x="255697" y="81141"/>
                      <a:pt x="237705" y="146471"/>
                    </a:cubicBezTo>
                    <a:close/>
                  </a:path>
                </a:pathLst>
              </a:custGeom>
              <a:solidFill>
                <a:srgbClr val="626262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4" name="Freeform 513">
                <a:extLst>
                  <a:ext uri="{FF2B5EF4-FFF2-40B4-BE49-F238E27FC236}">
                    <a16:creationId xmlns:a16="http://schemas.microsoft.com/office/drawing/2014/main" id="{D5738DD6-C132-5142-AF49-3FD3555A602F}"/>
                  </a:ext>
                </a:extLst>
              </p:cNvPr>
              <p:cNvSpPr/>
              <p:nvPr/>
            </p:nvSpPr>
            <p:spPr>
              <a:xfrm>
                <a:off x="8458086" y="3286811"/>
                <a:ext cx="245516" cy="408708"/>
              </a:xfrm>
              <a:custGeom>
                <a:avLst/>
                <a:gdLst>
                  <a:gd name="connsiteX0" fmla="*/ 50724 w 245516"/>
                  <a:gd name="connsiteY0" fmla="*/ 96263 h 408708"/>
                  <a:gd name="connsiteX1" fmla="*/ 5507 w 245516"/>
                  <a:gd name="connsiteY1" fmla="*/ 260774 h 408708"/>
                  <a:gd name="connsiteX2" fmla="*/ 67384 w 245516"/>
                  <a:gd name="connsiteY2" fmla="*/ 405941 h 408708"/>
                  <a:gd name="connsiteX3" fmla="*/ 194754 w 245516"/>
                  <a:gd name="connsiteY3" fmla="*/ 312355 h 408708"/>
                  <a:gd name="connsiteX4" fmla="*/ 194754 w 245516"/>
                  <a:gd name="connsiteY4" fmla="*/ 312355 h 408708"/>
                  <a:gd name="connsiteX5" fmla="*/ 239972 w 245516"/>
                  <a:gd name="connsiteY5" fmla="*/ 147845 h 408708"/>
                  <a:gd name="connsiteX6" fmla="*/ 178095 w 245516"/>
                  <a:gd name="connsiteY6" fmla="*/ 2772 h 408708"/>
                  <a:gd name="connsiteX7" fmla="*/ 50724 w 245516"/>
                  <a:gd name="connsiteY7" fmla="*/ 96263 h 408708"/>
                  <a:gd name="connsiteX8" fmla="*/ 67955 w 245516"/>
                  <a:gd name="connsiteY8" fmla="*/ 403760 h 408708"/>
                  <a:gd name="connsiteX9" fmla="*/ 7696 w 245516"/>
                  <a:gd name="connsiteY9" fmla="*/ 261532 h 408708"/>
                  <a:gd name="connsiteX10" fmla="*/ 52914 w 245516"/>
                  <a:gd name="connsiteY10" fmla="*/ 97022 h 408708"/>
                  <a:gd name="connsiteX11" fmla="*/ 177524 w 245516"/>
                  <a:gd name="connsiteY11" fmla="*/ 5048 h 408708"/>
                  <a:gd name="connsiteX12" fmla="*/ 237782 w 245516"/>
                  <a:gd name="connsiteY12" fmla="*/ 147276 h 408708"/>
                  <a:gd name="connsiteX13" fmla="*/ 192565 w 245516"/>
                  <a:gd name="connsiteY13" fmla="*/ 311786 h 408708"/>
                  <a:gd name="connsiteX14" fmla="*/ 67955 w 245516"/>
                  <a:gd name="connsiteY14" fmla="*/ 403760 h 408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5516" h="408708">
                    <a:moveTo>
                      <a:pt x="50724" y="96263"/>
                    </a:moveTo>
                    <a:lnTo>
                      <a:pt x="5507" y="260774"/>
                    </a:lnTo>
                    <a:cubicBezTo>
                      <a:pt x="-12485" y="327147"/>
                      <a:pt x="15026" y="391718"/>
                      <a:pt x="67384" y="405941"/>
                    </a:cubicBezTo>
                    <a:cubicBezTo>
                      <a:pt x="119741" y="420164"/>
                      <a:pt x="176667" y="378159"/>
                      <a:pt x="194754" y="312355"/>
                    </a:cubicBezTo>
                    <a:lnTo>
                      <a:pt x="194754" y="312355"/>
                    </a:lnTo>
                    <a:lnTo>
                      <a:pt x="239972" y="147845"/>
                    </a:lnTo>
                    <a:cubicBezTo>
                      <a:pt x="258059" y="82041"/>
                      <a:pt x="230452" y="16995"/>
                      <a:pt x="178095" y="2772"/>
                    </a:cubicBezTo>
                    <a:cubicBezTo>
                      <a:pt x="125738" y="-11451"/>
                      <a:pt x="68716" y="30459"/>
                      <a:pt x="50724" y="96263"/>
                    </a:cubicBezTo>
                    <a:close/>
                    <a:moveTo>
                      <a:pt x="67955" y="403760"/>
                    </a:moveTo>
                    <a:cubicBezTo>
                      <a:pt x="17025" y="389917"/>
                      <a:pt x="-10010" y="326009"/>
                      <a:pt x="7696" y="261532"/>
                    </a:cubicBezTo>
                    <a:lnTo>
                      <a:pt x="52914" y="97022"/>
                    </a:lnTo>
                    <a:cubicBezTo>
                      <a:pt x="70620" y="32450"/>
                      <a:pt x="126500" y="-8890"/>
                      <a:pt x="177524" y="5048"/>
                    </a:cubicBezTo>
                    <a:cubicBezTo>
                      <a:pt x="228549" y="18986"/>
                      <a:pt x="255489" y="82799"/>
                      <a:pt x="237782" y="147276"/>
                    </a:cubicBezTo>
                    <a:lnTo>
                      <a:pt x="192565" y="311786"/>
                    </a:lnTo>
                    <a:cubicBezTo>
                      <a:pt x="174859" y="376358"/>
                      <a:pt x="118979" y="417793"/>
                      <a:pt x="67955" y="40376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5" name="Freeform 514">
                <a:extLst>
                  <a:ext uri="{FF2B5EF4-FFF2-40B4-BE49-F238E27FC236}">
                    <a16:creationId xmlns:a16="http://schemas.microsoft.com/office/drawing/2014/main" id="{783E7563-ABC6-5F49-95F7-0F6C6265B497}"/>
                  </a:ext>
                </a:extLst>
              </p:cNvPr>
              <p:cNvSpPr/>
              <p:nvPr/>
            </p:nvSpPr>
            <p:spPr>
              <a:xfrm>
                <a:off x="7633308" y="3052591"/>
                <a:ext cx="507120" cy="449275"/>
              </a:xfrm>
              <a:custGeom>
                <a:avLst/>
                <a:gdLst>
                  <a:gd name="connsiteX0" fmla="*/ 374968 w 507120"/>
                  <a:gd name="connsiteY0" fmla="*/ 22417 h 449275"/>
                  <a:gd name="connsiteX1" fmla="*/ 324705 w 507120"/>
                  <a:gd name="connsiteY1" fmla="*/ 121028 h 449275"/>
                  <a:gd name="connsiteX2" fmla="*/ 274918 w 507120"/>
                  <a:gd name="connsiteY2" fmla="*/ 272738 h 449275"/>
                  <a:gd name="connsiteX3" fmla="*/ 158304 w 507120"/>
                  <a:gd name="connsiteY3" fmla="*/ 285823 h 449275"/>
                  <a:gd name="connsiteX4" fmla="*/ 10562 w 507120"/>
                  <a:gd name="connsiteY4" fmla="*/ 300805 h 449275"/>
                  <a:gd name="connsiteX5" fmla="*/ 8277 w 507120"/>
                  <a:gd name="connsiteY5" fmla="*/ 426439 h 449275"/>
                  <a:gd name="connsiteX6" fmla="*/ 196953 w 507120"/>
                  <a:gd name="connsiteY6" fmla="*/ 444550 h 449275"/>
                  <a:gd name="connsiteX7" fmla="*/ 398576 w 507120"/>
                  <a:gd name="connsiteY7" fmla="*/ 394770 h 449275"/>
                  <a:gd name="connsiteX8" fmla="*/ 505766 w 507120"/>
                  <a:gd name="connsiteY8" fmla="*/ 121313 h 449275"/>
                  <a:gd name="connsiteX9" fmla="*/ 374968 w 507120"/>
                  <a:gd name="connsiteY9" fmla="*/ 22417 h 449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7120" h="449275">
                    <a:moveTo>
                      <a:pt x="374968" y="22417"/>
                    </a:moveTo>
                    <a:cubicBezTo>
                      <a:pt x="352588" y="52129"/>
                      <a:pt x="335576" y="85499"/>
                      <a:pt x="324705" y="121028"/>
                    </a:cubicBezTo>
                    <a:cubicBezTo>
                      <a:pt x="304333" y="183609"/>
                      <a:pt x="291292" y="260412"/>
                      <a:pt x="274918" y="272738"/>
                    </a:cubicBezTo>
                    <a:cubicBezTo>
                      <a:pt x="258544" y="285065"/>
                      <a:pt x="204283" y="288668"/>
                      <a:pt x="158304" y="285823"/>
                    </a:cubicBezTo>
                    <a:cubicBezTo>
                      <a:pt x="112325" y="282979"/>
                      <a:pt x="16749" y="285823"/>
                      <a:pt x="10562" y="300805"/>
                    </a:cubicBezTo>
                    <a:cubicBezTo>
                      <a:pt x="4374" y="315786"/>
                      <a:pt x="-8477" y="410415"/>
                      <a:pt x="8277" y="426439"/>
                    </a:cubicBezTo>
                    <a:cubicBezTo>
                      <a:pt x="8277" y="426439"/>
                      <a:pt x="110897" y="441421"/>
                      <a:pt x="196953" y="444550"/>
                    </a:cubicBezTo>
                    <a:cubicBezTo>
                      <a:pt x="283010" y="447679"/>
                      <a:pt x="358785" y="467211"/>
                      <a:pt x="398576" y="394770"/>
                    </a:cubicBezTo>
                    <a:cubicBezTo>
                      <a:pt x="438368" y="322328"/>
                      <a:pt x="494723" y="171946"/>
                      <a:pt x="505766" y="121313"/>
                    </a:cubicBezTo>
                    <a:cubicBezTo>
                      <a:pt x="516808" y="70680"/>
                      <a:pt x="459215" y="-49645"/>
                      <a:pt x="374968" y="22417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6" name="Freeform 515">
                <a:extLst>
                  <a:ext uri="{FF2B5EF4-FFF2-40B4-BE49-F238E27FC236}">
                    <a16:creationId xmlns:a16="http://schemas.microsoft.com/office/drawing/2014/main" id="{041B481F-5715-8A4D-B8EE-A1BE7E856E86}"/>
                  </a:ext>
                </a:extLst>
              </p:cNvPr>
              <p:cNvSpPr/>
              <p:nvPr/>
            </p:nvSpPr>
            <p:spPr>
              <a:xfrm>
                <a:off x="7632357" y="3051402"/>
                <a:ext cx="509368" cy="451196"/>
              </a:xfrm>
              <a:custGeom>
                <a:avLst/>
                <a:gdLst>
                  <a:gd name="connsiteX0" fmla="*/ 375158 w 509368"/>
                  <a:gd name="connsiteY0" fmla="*/ 22753 h 451196"/>
                  <a:gd name="connsiteX1" fmla="*/ 375158 w 509368"/>
                  <a:gd name="connsiteY1" fmla="*/ 22753 h 451196"/>
                  <a:gd name="connsiteX2" fmla="*/ 324704 w 509368"/>
                  <a:gd name="connsiteY2" fmla="*/ 121365 h 451196"/>
                  <a:gd name="connsiteX3" fmla="*/ 305665 w 509368"/>
                  <a:gd name="connsiteY3" fmla="*/ 189539 h 451196"/>
                  <a:gd name="connsiteX4" fmla="*/ 275488 w 509368"/>
                  <a:gd name="connsiteY4" fmla="*/ 272695 h 451196"/>
                  <a:gd name="connsiteX5" fmla="*/ 159731 w 509368"/>
                  <a:gd name="connsiteY5" fmla="*/ 285496 h 451196"/>
                  <a:gd name="connsiteX6" fmla="*/ 10846 w 509368"/>
                  <a:gd name="connsiteY6" fmla="*/ 301141 h 451196"/>
                  <a:gd name="connsiteX7" fmla="*/ 8847 w 509368"/>
                  <a:gd name="connsiteY7" fmla="*/ 428103 h 451196"/>
                  <a:gd name="connsiteX8" fmla="*/ 198285 w 509368"/>
                  <a:gd name="connsiteY8" fmla="*/ 446498 h 451196"/>
                  <a:gd name="connsiteX9" fmla="*/ 238743 w 509368"/>
                  <a:gd name="connsiteY9" fmla="*/ 448773 h 451196"/>
                  <a:gd name="connsiteX10" fmla="*/ 400575 w 509368"/>
                  <a:gd name="connsiteY10" fmla="*/ 396149 h 451196"/>
                  <a:gd name="connsiteX11" fmla="*/ 507954 w 509368"/>
                  <a:gd name="connsiteY11" fmla="*/ 122408 h 451196"/>
                  <a:gd name="connsiteX12" fmla="*/ 457406 w 509368"/>
                  <a:gd name="connsiteY12" fmla="*/ 8625 h 451196"/>
                  <a:gd name="connsiteX13" fmla="*/ 375158 w 509368"/>
                  <a:gd name="connsiteY13" fmla="*/ 22753 h 451196"/>
                  <a:gd name="connsiteX14" fmla="*/ 456168 w 509368"/>
                  <a:gd name="connsiteY14" fmla="*/ 10427 h 451196"/>
                  <a:gd name="connsiteX15" fmla="*/ 505670 w 509368"/>
                  <a:gd name="connsiteY15" fmla="*/ 122123 h 451196"/>
                  <a:gd name="connsiteX16" fmla="*/ 398575 w 509368"/>
                  <a:gd name="connsiteY16" fmla="*/ 395296 h 451196"/>
                  <a:gd name="connsiteX17" fmla="*/ 238458 w 509368"/>
                  <a:gd name="connsiteY17" fmla="*/ 446687 h 451196"/>
                  <a:gd name="connsiteX18" fmla="*/ 198000 w 509368"/>
                  <a:gd name="connsiteY18" fmla="*/ 444412 h 451196"/>
                  <a:gd name="connsiteX19" fmla="*/ 9419 w 509368"/>
                  <a:gd name="connsiteY19" fmla="*/ 426396 h 451196"/>
                  <a:gd name="connsiteX20" fmla="*/ 12465 w 509368"/>
                  <a:gd name="connsiteY20" fmla="*/ 302184 h 451196"/>
                  <a:gd name="connsiteX21" fmla="*/ 159160 w 509368"/>
                  <a:gd name="connsiteY21" fmla="*/ 287961 h 451196"/>
                  <a:gd name="connsiteX22" fmla="*/ 276536 w 509368"/>
                  <a:gd name="connsiteY22" fmla="*/ 274686 h 451196"/>
                  <a:gd name="connsiteX23" fmla="*/ 307474 w 509368"/>
                  <a:gd name="connsiteY23" fmla="*/ 190203 h 451196"/>
                  <a:gd name="connsiteX24" fmla="*/ 326513 w 509368"/>
                  <a:gd name="connsiteY24" fmla="*/ 122218 h 451196"/>
                  <a:gd name="connsiteX25" fmla="*/ 377061 w 509368"/>
                  <a:gd name="connsiteY25" fmla="*/ 24460 h 451196"/>
                  <a:gd name="connsiteX26" fmla="*/ 456168 w 509368"/>
                  <a:gd name="connsiteY26" fmla="*/ 10427 h 4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09368" h="451196">
                    <a:moveTo>
                      <a:pt x="375158" y="22753"/>
                    </a:moveTo>
                    <a:lnTo>
                      <a:pt x="375158" y="22753"/>
                    </a:lnTo>
                    <a:cubicBezTo>
                      <a:pt x="352739" y="52467"/>
                      <a:pt x="335661" y="85833"/>
                      <a:pt x="324704" y="121365"/>
                    </a:cubicBezTo>
                    <a:cubicBezTo>
                      <a:pt x="317565" y="143457"/>
                      <a:pt x="311377" y="166878"/>
                      <a:pt x="305665" y="189539"/>
                    </a:cubicBezTo>
                    <a:cubicBezTo>
                      <a:pt x="295003" y="229932"/>
                      <a:pt x="285865" y="264825"/>
                      <a:pt x="275488" y="272695"/>
                    </a:cubicBezTo>
                    <a:cubicBezTo>
                      <a:pt x="258829" y="285306"/>
                      <a:pt x="203807" y="288245"/>
                      <a:pt x="159731" y="285496"/>
                    </a:cubicBezTo>
                    <a:cubicBezTo>
                      <a:pt x="118226" y="282936"/>
                      <a:pt x="17605" y="285496"/>
                      <a:pt x="10846" y="301141"/>
                    </a:cubicBezTo>
                    <a:cubicBezTo>
                      <a:pt x="4088" y="316786"/>
                      <a:pt x="-8669" y="411320"/>
                      <a:pt x="8847" y="428103"/>
                    </a:cubicBezTo>
                    <a:cubicBezTo>
                      <a:pt x="10466" y="428103"/>
                      <a:pt x="113086" y="443369"/>
                      <a:pt x="198285" y="446498"/>
                    </a:cubicBezTo>
                    <a:lnTo>
                      <a:pt x="238743" y="448773"/>
                    </a:lnTo>
                    <a:cubicBezTo>
                      <a:pt x="307664" y="453514"/>
                      <a:pt x="367161" y="457592"/>
                      <a:pt x="400575" y="396149"/>
                    </a:cubicBezTo>
                    <a:cubicBezTo>
                      <a:pt x="441223" y="322285"/>
                      <a:pt x="497197" y="171524"/>
                      <a:pt x="507954" y="122408"/>
                    </a:cubicBezTo>
                    <a:cubicBezTo>
                      <a:pt x="515285" y="88842"/>
                      <a:pt x="493485" y="29675"/>
                      <a:pt x="457406" y="8625"/>
                    </a:cubicBezTo>
                    <a:cubicBezTo>
                      <a:pt x="439700" y="-1994"/>
                      <a:pt x="411046" y="-8063"/>
                      <a:pt x="375158" y="22753"/>
                    </a:cubicBezTo>
                    <a:close/>
                    <a:moveTo>
                      <a:pt x="456168" y="10427"/>
                    </a:moveTo>
                    <a:cubicBezTo>
                      <a:pt x="491486" y="31287"/>
                      <a:pt x="513285" y="89316"/>
                      <a:pt x="505670" y="122123"/>
                    </a:cubicBezTo>
                    <a:cubicBezTo>
                      <a:pt x="494913" y="171144"/>
                      <a:pt x="439033" y="321242"/>
                      <a:pt x="398575" y="395296"/>
                    </a:cubicBezTo>
                    <a:cubicBezTo>
                      <a:pt x="365448" y="455411"/>
                      <a:pt x="306617" y="451428"/>
                      <a:pt x="238458" y="446687"/>
                    </a:cubicBezTo>
                    <a:lnTo>
                      <a:pt x="198000" y="444412"/>
                    </a:lnTo>
                    <a:cubicBezTo>
                      <a:pt x="112895" y="441283"/>
                      <a:pt x="10466" y="426491"/>
                      <a:pt x="9419" y="426396"/>
                    </a:cubicBezTo>
                    <a:cubicBezTo>
                      <a:pt x="-6098" y="411225"/>
                      <a:pt x="5801" y="318113"/>
                      <a:pt x="12465" y="302184"/>
                    </a:cubicBezTo>
                    <a:cubicBezTo>
                      <a:pt x="18176" y="288909"/>
                      <a:pt x="110992" y="285022"/>
                      <a:pt x="159160" y="287961"/>
                    </a:cubicBezTo>
                    <a:cubicBezTo>
                      <a:pt x="203711" y="290711"/>
                      <a:pt x="259400" y="287961"/>
                      <a:pt x="276536" y="274686"/>
                    </a:cubicBezTo>
                    <a:cubicBezTo>
                      <a:pt x="287388" y="266437"/>
                      <a:pt x="296717" y="231070"/>
                      <a:pt x="307474" y="190203"/>
                    </a:cubicBezTo>
                    <a:cubicBezTo>
                      <a:pt x="313471" y="167636"/>
                      <a:pt x="319564" y="144311"/>
                      <a:pt x="326513" y="122218"/>
                    </a:cubicBezTo>
                    <a:cubicBezTo>
                      <a:pt x="337546" y="86959"/>
                      <a:pt x="354643" y="53879"/>
                      <a:pt x="377061" y="24460"/>
                    </a:cubicBezTo>
                    <a:cubicBezTo>
                      <a:pt x="404287" y="755"/>
                      <a:pt x="431799" y="-4080"/>
                      <a:pt x="456168" y="1042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7" name="Freeform 516">
                <a:extLst>
                  <a:ext uri="{FF2B5EF4-FFF2-40B4-BE49-F238E27FC236}">
                    <a16:creationId xmlns:a16="http://schemas.microsoft.com/office/drawing/2014/main" id="{3F558082-1EE7-2B41-A975-95C8234296BF}"/>
                  </a:ext>
                </a:extLst>
              </p:cNvPr>
              <p:cNvSpPr/>
              <p:nvPr/>
            </p:nvSpPr>
            <p:spPr>
              <a:xfrm>
                <a:off x="7489669" y="3240192"/>
                <a:ext cx="149825" cy="305675"/>
              </a:xfrm>
              <a:custGeom>
                <a:avLst/>
                <a:gdLst>
                  <a:gd name="connsiteX0" fmla="*/ 145728 w 149825"/>
                  <a:gd name="connsiteY0" fmla="*/ 246329 h 305675"/>
                  <a:gd name="connsiteX1" fmla="*/ 129259 w 149825"/>
                  <a:gd name="connsiteY1" fmla="*/ 304168 h 305675"/>
                  <a:gd name="connsiteX2" fmla="*/ 129259 w 149825"/>
                  <a:gd name="connsiteY2" fmla="*/ 304168 h 305675"/>
                  <a:gd name="connsiteX3" fmla="*/ 79663 w 149825"/>
                  <a:gd name="connsiteY3" fmla="*/ 269844 h 305675"/>
                  <a:gd name="connsiteX4" fmla="*/ 4078 w 149825"/>
                  <a:gd name="connsiteY4" fmla="*/ 59347 h 305675"/>
                  <a:gd name="connsiteX5" fmla="*/ 20642 w 149825"/>
                  <a:gd name="connsiteY5" fmla="*/ 1507 h 305675"/>
                  <a:gd name="connsiteX6" fmla="*/ 20642 w 149825"/>
                  <a:gd name="connsiteY6" fmla="*/ 1507 h 305675"/>
                  <a:gd name="connsiteX7" fmla="*/ 70238 w 149825"/>
                  <a:gd name="connsiteY7" fmla="*/ 35832 h 305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825" h="305675">
                    <a:moveTo>
                      <a:pt x="145728" y="246329"/>
                    </a:moveTo>
                    <a:cubicBezTo>
                      <a:pt x="155248" y="271740"/>
                      <a:pt x="147537" y="297721"/>
                      <a:pt x="129259" y="304168"/>
                    </a:cubicBezTo>
                    <a:lnTo>
                      <a:pt x="129259" y="304168"/>
                    </a:lnTo>
                    <a:cubicBezTo>
                      <a:pt x="110982" y="310711"/>
                      <a:pt x="88801" y="295350"/>
                      <a:pt x="79663" y="269844"/>
                    </a:cubicBezTo>
                    <a:lnTo>
                      <a:pt x="4078" y="59347"/>
                    </a:lnTo>
                    <a:cubicBezTo>
                      <a:pt x="-5441" y="33935"/>
                      <a:pt x="2364" y="8050"/>
                      <a:pt x="20642" y="1507"/>
                    </a:cubicBezTo>
                    <a:lnTo>
                      <a:pt x="20642" y="1507"/>
                    </a:lnTo>
                    <a:cubicBezTo>
                      <a:pt x="38919" y="-5035"/>
                      <a:pt x="61100" y="10326"/>
                      <a:pt x="70238" y="35832"/>
                    </a:cubicBezTo>
                    <a:close/>
                  </a:path>
                </a:pathLst>
              </a:custGeom>
              <a:solidFill>
                <a:srgbClr val="3C3C3C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8" name="Freeform 517">
                <a:extLst>
                  <a:ext uri="{FF2B5EF4-FFF2-40B4-BE49-F238E27FC236}">
                    <a16:creationId xmlns:a16="http://schemas.microsoft.com/office/drawing/2014/main" id="{8E3E962C-9134-6040-86C3-A76A5065B9DE}"/>
                  </a:ext>
                </a:extLst>
              </p:cNvPr>
              <p:cNvSpPr/>
              <p:nvPr/>
            </p:nvSpPr>
            <p:spPr>
              <a:xfrm>
                <a:off x="7488701" y="3239401"/>
                <a:ext cx="151802" cy="307830"/>
              </a:xfrm>
              <a:custGeom>
                <a:avLst/>
                <a:gdLst>
                  <a:gd name="connsiteX0" fmla="*/ 21230 w 151802"/>
                  <a:gd name="connsiteY0" fmla="*/ 1540 h 307830"/>
                  <a:gd name="connsiteX1" fmla="*/ 4475 w 151802"/>
                  <a:gd name="connsiteY1" fmla="*/ 17470 h 307830"/>
                  <a:gd name="connsiteX2" fmla="*/ 3999 w 151802"/>
                  <a:gd name="connsiteY2" fmla="*/ 60802 h 307830"/>
                  <a:gd name="connsiteX3" fmla="*/ 79489 w 151802"/>
                  <a:gd name="connsiteY3" fmla="*/ 271299 h 307830"/>
                  <a:gd name="connsiteX4" fmla="*/ 107381 w 151802"/>
                  <a:gd name="connsiteY4" fmla="*/ 304580 h 307830"/>
                  <a:gd name="connsiteX5" fmla="*/ 130609 w 151802"/>
                  <a:gd name="connsiteY5" fmla="*/ 306287 h 307830"/>
                  <a:gd name="connsiteX6" fmla="*/ 147363 w 151802"/>
                  <a:gd name="connsiteY6" fmla="*/ 290358 h 307830"/>
                  <a:gd name="connsiteX7" fmla="*/ 147839 w 151802"/>
                  <a:gd name="connsiteY7" fmla="*/ 247025 h 307830"/>
                  <a:gd name="connsiteX8" fmla="*/ 147839 w 151802"/>
                  <a:gd name="connsiteY8" fmla="*/ 247025 h 307830"/>
                  <a:gd name="connsiteX9" fmla="*/ 72254 w 151802"/>
                  <a:gd name="connsiteY9" fmla="*/ 36528 h 307830"/>
                  <a:gd name="connsiteX10" fmla="*/ 44362 w 151802"/>
                  <a:gd name="connsiteY10" fmla="*/ 3342 h 307830"/>
                  <a:gd name="connsiteX11" fmla="*/ 21230 w 151802"/>
                  <a:gd name="connsiteY11" fmla="*/ 1540 h 307830"/>
                  <a:gd name="connsiteX12" fmla="*/ 108428 w 151802"/>
                  <a:gd name="connsiteY12" fmla="*/ 302494 h 307830"/>
                  <a:gd name="connsiteX13" fmla="*/ 81678 w 151802"/>
                  <a:gd name="connsiteY13" fmla="*/ 270540 h 307830"/>
                  <a:gd name="connsiteX14" fmla="*/ 6094 w 151802"/>
                  <a:gd name="connsiteY14" fmla="*/ 60043 h 307830"/>
                  <a:gd name="connsiteX15" fmla="*/ 6094 w 151802"/>
                  <a:gd name="connsiteY15" fmla="*/ 18513 h 307830"/>
                  <a:gd name="connsiteX16" fmla="*/ 21610 w 151802"/>
                  <a:gd name="connsiteY16" fmla="*/ 3626 h 307830"/>
                  <a:gd name="connsiteX17" fmla="*/ 43029 w 151802"/>
                  <a:gd name="connsiteY17" fmla="*/ 5333 h 307830"/>
                  <a:gd name="connsiteX18" fmla="*/ 69779 w 151802"/>
                  <a:gd name="connsiteY18" fmla="*/ 37287 h 307830"/>
                  <a:gd name="connsiteX19" fmla="*/ 145269 w 151802"/>
                  <a:gd name="connsiteY19" fmla="*/ 247784 h 307830"/>
                  <a:gd name="connsiteX20" fmla="*/ 145269 w 151802"/>
                  <a:gd name="connsiteY20" fmla="*/ 289315 h 307830"/>
                  <a:gd name="connsiteX21" fmla="*/ 111255 w 151802"/>
                  <a:gd name="connsiteY21" fmla="*/ 303869 h 307830"/>
                  <a:gd name="connsiteX22" fmla="*/ 108333 w 151802"/>
                  <a:gd name="connsiteY22" fmla="*/ 302494 h 30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1802" h="307830">
                    <a:moveTo>
                      <a:pt x="21230" y="1540"/>
                    </a:moveTo>
                    <a:cubicBezTo>
                      <a:pt x="13709" y="4364"/>
                      <a:pt x="7655" y="10114"/>
                      <a:pt x="4475" y="17470"/>
                    </a:cubicBezTo>
                    <a:cubicBezTo>
                      <a:pt x="-1322" y="31305"/>
                      <a:pt x="-1493" y="46843"/>
                      <a:pt x="3999" y="60802"/>
                    </a:cubicBezTo>
                    <a:lnTo>
                      <a:pt x="79489" y="271299"/>
                    </a:lnTo>
                    <a:cubicBezTo>
                      <a:pt x="84153" y="285550"/>
                      <a:pt x="94139" y="297459"/>
                      <a:pt x="107381" y="304580"/>
                    </a:cubicBezTo>
                    <a:cubicBezTo>
                      <a:pt x="114587" y="308212"/>
                      <a:pt x="122945" y="308828"/>
                      <a:pt x="130609" y="306287"/>
                    </a:cubicBezTo>
                    <a:cubicBezTo>
                      <a:pt x="138129" y="303461"/>
                      <a:pt x="144183" y="297715"/>
                      <a:pt x="147363" y="290358"/>
                    </a:cubicBezTo>
                    <a:cubicBezTo>
                      <a:pt x="153113" y="276514"/>
                      <a:pt x="153284" y="260992"/>
                      <a:pt x="147839" y="247025"/>
                    </a:cubicBezTo>
                    <a:lnTo>
                      <a:pt x="147839" y="247025"/>
                    </a:lnTo>
                    <a:lnTo>
                      <a:pt x="72254" y="36528"/>
                    </a:lnTo>
                    <a:cubicBezTo>
                      <a:pt x="67618" y="22287"/>
                      <a:pt x="57623" y="10391"/>
                      <a:pt x="44362" y="3342"/>
                    </a:cubicBezTo>
                    <a:cubicBezTo>
                      <a:pt x="37222" y="-369"/>
                      <a:pt x="28864" y="-1019"/>
                      <a:pt x="21230" y="1540"/>
                    </a:cubicBezTo>
                    <a:close/>
                    <a:moveTo>
                      <a:pt x="108428" y="302494"/>
                    </a:moveTo>
                    <a:cubicBezTo>
                      <a:pt x="95710" y="295677"/>
                      <a:pt x="86124" y="284232"/>
                      <a:pt x="81678" y="270540"/>
                    </a:cubicBezTo>
                    <a:lnTo>
                      <a:pt x="6094" y="60043"/>
                    </a:lnTo>
                    <a:cubicBezTo>
                      <a:pt x="734" y="46714"/>
                      <a:pt x="734" y="31841"/>
                      <a:pt x="6094" y="18513"/>
                    </a:cubicBezTo>
                    <a:cubicBezTo>
                      <a:pt x="9007" y="11650"/>
                      <a:pt x="14614" y="6271"/>
                      <a:pt x="21610" y="3626"/>
                    </a:cubicBezTo>
                    <a:cubicBezTo>
                      <a:pt x="28693" y="1323"/>
                      <a:pt x="36404" y="1937"/>
                      <a:pt x="43029" y="5333"/>
                    </a:cubicBezTo>
                    <a:cubicBezTo>
                      <a:pt x="55747" y="12147"/>
                      <a:pt x="65333" y="23597"/>
                      <a:pt x="69779" y="37287"/>
                    </a:cubicBezTo>
                    <a:lnTo>
                      <a:pt x="145269" y="247784"/>
                    </a:lnTo>
                    <a:cubicBezTo>
                      <a:pt x="150628" y="261115"/>
                      <a:pt x="150628" y="275983"/>
                      <a:pt x="145269" y="289315"/>
                    </a:cubicBezTo>
                    <a:cubicBezTo>
                      <a:pt x="139909" y="302693"/>
                      <a:pt x="124678" y="309207"/>
                      <a:pt x="111255" y="303869"/>
                    </a:cubicBezTo>
                    <a:cubicBezTo>
                      <a:pt x="110256" y="303471"/>
                      <a:pt x="109275" y="303016"/>
                      <a:pt x="108333" y="30249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9" name="Freeform 518">
                <a:extLst>
                  <a:ext uri="{FF2B5EF4-FFF2-40B4-BE49-F238E27FC236}">
                    <a16:creationId xmlns:a16="http://schemas.microsoft.com/office/drawing/2014/main" id="{7E1A595B-E6EC-9D4B-9893-A6FE0DBDE2F9}"/>
                  </a:ext>
                </a:extLst>
              </p:cNvPr>
              <p:cNvSpPr/>
              <p:nvPr/>
            </p:nvSpPr>
            <p:spPr>
              <a:xfrm>
                <a:off x="7609134" y="3346513"/>
                <a:ext cx="54655" cy="123921"/>
              </a:xfrm>
              <a:custGeom>
                <a:avLst/>
                <a:gdLst>
                  <a:gd name="connsiteX0" fmla="*/ 48729 w 54655"/>
                  <a:gd name="connsiteY0" fmla="*/ 2616 h 123921"/>
                  <a:gd name="connsiteX1" fmla="*/ 3892 w 54655"/>
                  <a:gd name="connsiteY1" fmla="*/ 7167 h 123921"/>
                  <a:gd name="connsiteX2" fmla="*/ 3892 w 54655"/>
                  <a:gd name="connsiteY2" fmla="*/ 117820 h 123921"/>
                  <a:gd name="connsiteX3" fmla="*/ 39876 w 54655"/>
                  <a:gd name="connsiteY3" fmla="*/ 116588 h 123921"/>
                  <a:gd name="connsiteX4" fmla="*/ 48729 w 54655"/>
                  <a:gd name="connsiteY4" fmla="*/ 2616 h 123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655" h="123921">
                    <a:moveTo>
                      <a:pt x="48729" y="2616"/>
                    </a:moveTo>
                    <a:cubicBezTo>
                      <a:pt x="48729" y="2616"/>
                      <a:pt x="9794" y="-5633"/>
                      <a:pt x="3892" y="7167"/>
                    </a:cubicBezTo>
                    <a:cubicBezTo>
                      <a:pt x="3892" y="7167"/>
                      <a:pt x="-4866" y="103408"/>
                      <a:pt x="3892" y="117820"/>
                    </a:cubicBezTo>
                    <a:cubicBezTo>
                      <a:pt x="12650" y="132233"/>
                      <a:pt x="39876" y="116588"/>
                      <a:pt x="39876" y="116588"/>
                    </a:cubicBezTo>
                    <a:cubicBezTo>
                      <a:pt x="39876" y="116588"/>
                      <a:pt x="66055" y="14658"/>
                      <a:pt x="48729" y="2616"/>
                    </a:cubicBezTo>
                    <a:close/>
                  </a:path>
                </a:pathLst>
              </a:custGeom>
              <a:solidFill>
                <a:srgbClr val="E5E5E5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0" name="Freeform 519">
                <a:extLst>
                  <a:ext uri="{FF2B5EF4-FFF2-40B4-BE49-F238E27FC236}">
                    <a16:creationId xmlns:a16="http://schemas.microsoft.com/office/drawing/2014/main" id="{F46D701F-362C-664B-A602-E32E98CD4B75}"/>
                  </a:ext>
                </a:extLst>
              </p:cNvPr>
              <p:cNvSpPr/>
              <p:nvPr/>
            </p:nvSpPr>
            <p:spPr>
              <a:xfrm>
                <a:off x="7608140" y="3345380"/>
                <a:ext cx="56484" cy="125938"/>
              </a:xfrm>
              <a:custGeom>
                <a:avLst/>
                <a:gdLst>
                  <a:gd name="connsiteX0" fmla="*/ 3935 w 56484"/>
                  <a:gd name="connsiteY0" fmla="*/ 7826 h 125938"/>
                  <a:gd name="connsiteX1" fmla="*/ 3935 w 56484"/>
                  <a:gd name="connsiteY1" fmla="*/ 119522 h 125938"/>
                  <a:gd name="connsiteX2" fmla="*/ 41442 w 56484"/>
                  <a:gd name="connsiteY2" fmla="*/ 118669 h 125938"/>
                  <a:gd name="connsiteX3" fmla="*/ 50104 w 56484"/>
                  <a:gd name="connsiteY3" fmla="*/ 2801 h 125938"/>
                  <a:gd name="connsiteX4" fmla="*/ 3935 w 56484"/>
                  <a:gd name="connsiteY4" fmla="*/ 7826 h 125938"/>
                  <a:gd name="connsiteX5" fmla="*/ 6124 w 56484"/>
                  <a:gd name="connsiteY5" fmla="*/ 118384 h 125938"/>
                  <a:gd name="connsiteX6" fmla="*/ 6124 w 56484"/>
                  <a:gd name="connsiteY6" fmla="*/ 8395 h 125938"/>
                  <a:gd name="connsiteX7" fmla="*/ 49248 w 56484"/>
                  <a:gd name="connsiteY7" fmla="*/ 4792 h 125938"/>
                  <a:gd name="connsiteX8" fmla="*/ 54483 w 56484"/>
                  <a:gd name="connsiteY8" fmla="*/ 22712 h 125938"/>
                  <a:gd name="connsiteX9" fmla="*/ 40014 w 56484"/>
                  <a:gd name="connsiteY9" fmla="*/ 117531 h 125938"/>
                  <a:gd name="connsiteX10" fmla="*/ 6124 w 56484"/>
                  <a:gd name="connsiteY10" fmla="*/ 118384 h 12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484" h="125938">
                    <a:moveTo>
                      <a:pt x="3935" y="7826"/>
                    </a:moveTo>
                    <a:cubicBezTo>
                      <a:pt x="3935" y="12188"/>
                      <a:pt x="-4918" y="105015"/>
                      <a:pt x="3935" y="119522"/>
                    </a:cubicBezTo>
                    <a:cubicBezTo>
                      <a:pt x="12788" y="134030"/>
                      <a:pt x="40299" y="119522"/>
                      <a:pt x="41442" y="118669"/>
                    </a:cubicBezTo>
                    <a:cubicBezTo>
                      <a:pt x="42965" y="113833"/>
                      <a:pt x="67906" y="15127"/>
                      <a:pt x="50104" y="2801"/>
                    </a:cubicBezTo>
                    <a:cubicBezTo>
                      <a:pt x="48296" y="2232"/>
                      <a:pt x="10122" y="-5638"/>
                      <a:pt x="3935" y="7826"/>
                    </a:cubicBezTo>
                    <a:close/>
                    <a:moveTo>
                      <a:pt x="6124" y="118384"/>
                    </a:moveTo>
                    <a:cubicBezTo>
                      <a:pt x="-2538" y="104446"/>
                      <a:pt x="6124" y="9343"/>
                      <a:pt x="6124" y="8395"/>
                    </a:cubicBezTo>
                    <a:cubicBezTo>
                      <a:pt x="10503" y="-1087"/>
                      <a:pt x="38491" y="2516"/>
                      <a:pt x="49248" y="4792"/>
                    </a:cubicBezTo>
                    <a:cubicBezTo>
                      <a:pt x="52579" y="7257"/>
                      <a:pt x="54198" y="13705"/>
                      <a:pt x="54483" y="22712"/>
                    </a:cubicBezTo>
                    <a:cubicBezTo>
                      <a:pt x="55435" y="49262"/>
                      <a:pt x="44964" y="96387"/>
                      <a:pt x="40014" y="117531"/>
                    </a:cubicBezTo>
                    <a:cubicBezTo>
                      <a:pt x="39538" y="117057"/>
                      <a:pt x="14311" y="131659"/>
                      <a:pt x="6124" y="118384"/>
                    </a:cubicBezTo>
                    <a:close/>
                  </a:path>
                </a:pathLst>
              </a:custGeom>
              <a:solidFill>
                <a:srgbClr val="8A8A8A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1" name="Freeform 520">
                <a:extLst>
                  <a:ext uri="{FF2B5EF4-FFF2-40B4-BE49-F238E27FC236}">
                    <a16:creationId xmlns:a16="http://schemas.microsoft.com/office/drawing/2014/main" id="{436DD6D4-2405-9B45-82D2-EAEA15927700}"/>
                  </a:ext>
                </a:extLst>
              </p:cNvPr>
              <p:cNvSpPr/>
              <p:nvPr/>
            </p:nvSpPr>
            <p:spPr>
              <a:xfrm>
                <a:off x="7504430" y="3349751"/>
                <a:ext cx="183663" cy="138641"/>
              </a:xfrm>
              <a:custGeom>
                <a:avLst/>
                <a:gdLst>
                  <a:gd name="connsiteX0" fmla="*/ 180278 w 183663"/>
                  <a:gd name="connsiteY0" fmla="*/ 17962 h 138641"/>
                  <a:gd name="connsiteX1" fmla="*/ 117068 w 183663"/>
                  <a:gd name="connsiteY1" fmla="*/ 41 h 138641"/>
                  <a:gd name="connsiteX2" fmla="*/ 83179 w 183663"/>
                  <a:gd name="connsiteY2" fmla="*/ 3360 h 138641"/>
                  <a:gd name="connsiteX3" fmla="*/ 88795 w 183663"/>
                  <a:gd name="connsiteY3" fmla="*/ 34840 h 138641"/>
                  <a:gd name="connsiteX4" fmla="*/ 14258 w 183663"/>
                  <a:gd name="connsiteY4" fmla="*/ 20238 h 138641"/>
                  <a:gd name="connsiteX5" fmla="*/ 740 w 183663"/>
                  <a:gd name="connsiteY5" fmla="*/ 48683 h 138641"/>
                  <a:gd name="connsiteX6" fmla="*/ 13115 w 183663"/>
                  <a:gd name="connsiteY6" fmla="*/ 68880 h 138641"/>
                  <a:gd name="connsiteX7" fmla="*/ 8641 w 183663"/>
                  <a:gd name="connsiteY7" fmla="*/ 87843 h 138641"/>
                  <a:gd name="connsiteX8" fmla="*/ 40246 w 183663"/>
                  <a:gd name="connsiteY8" fmla="*/ 120461 h 138641"/>
                  <a:gd name="connsiteX9" fmla="*/ 91080 w 183663"/>
                  <a:gd name="connsiteY9" fmla="*/ 138477 h 138641"/>
                  <a:gd name="connsiteX10" fmla="*/ 166760 w 183663"/>
                  <a:gd name="connsiteY10" fmla="*/ 120461 h 138641"/>
                  <a:gd name="connsiteX11" fmla="*/ 180278 w 183663"/>
                  <a:gd name="connsiteY11" fmla="*/ 17962 h 138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3663" h="138641">
                    <a:moveTo>
                      <a:pt x="180278" y="17962"/>
                    </a:moveTo>
                    <a:cubicBezTo>
                      <a:pt x="180278" y="17962"/>
                      <a:pt x="137345" y="-1002"/>
                      <a:pt x="117068" y="41"/>
                    </a:cubicBezTo>
                    <a:cubicBezTo>
                      <a:pt x="105721" y="556"/>
                      <a:pt x="94412" y="1665"/>
                      <a:pt x="83179" y="3360"/>
                    </a:cubicBezTo>
                    <a:cubicBezTo>
                      <a:pt x="83921" y="14022"/>
                      <a:pt x="85806" y="24576"/>
                      <a:pt x="88795" y="34840"/>
                    </a:cubicBezTo>
                    <a:cubicBezTo>
                      <a:pt x="88795" y="34840"/>
                      <a:pt x="39103" y="52855"/>
                      <a:pt x="14258" y="20238"/>
                    </a:cubicBezTo>
                    <a:cubicBezTo>
                      <a:pt x="14258" y="20238"/>
                      <a:pt x="-3829" y="34840"/>
                      <a:pt x="740" y="48683"/>
                    </a:cubicBezTo>
                    <a:cubicBezTo>
                      <a:pt x="3082" y="56350"/>
                      <a:pt x="7346" y="63298"/>
                      <a:pt x="13115" y="68880"/>
                    </a:cubicBezTo>
                    <a:cubicBezTo>
                      <a:pt x="13115" y="68880"/>
                      <a:pt x="2929" y="73431"/>
                      <a:pt x="8641" y="87843"/>
                    </a:cubicBezTo>
                    <a:cubicBezTo>
                      <a:pt x="14353" y="102256"/>
                      <a:pt x="40246" y="120461"/>
                      <a:pt x="40246" y="120461"/>
                    </a:cubicBezTo>
                    <a:cubicBezTo>
                      <a:pt x="40246" y="120461"/>
                      <a:pt x="45862" y="140658"/>
                      <a:pt x="91080" y="138477"/>
                    </a:cubicBezTo>
                    <a:cubicBezTo>
                      <a:pt x="117240" y="137424"/>
                      <a:pt x="142952" y="131308"/>
                      <a:pt x="166760" y="120461"/>
                    </a:cubicBezTo>
                    <a:cubicBezTo>
                      <a:pt x="166760" y="120461"/>
                      <a:pt x="192748" y="53993"/>
                      <a:pt x="180278" y="17962"/>
                    </a:cubicBezTo>
                    <a:close/>
                  </a:path>
                </a:pathLst>
              </a:custGeom>
              <a:solidFill>
                <a:srgbClr val="FFCD9D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2" name="Freeform 521">
                <a:extLst>
                  <a:ext uri="{FF2B5EF4-FFF2-40B4-BE49-F238E27FC236}">
                    <a16:creationId xmlns:a16="http://schemas.microsoft.com/office/drawing/2014/main" id="{26057F1C-F56E-D34B-8F92-D3249804EE8C}"/>
                  </a:ext>
                </a:extLst>
              </p:cNvPr>
              <p:cNvSpPr/>
              <p:nvPr/>
            </p:nvSpPr>
            <p:spPr>
              <a:xfrm>
                <a:off x="7503267" y="3348517"/>
                <a:ext cx="186062" cy="141018"/>
              </a:xfrm>
              <a:custGeom>
                <a:avLst/>
                <a:gdLst>
                  <a:gd name="connsiteX0" fmla="*/ 118137 w 186062"/>
                  <a:gd name="connsiteY0" fmla="*/ 43 h 141018"/>
                  <a:gd name="connsiteX1" fmla="*/ 84152 w 186062"/>
                  <a:gd name="connsiteY1" fmla="*/ 3456 h 141018"/>
                  <a:gd name="connsiteX2" fmla="*/ 83200 w 186062"/>
                  <a:gd name="connsiteY2" fmla="*/ 4594 h 141018"/>
                  <a:gd name="connsiteX3" fmla="*/ 83200 w 186062"/>
                  <a:gd name="connsiteY3" fmla="*/ 4594 h 141018"/>
                  <a:gd name="connsiteX4" fmla="*/ 88626 w 186062"/>
                  <a:gd name="connsiteY4" fmla="*/ 35220 h 141018"/>
                  <a:gd name="connsiteX5" fmla="*/ 16374 w 186062"/>
                  <a:gd name="connsiteY5" fmla="*/ 20713 h 141018"/>
                  <a:gd name="connsiteX6" fmla="*/ 15612 w 186062"/>
                  <a:gd name="connsiteY6" fmla="*/ 20713 h 141018"/>
                  <a:gd name="connsiteX7" fmla="*/ 14755 w 186062"/>
                  <a:gd name="connsiteY7" fmla="*/ 20713 h 141018"/>
                  <a:gd name="connsiteX8" fmla="*/ 0 w 186062"/>
                  <a:gd name="connsiteY8" fmla="*/ 45176 h 141018"/>
                  <a:gd name="connsiteX9" fmla="*/ 762 w 186062"/>
                  <a:gd name="connsiteY9" fmla="*/ 50012 h 141018"/>
                  <a:gd name="connsiteX10" fmla="*/ 12471 w 186062"/>
                  <a:gd name="connsiteY10" fmla="*/ 69734 h 141018"/>
                  <a:gd name="connsiteX11" fmla="*/ 6949 w 186062"/>
                  <a:gd name="connsiteY11" fmla="*/ 80923 h 141018"/>
                  <a:gd name="connsiteX12" fmla="*/ 8758 w 186062"/>
                  <a:gd name="connsiteY12" fmla="*/ 89457 h 141018"/>
                  <a:gd name="connsiteX13" fmla="*/ 40743 w 186062"/>
                  <a:gd name="connsiteY13" fmla="*/ 122643 h 141018"/>
                  <a:gd name="connsiteX14" fmla="*/ 40743 w 186062"/>
                  <a:gd name="connsiteY14" fmla="*/ 122643 h 141018"/>
                  <a:gd name="connsiteX15" fmla="*/ 92339 w 186062"/>
                  <a:gd name="connsiteY15" fmla="*/ 140848 h 141018"/>
                  <a:gd name="connsiteX16" fmla="*/ 168495 w 186062"/>
                  <a:gd name="connsiteY16" fmla="*/ 122643 h 141018"/>
                  <a:gd name="connsiteX17" fmla="*/ 182584 w 186062"/>
                  <a:gd name="connsiteY17" fmla="*/ 18912 h 141018"/>
                  <a:gd name="connsiteX18" fmla="*/ 182013 w 186062"/>
                  <a:gd name="connsiteY18" fmla="*/ 18248 h 141018"/>
                  <a:gd name="connsiteX19" fmla="*/ 118137 w 186062"/>
                  <a:gd name="connsiteY19" fmla="*/ 43 h 141018"/>
                  <a:gd name="connsiteX20" fmla="*/ 118137 w 186062"/>
                  <a:gd name="connsiteY20" fmla="*/ 2318 h 141018"/>
                  <a:gd name="connsiteX21" fmla="*/ 180394 w 186062"/>
                  <a:gd name="connsiteY21" fmla="*/ 20049 h 141018"/>
                  <a:gd name="connsiteX22" fmla="*/ 183536 w 186062"/>
                  <a:gd name="connsiteY22" fmla="*/ 42616 h 141018"/>
                  <a:gd name="connsiteX23" fmla="*/ 166782 w 186062"/>
                  <a:gd name="connsiteY23" fmla="*/ 121221 h 141018"/>
                  <a:gd name="connsiteX24" fmla="*/ 92054 w 186062"/>
                  <a:gd name="connsiteY24" fmla="*/ 138478 h 141018"/>
                  <a:gd name="connsiteX25" fmla="*/ 42457 w 186062"/>
                  <a:gd name="connsiteY25" fmla="*/ 121316 h 141018"/>
                  <a:gd name="connsiteX26" fmla="*/ 10757 w 186062"/>
                  <a:gd name="connsiteY26" fmla="*/ 88603 h 141018"/>
                  <a:gd name="connsiteX27" fmla="*/ 9139 w 186062"/>
                  <a:gd name="connsiteY27" fmla="*/ 80828 h 141018"/>
                  <a:gd name="connsiteX28" fmla="*/ 14660 w 186062"/>
                  <a:gd name="connsiteY28" fmla="*/ 71346 h 141018"/>
                  <a:gd name="connsiteX29" fmla="*/ 15326 w 186062"/>
                  <a:gd name="connsiteY29" fmla="*/ 70493 h 141018"/>
                  <a:gd name="connsiteX30" fmla="*/ 15326 w 186062"/>
                  <a:gd name="connsiteY30" fmla="*/ 70493 h 141018"/>
                  <a:gd name="connsiteX31" fmla="*/ 15326 w 186062"/>
                  <a:gd name="connsiteY31" fmla="*/ 69640 h 141018"/>
                  <a:gd name="connsiteX32" fmla="*/ 3237 w 186062"/>
                  <a:gd name="connsiteY32" fmla="*/ 49917 h 141018"/>
                  <a:gd name="connsiteX33" fmla="*/ 2570 w 186062"/>
                  <a:gd name="connsiteY33" fmla="*/ 45745 h 141018"/>
                  <a:gd name="connsiteX34" fmla="*/ 15707 w 186062"/>
                  <a:gd name="connsiteY34" fmla="*/ 23653 h 141018"/>
                  <a:gd name="connsiteX35" fmla="*/ 90626 w 186062"/>
                  <a:gd name="connsiteY35" fmla="*/ 37781 h 141018"/>
                  <a:gd name="connsiteX36" fmla="*/ 91387 w 186062"/>
                  <a:gd name="connsiteY36" fmla="*/ 36738 h 141018"/>
                  <a:gd name="connsiteX37" fmla="*/ 91387 w 186062"/>
                  <a:gd name="connsiteY37" fmla="*/ 36738 h 141018"/>
                  <a:gd name="connsiteX38" fmla="*/ 85961 w 186062"/>
                  <a:gd name="connsiteY38" fmla="*/ 6585 h 141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86062" h="141018">
                    <a:moveTo>
                      <a:pt x="118137" y="43"/>
                    </a:moveTo>
                    <a:cubicBezTo>
                      <a:pt x="97956" y="1181"/>
                      <a:pt x="84247" y="3456"/>
                      <a:pt x="84152" y="3456"/>
                    </a:cubicBezTo>
                    <a:cubicBezTo>
                      <a:pt x="83600" y="3550"/>
                      <a:pt x="83191" y="4033"/>
                      <a:pt x="83200" y="4594"/>
                    </a:cubicBezTo>
                    <a:lnTo>
                      <a:pt x="83200" y="4594"/>
                    </a:lnTo>
                    <a:cubicBezTo>
                      <a:pt x="83943" y="14962"/>
                      <a:pt x="85761" y="25226"/>
                      <a:pt x="88626" y="35220"/>
                    </a:cubicBezTo>
                    <a:cubicBezTo>
                      <a:pt x="83676" y="36927"/>
                      <a:pt x="39125" y="50676"/>
                      <a:pt x="16374" y="20713"/>
                    </a:cubicBezTo>
                    <a:cubicBezTo>
                      <a:pt x="16126" y="20639"/>
                      <a:pt x="15859" y="20639"/>
                      <a:pt x="15612" y="20713"/>
                    </a:cubicBezTo>
                    <a:cubicBezTo>
                      <a:pt x="15336" y="20602"/>
                      <a:pt x="15031" y="20602"/>
                      <a:pt x="14755" y="20713"/>
                    </a:cubicBezTo>
                    <a:cubicBezTo>
                      <a:pt x="14089" y="21282"/>
                      <a:pt x="0" y="32755"/>
                      <a:pt x="0" y="45176"/>
                    </a:cubicBezTo>
                    <a:cubicBezTo>
                      <a:pt x="19" y="46816"/>
                      <a:pt x="276" y="48445"/>
                      <a:pt x="762" y="50012"/>
                    </a:cubicBezTo>
                    <a:cubicBezTo>
                      <a:pt x="3084" y="57397"/>
                      <a:pt x="7092" y="64146"/>
                      <a:pt x="12471" y="69734"/>
                    </a:cubicBezTo>
                    <a:cubicBezTo>
                      <a:pt x="8863" y="72307"/>
                      <a:pt x="6787" y="76507"/>
                      <a:pt x="6949" y="80923"/>
                    </a:cubicBezTo>
                    <a:cubicBezTo>
                      <a:pt x="6997" y="83857"/>
                      <a:pt x="7616" y="86753"/>
                      <a:pt x="8758" y="89457"/>
                    </a:cubicBezTo>
                    <a:cubicBezTo>
                      <a:pt x="14470" y="104248"/>
                      <a:pt x="39696" y="121885"/>
                      <a:pt x="40743" y="122643"/>
                    </a:cubicBezTo>
                    <a:lnTo>
                      <a:pt x="40743" y="122643"/>
                    </a:lnTo>
                    <a:cubicBezTo>
                      <a:pt x="40743" y="123497"/>
                      <a:pt x="47407" y="143029"/>
                      <a:pt x="92339" y="140848"/>
                    </a:cubicBezTo>
                    <a:cubicBezTo>
                      <a:pt x="118670" y="139767"/>
                      <a:pt x="144534" y="133585"/>
                      <a:pt x="168495" y="122643"/>
                    </a:cubicBezTo>
                    <a:cubicBezTo>
                      <a:pt x="170113" y="119325"/>
                      <a:pt x="195055" y="54943"/>
                      <a:pt x="182584" y="18912"/>
                    </a:cubicBezTo>
                    <a:cubicBezTo>
                      <a:pt x="182479" y="18628"/>
                      <a:pt x="182279" y="18392"/>
                      <a:pt x="182013" y="18248"/>
                    </a:cubicBezTo>
                    <a:cubicBezTo>
                      <a:pt x="180204" y="17395"/>
                      <a:pt x="138509" y="-1000"/>
                      <a:pt x="118137" y="43"/>
                    </a:cubicBezTo>
                    <a:close/>
                    <a:moveTo>
                      <a:pt x="118137" y="2318"/>
                    </a:moveTo>
                    <a:cubicBezTo>
                      <a:pt x="137176" y="1275"/>
                      <a:pt x="177443" y="18722"/>
                      <a:pt x="180394" y="20049"/>
                    </a:cubicBezTo>
                    <a:cubicBezTo>
                      <a:pt x="182660" y="27352"/>
                      <a:pt x="183726" y="34974"/>
                      <a:pt x="183536" y="42616"/>
                    </a:cubicBezTo>
                    <a:cubicBezTo>
                      <a:pt x="181984" y="69513"/>
                      <a:pt x="176339" y="96018"/>
                      <a:pt x="166782" y="121221"/>
                    </a:cubicBezTo>
                    <a:cubicBezTo>
                      <a:pt x="143107" y="131386"/>
                      <a:pt x="117804" y="137226"/>
                      <a:pt x="92054" y="138478"/>
                    </a:cubicBezTo>
                    <a:cubicBezTo>
                      <a:pt x="48549" y="140659"/>
                      <a:pt x="42457" y="121505"/>
                      <a:pt x="42457" y="121316"/>
                    </a:cubicBezTo>
                    <a:cubicBezTo>
                      <a:pt x="42457" y="121126"/>
                      <a:pt x="16183" y="102352"/>
                      <a:pt x="10757" y="88603"/>
                    </a:cubicBezTo>
                    <a:cubicBezTo>
                      <a:pt x="9776" y="86124"/>
                      <a:pt x="9224" y="83494"/>
                      <a:pt x="9139" y="80828"/>
                    </a:cubicBezTo>
                    <a:cubicBezTo>
                      <a:pt x="9072" y="76892"/>
                      <a:pt x="11195" y="73244"/>
                      <a:pt x="14660" y="71346"/>
                    </a:cubicBezTo>
                    <a:cubicBezTo>
                      <a:pt x="15003" y="71179"/>
                      <a:pt x="15250" y="70865"/>
                      <a:pt x="15326" y="70493"/>
                    </a:cubicBezTo>
                    <a:lnTo>
                      <a:pt x="15326" y="70493"/>
                    </a:lnTo>
                    <a:cubicBezTo>
                      <a:pt x="15450" y="70222"/>
                      <a:pt x="15450" y="69911"/>
                      <a:pt x="15326" y="69640"/>
                    </a:cubicBezTo>
                    <a:cubicBezTo>
                      <a:pt x="9748" y="64145"/>
                      <a:pt x="5597" y="57374"/>
                      <a:pt x="3237" y="49917"/>
                    </a:cubicBezTo>
                    <a:cubicBezTo>
                      <a:pt x="2780" y="48573"/>
                      <a:pt x="2561" y="47163"/>
                      <a:pt x="2570" y="45745"/>
                    </a:cubicBezTo>
                    <a:cubicBezTo>
                      <a:pt x="4046" y="37012"/>
                      <a:pt x="8729" y="29136"/>
                      <a:pt x="15707" y="23653"/>
                    </a:cubicBezTo>
                    <a:cubicBezTo>
                      <a:pt x="41029" y="55132"/>
                      <a:pt x="90150" y="37970"/>
                      <a:pt x="90626" y="37781"/>
                    </a:cubicBezTo>
                    <a:cubicBezTo>
                      <a:pt x="91092" y="37650"/>
                      <a:pt x="91406" y="37218"/>
                      <a:pt x="91387" y="36738"/>
                    </a:cubicBezTo>
                    <a:lnTo>
                      <a:pt x="91387" y="36738"/>
                    </a:lnTo>
                    <a:cubicBezTo>
                      <a:pt x="88493" y="26911"/>
                      <a:pt x="86675" y="16801"/>
                      <a:pt x="85961" y="6585"/>
                    </a:cubicBezTo>
                    <a:close/>
                  </a:path>
                </a:pathLst>
              </a:custGeom>
              <a:solidFill>
                <a:srgbClr val="CB9865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3" name="Freeform 522">
                <a:extLst>
                  <a:ext uri="{FF2B5EF4-FFF2-40B4-BE49-F238E27FC236}">
                    <a16:creationId xmlns:a16="http://schemas.microsoft.com/office/drawing/2014/main" id="{8F3D85B2-6E43-674D-A8ED-BD48AB67C624}"/>
                  </a:ext>
                </a:extLst>
              </p:cNvPr>
              <p:cNvSpPr/>
              <p:nvPr/>
            </p:nvSpPr>
            <p:spPr>
              <a:xfrm>
                <a:off x="7883761" y="3016063"/>
                <a:ext cx="190925" cy="804696"/>
              </a:xfrm>
              <a:custGeom>
                <a:avLst/>
                <a:gdLst>
                  <a:gd name="connsiteX0" fmla="*/ 168876 w 190925"/>
                  <a:gd name="connsiteY0" fmla="*/ 158 h 804696"/>
                  <a:gd name="connsiteX1" fmla="*/ 121278 w 190925"/>
                  <a:gd name="connsiteY1" fmla="*/ 60273 h 804696"/>
                  <a:gd name="connsiteX2" fmla="*/ 46455 w 190925"/>
                  <a:gd name="connsiteY2" fmla="*/ 294759 h 804696"/>
                  <a:gd name="connsiteX3" fmla="*/ 0 w 190925"/>
                  <a:gd name="connsiteY3" fmla="*/ 724003 h 804696"/>
                  <a:gd name="connsiteX4" fmla="*/ 93006 w 190925"/>
                  <a:gd name="connsiteY4" fmla="*/ 803935 h 804696"/>
                  <a:gd name="connsiteX5" fmla="*/ 173255 w 190925"/>
                  <a:gd name="connsiteY5" fmla="*/ 240049 h 804696"/>
                  <a:gd name="connsiteX6" fmla="*/ 168876 w 190925"/>
                  <a:gd name="connsiteY6" fmla="*/ 158 h 804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0925" h="804696">
                    <a:moveTo>
                      <a:pt x="168876" y="158"/>
                    </a:moveTo>
                    <a:cubicBezTo>
                      <a:pt x="168876" y="158"/>
                      <a:pt x="157262" y="-6101"/>
                      <a:pt x="121278" y="60273"/>
                    </a:cubicBezTo>
                    <a:cubicBezTo>
                      <a:pt x="92149" y="137046"/>
                      <a:pt x="67170" y="215321"/>
                      <a:pt x="46455" y="294759"/>
                    </a:cubicBezTo>
                    <a:cubicBezTo>
                      <a:pt x="16945" y="412619"/>
                      <a:pt x="33794" y="643976"/>
                      <a:pt x="0" y="724003"/>
                    </a:cubicBezTo>
                    <a:cubicBezTo>
                      <a:pt x="18849" y="762101"/>
                      <a:pt x="52414" y="790945"/>
                      <a:pt x="93006" y="803935"/>
                    </a:cubicBezTo>
                    <a:cubicBezTo>
                      <a:pt x="160594" y="824985"/>
                      <a:pt x="131083" y="404180"/>
                      <a:pt x="173255" y="240049"/>
                    </a:cubicBezTo>
                    <a:cubicBezTo>
                      <a:pt x="215426" y="75918"/>
                      <a:pt x="168876" y="158"/>
                      <a:pt x="168876" y="158"/>
                    </a:cubicBezTo>
                    <a:close/>
                  </a:path>
                </a:pathLst>
              </a:custGeom>
              <a:solidFill>
                <a:srgbClr val="333333"/>
              </a:solidFill>
              <a:ln w="228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4" name="Freeform 523">
                <a:extLst>
                  <a:ext uri="{FF2B5EF4-FFF2-40B4-BE49-F238E27FC236}">
                    <a16:creationId xmlns:a16="http://schemas.microsoft.com/office/drawing/2014/main" id="{F33A285B-751B-4E44-8965-0FC15CA0BA2E}"/>
                  </a:ext>
                </a:extLst>
              </p:cNvPr>
              <p:cNvSpPr/>
              <p:nvPr/>
            </p:nvSpPr>
            <p:spPr>
              <a:xfrm>
                <a:off x="7976671" y="2941710"/>
                <a:ext cx="273790" cy="404858"/>
              </a:xfrm>
              <a:custGeom>
                <a:avLst/>
                <a:gdLst>
                  <a:gd name="connsiteX0" fmla="*/ 247126 w 273790"/>
                  <a:gd name="connsiteY0" fmla="*/ 7189 h 404858"/>
                  <a:gd name="connsiteX1" fmla="*/ 270354 w 273790"/>
                  <a:gd name="connsiteY1" fmla="*/ 95560 h 404858"/>
                  <a:gd name="connsiteX2" fmla="*/ 0 w 273790"/>
                  <a:gd name="connsiteY2" fmla="*/ 404859 h 404858"/>
                  <a:gd name="connsiteX3" fmla="*/ 44361 w 273790"/>
                  <a:gd name="connsiteY3" fmla="*/ 177294 h 404858"/>
                  <a:gd name="connsiteX4" fmla="*/ 105000 w 273790"/>
                  <a:gd name="connsiteY4" fmla="*/ 54030 h 404858"/>
                  <a:gd name="connsiteX5" fmla="*/ 247126 w 273790"/>
                  <a:gd name="connsiteY5" fmla="*/ 7189 h 40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3790" h="404858">
                    <a:moveTo>
                      <a:pt x="247126" y="7189"/>
                    </a:moveTo>
                    <a:cubicBezTo>
                      <a:pt x="247126" y="7189"/>
                      <a:pt x="285204" y="47203"/>
                      <a:pt x="270354" y="95560"/>
                    </a:cubicBezTo>
                    <a:cubicBezTo>
                      <a:pt x="255503" y="143918"/>
                      <a:pt x="0" y="404859"/>
                      <a:pt x="0" y="404859"/>
                    </a:cubicBezTo>
                    <a:cubicBezTo>
                      <a:pt x="0" y="404859"/>
                      <a:pt x="16850" y="251252"/>
                      <a:pt x="44361" y="177294"/>
                    </a:cubicBezTo>
                    <a:cubicBezTo>
                      <a:pt x="71872" y="103335"/>
                      <a:pt x="96052" y="50995"/>
                      <a:pt x="105000" y="54030"/>
                    </a:cubicBezTo>
                    <a:cubicBezTo>
                      <a:pt x="113948" y="57064"/>
                      <a:pt x="215426" y="-24101"/>
                      <a:pt x="247126" y="7189"/>
                    </a:cubicBezTo>
                    <a:close/>
                  </a:path>
                </a:pathLst>
              </a:custGeom>
              <a:solidFill>
                <a:srgbClr val="F2F2F2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5" name="Freeform 524">
                <a:extLst>
                  <a:ext uri="{FF2B5EF4-FFF2-40B4-BE49-F238E27FC236}">
                    <a16:creationId xmlns:a16="http://schemas.microsoft.com/office/drawing/2014/main" id="{2061E998-2A81-0F4B-B950-7C12F9BE5204}"/>
                  </a:ext>
                </a:extLst>
              </p:cNvPr>
              <p:cNvSpPr/>
              <p:nvPr/>
            </p:nvSpPr>
            <p:spPr>
              <a:xfrm>
                <a:off x="7976560" y="3038989"/>
                <a:ext cx="97343" cy="307864"/>
              </a:xfrm>
              <a:custGeom>
                <a:avLst/>
                <a:gdLst>
                  <a:gd name="connsiteX0" fmla="*/ 97209 w 97343"/>
                  <a:gd name="connsiteY0" fmla="*/ 13073 h 307864"/>
                  <a:gd name="connsiteX1" fmla="*/ 57132 w 97343"/>
                  <a:gd name="connsiteY1" fmla="*/ 164783 h 307864"/>
                  <a:gd name="connsiteX2" fmla="*/ 15 w 97343"/>
                  <a:gd name="connsiteY2" fmla="*/ 307865 h 307864"/>
                  <a:gd name="connsiteX3" fmla="*/ 12676 w 97343"/>
                  <a:gd name="connsiteY3" fmla="*/ 164783 h 307864"/>
                  <a:gd name="connsiteX4" fmla="*/ 71792 w 97343"/>
                  <a:gd name="connsiteY4" fmla="*/ 7005 h 307864"/>
                  <a:gd name="connsiteX5" fmla="*/ 97209 w 97343"/>
                  <a:gd name="connsiteY5" fmla="*/ 13073 h 307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343" h="307864">
                    <a:moveTo>
                      <a:pt x="97209" y="13073"/>
                    </a:moveTo>
                    <a:cubicBezTo>
                      <a:pt x="97209" y="13073"/>
                      <a:pt x="76076" y="103530"/>
                      <a:pt x="57132" y="164783"/>
                    </a:cubicBezTo>
                    <a:cubicBezTo>
                      <a:pt x="40635" y="213447"/>
                      <a:pt x="21577" y="261207"/>
                      <a:pt x="15" y="307865"/>
                    </a:cubicBezTo>
                    <a:cubicBezTo>
                      <a:pt x="-289" y="259881"/>
                      <a:pt x="3947" y="211974"/>
                      <a:pt x="12676" y="164783"/>
                    </a:cubicBezTo>
                    <a:cubicBezTo>
                      <a:pt x="23233" y="109225"/>
                      <a:pt x="43224" y="55867"/>
                      <a:pt x="71792" y="7005"/>
                    </a:cubicBezTo>
                    <a:cubicBezTo>
                      <a:pt x="71792" y="7005"/>
                      <a:pt x="99494" y="-12243"/>
                      <a:pt x="97209" y="13073"/>
                    </a:cubicBezTo>
                    <a:close/>
                  </a:path>
                </a:pathLst>
              </a:custGeom>
              <a:solidFill>
                <a:srgbClr val="636363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6" name="Freeform 525">
                <a:extLst>
                  <a:ext uri="{FF2B5EF4-FFF2-40B4-BE49-F238E27FC236}">
                    <a16:creationId xmlns:a16="http://schemas.microsoft.com/office/drawing/2014/main" id="{D97F86AB-9091-4F48-A748-594E1E9CC421}"/>
                  </a:ext>
                </a:extLst>
              </p:cNvPr>
              <p:cNvSpPr/>
              <p:nvPr/>
            </p:nvSpPr>
            <p:spPr>
              <a:xfrm>
                <a:off x="7975234" y="3037558"/>
                <a:ext cx="99515" cy="309106"/>
              </a:xfrm>
              <a:custGeom>
                <a:avLst/>
                <a:gdLst>
                  <a:gd name="connsiteX0" fmla="*/ 72262 w 99515"/>
                  <a:gd name="connsiteY0" fmla="*/ 7204 h 309106"/>
                  <a:gd name="connsiteX1" fmla="*/ 12670 w 99515"/>
                  <a:gd name="connsiteY1" fmla="*/ 165740 h 309106"/>
                  <a:gd name="connsiteX2" fmla="*/ 9 w 99515"/>
                  <a:gd name="connsiteY2" fmla="*/ 309106 h 309106"/>
                  <a:gd name="connsiteX3" fmla="*/ 2104 w 99515"/>
                  <a:gd name="connsiteY3" fmla="*/ 309106 h 309106"/>
                  <a:gd name="connsiteX4" fmla="*/ 59221 w 99515"/>
                  <a:gd name="connsiteY4" fmla="*/ 165930 h 309106"/>
                  <a:gd name="connsiteX5" fmla="*/ 99393 w 99515"/>
                  <a:gd name="connsiteY5" fmla="*/ 14220 h 309106"/>
                  <a:gd name="connsiteX6" fmla="*/ 99393 w 99515"/>
                  <a:gd name="connsiteY6" fmla="*/ 14220 h 309106"/>
                  <a:gd name="connsiteX7" fmla="*/ 95014 w 99515"/>
                  <a:gd name="connsiteY7" fmla="*/ 946 h 309106"/>
                  <a:gd name="connsiteX8" fmla="*/ 72262 w 99515"/>
                  <a:gd name="connsiteY8" fmla="*/ 7204 h 309106"/>
                  <a:gd name="connsiteX9" fmla="*/ 2104 w 99515"/>
                  <a:gd name="connsiteY9" fmla="*/ 301141 h 309106"/>
                  <a:gd name="connsiteX10" fmla="*/ 15145 w 99515"/>
                  <a:gd name="connsiteY10" fmla="*/ 166120 h 309106"/>
                  <a:gd name="connsiteX11" fmla="*/ 74166 w 99515"/>
                  <a:gd name="connsiteY11" fmla="*/ 8721 h 309106"/>
                  <a:gd name="connsiteX12" fmla="*/ 94157 w 99515"/>
                  <a:gd name="connsiteY12" fmla="*/ 3316 h 309106"/>
                  <a:gd name="connsiteX13" fmla="*/ 97584 w 99515"/>
                  <a:gd name="connsiteY13" fmla="*/ 11850 h 309106"/>
                  <a:gd name="connsiteX14" fmla="*/ 97584 w 99515"/>
                  <a:gd name="connsiteY14" fmla="*/ 14315 h 309106"/>
                  <a:gd name="connsiteX15" fmla="*/ 57507 w 99515"/>
                  <a:gd name="connsiteY15" fmla="*/ 166025 h 309106"/>
                  <a:gd name="connsiteX16" fmla="*/ 2675 w 99515"/>
                  <a:gd name="connsiteY16" fmla="*/ 304365 h 309106"/>
                  <a:gd name="connsiteX17" fmla="*/ 2389 w 99515"/>
                  <a:gd name="connsiteY17" fmla="*/ 301331 h 309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9515" h="309106">
                    <a:moveTo>
                      <a:pt x="72262" y="7204"/>
                    </a:moveTo>
                    <a:cubicBezTo>
                      <a:pt x="43504" y="56295"/>
                      <a:pt x="23351" y="109907"/>
                      <a:pt x="12670" y="165740"/>
                    </a:cubicBezTo>
                    <a:cubicBezTo>
                      <a:pt x="4017" y="213037"/>
                      <a:pt x="-229" y="261030"/>
                      <a:pt x="9" y="309106"/>
                    </a:cubicBezTo>
                    <a:lnTo>
                      <a:pt x="2104" y="309106"/>
                    </a:lnTo>
                    <a:cubicBezTo>
                      <a:pt x="23665" y="262415"/>
                      <a:pt x="42723" y="214624"/>
                      <a:pt x="59221" y="165930"/>
                    </a:cubicBezTo>
                    <a:cubicBezTo>
                      <a:pt x="78260" y="105530"/>
                      <a:pt x="99203" y="15263"/>
                      <a:pt x="99393" y="14220"/>
                    </a:cubicBezTo>
                    <a:lnTo>
                      <a:pt x="99393" y="14220"/>
                    </a:lnTo>
                    <a:cubicBezTo>
                      <a:pt x="99964" y="7393"/>
                      <a:pt x="98536" y="2937"/>
                      <a:pt x="95014" y="946"/>
                    </a:cubicBezTo>
                    <a:cubicBezTo>
                      <a:pt x="87684" y="-3037"/>
                      <a:pt x="73214" y="6824"/>
                      <a:pt x="72262" y="7204"/>
                    </a:cubicBezTo>
                    <a:close/>
                    <a:moveTo>
                      <a:pt x="2104" y="301141"/>
                    </a:moveTo>
                    <a:cubicBezTo>
                      <a:pt x="2751" y="255855"/>
                      <a:pt x="7111" y="210698"/>
                      <a:pt x="15145" y="166120"/>
                    </a:cubicBezTo>
                    <a:cubicBezTo>
                      <a:pt x="25750" y="110708"/>
                      <a:pt x="45703" y="57488"/>
                      <a:pt x="74166" y="8721"/>
                    </a:cubicBezTo>
                    <a:cubicBezTo>
                      <a:pt x="77689" y="6445"/>
                      <a:pt x="88826" y="187"/>
                      <a:pt x="94157" y="3316"/>
                    </a:cubicBezTo>
                    <a:cubicBezTo>
                      <a:pt x="96699" y="5382"/>
                      <a:pt x="97994" y="8607"/>
                      <a:pt x="97584" y="11850"/>
                    </a:cubicBezTo>
                    <a:cubicBezTo>
                      <a:pt x="97632" y="12671"/>
                      <a:pt x="97632" y="13494"/>
                      <a:pt x="97584" y="14315"/>
                    </a:cubicBezTo>
                    <a:cubicBezTo>
                      <a:pt x="97584" y="15737"/>
                      <a:pt x="76261" y="105530"/>
                      <a:pt x="57507" y="166025"/>
                    </a:cubicBezTo>
                    <a:cubicBezTo>
                      <a:pt x="41676" y="213064"/>
                      <a:pt x="23380" y="259242"/>
                      <a:pt x="2675" y="304365"/>
                    </a:cubicBezTo>
                    <a:cubicBezTo>
                      <a:pt x="2484" y="303038"/>
                      <a:pt x="2389" y="302469"/>
                      <a:pt x="2389" y="3013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7" name="Freeform 526">
                <a:extLst>
                  <a:ext uri="{FF2B5EF4-FFF2-40B4-BE49-F238E27FC236}">
                    <a16:creationId xmlns:a16="http://schemas.microsoft.com/office/drawing/2014/main" id="{0DA1741A-FD89-1F48-B5E8-A29199AD14FF}"/>
                  </a:ext>
                </a:extLst>
              </p:cNvPr>
              <p:cNvSpPr/>
              <p:nvPr/>
            </p:nvSpPr>
            <p:spPr>
              <a:xfrm>
                <a:off x="8048066" y="2998824"/>
                <a:ext cx="37457" cy="60539"/>
              </a:xfrm>
              <a:custGeom>
                <a:avLst/>
                <a:gdLst>
                  <a:gd name="connsiteX0" fmla="*/ 28940 w 37457"/>
                  <a:gd name="connsiteY0" fmla="*/ 614 h 60539"/>
                  <a:gd name="connsiteX1" fmla="*/ 25703 w 37457"/>
                  <a:gd name="connsiteY1" fmla="*/ 60539 h 60539"/>
                  <a:gd name="connsiteX2" fmla="*/ 382 w 37457"/>
                  <a:gd name="connsiteY2" fmla="*/ 41576 h 60539"/>
                  <a:gd name="connsiteX3" fmla="*/ 28940 w 37457"/>
                  <a:gd name="connsiteY3" fmla="*/ 614 h 60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457" h="60539">
                    <a:moveTo>
                      <a:pt x="28940" y="614"/>
                    </a:moveTo>
                    <a:cubicBezTo>
                      <a:pt x="41401" y="19073"/>
                      <a:pt x="40078" y="43518"/>
                      <a:pt x="25703" y="60539"/>
                    </a:cubicBezTo>
                    <a:cubicBezTo>
                      <a:pt x="25703" y="60539"/>
                      <a:pt x="3523" y="57410"/>
                      <a:pt x="382" y="41576"/>
                    </a:cubicBezTo>
                    <a:cubicBezTo>
                      <a:pt x="-2760" y="25741"/>
                      <a:pt x="14090" y="-4696"/>
                      <a:pt x="28940" y="614"/>
                    </a:cubicBezTo>
                    <a:close/>
                  </a:path>
                </a:pathLst>
              </a:custGeom>
              <a:solidFill>
                <a:srgbClr val="636363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8" name="Freeform 527">
                <a:extLst>
                  <a:ext uri="{FF2B5EF4-FFF2-40B4-BE49-F238E27FC236}">
                    <a16:creationId xmlns:a16="http://schemas.microsoft.com/office/drawing/2014/main" id="{D6AC41E8-775F-D24F-976C-DF69F136FC0E}"/>
                  </a:ext>
                </a:extLst>
              </p:cNvPr>
              <p:cNvSpPr/>
              <p:nvPr/>
            </p:nvSpPr>
            <p:spPr>
              <a:xfrm>
                <a:off x="8047218" y="2998731"/>
                <a:ext cx="39344" cy="62099"/>
              </a:xfrm>
              <a:custGeom>
                <a:avLst/>
                <a:gdLst>
                  <a:gd name="connsiteX0" fmla="*/ 15319 w 39344"/>
                  <a:gd name="connsiteY0" fmla="*/ 4215 h 62099"/>
                  <a:gd name="connsiteX1" fmla="*/ 88 w 39344"/>
                  <a:gd name="connsiteY1" fmla="*/ 42143 h 62099"/>
                  <a:gd name="connsiteX2" fmla="*/ 26457 w 39344"/>
                  <a:gd name="connsiteY2" fmla="*/ 61960 h 62099"/>
                  <a:gd name="connsiteX3" fmla="*/ 27504 w 39344"/>
                  <a:gd name="connsiteY3" fmla="*/ 61960 h 62099"/>
                  <a:gd name="connsiteX4" fmla="*/ 30645 w 39344"/>
                  <a:gd name="connsiteY4" fmla="*/ 707 h 62099"/>
                  <a:gd name="connsiteX5" fmla="*/ 30074 w 39344"/>
                  <a:gd name="connsiteY5" fmla="*/ 707 h 62099"/>
                  <a:gd name="connsiteX6" fmla="*/ 15319 w 39344"/>
                  <a:gd name="connsiteY6" fmla="*/ 4215 h 62099"/>
                  <a:gd name="connsiteX7" fmla="*/ 2372 w 39344"/>
                  <a:gd name="connsiteY7" fmla="*/ 42143 h 62099"/>
                  <a:gd name="connsiteX8" fmla="*/ 2372 w 39344"/>
                  <a:gd name="connsiteY8" fmla="*/ 38160 h 62099"/>
                  <a:gd name="connsiteX9" fmla="*/ 17223 w 39344"/>
                  <a:gd name="connsiteY9" fmla="*/ 6112 h 62099"/>
                  <a:gd name="connsiteX10" fmla="*/ 29408 w 39344"/>
                  <a:gd name="connsiteY10" fmla="*/ 2414 h 62099"/>
                  <a:gd name="connsiteX11" fmla="*/ 37594 w 39344"/>
                  <a:gd name="connsiteY11" fmla="*/ 28679 h 62099"/>
                  <a:gd name="connsiteX12" fmla="*/ 26457 w 39344"/>
                  <a:gd name="connsiteY12" fmla="*/ 60064 h 62099"/>
                  <a:gd name="connsiteX13" fmla="*/ 2372 w 39344"/>
                  <a:gd name="connsiteY13" fmla="*/ 41479 h 62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344" h="62099">
                    <a:moveTo>
                      <a:pt x="15319" y="4215"/>
                    </a:moveTo>
                    <a:cubicBezTo>
                      <a:pt x="4809" y="13958"/>
                      <a:pt x="-779" y="27869"/>
                      <a:pt x="88" y="42143"/>
                    </a:cubicBezTo>
                    <a:cubicBezTo>
                      <a:pt x="3420" y="58546"/>
                      <a:pt x="25505" y="61865"/>
                      <a:pt x="26457" y="61960"/>
                    </a:cubicBezTo>
                    <a:cubicBezTo>
                      <a:pt x="26780" y="62146"/>
                      <a:pt x="27180" y="62146"/>
                      <a:pt x="27504" y="61960"/>
                    </a:cubicBezTo>
                    <a:cubicBezTo>
                      <a:pt x="42040" y="44483"/>
                      <a:pt x="43316" y="19568"/>
                      <a:pt x="30645" y="707"/>
                    </a:cubicBezTo>
                    <a:cubicBezTo>
                      <a:pt x="30464" y="642"/>
                      <a:pt x="30255" y="642"/>
                      <a:pt x="30074" y="707"/>
                    </a:cubicBezTo>
                    <a:cubicBezTo>
                      <a:pt x="24886" y="-968"/>
                      <a:pt x="19193" y="386"/>
                      <a:pt x="15319" y="4215"/>
                    </a:cubicBezTo>
                    <a:close/>
                    <a:moveTo>
                      <a:pt x="2372" y="42143"/>
                    </a:moveTo>
                    <a:cubicBezTo>
                      <a:pt x="2220" y="40819"/>
                      <a:pt x="2220" y="39484"/>
                      <a:pt x="2372" y="38160"/>
                    </a:cubicBezTo>
                    <a:cubicBezTo>
                      <a:pt x="3096" y="25995"/>
                      <a:pt x="8398" y="14550"/>
                      <a:pt x="17223" y="6112"/>
                    </a:cubicBezTo>
                    <a:cubicBezTo>
                      <a:pt x="20364" y="2853"/>
                      <a:pt x="24981" y="1452"/>
                      <a:pt x="29408" y="2414"/>
                    </a:cubicBezTo>
                    <a:cubicBezTo>
                      <a:pt x="34815" y="10107"/>
                      <a:pt x="37671" y="19289"/>
                      <a:pt x="37594" y="28679"/>
                    </a:cubicBezTo>
                    <a:cubicBezTo>
                      <a:pt x="37357" y="40059"/>
                      <a:pt x="33454" y="51062"/>
                      <a:pt x="26457" y="60064"/>
                    </a:cubicBezTo>
                    <a:cubicBezTo>
                      <a:pt x="23982" y="59021"/>
                      <a:pt x="5133" y="55607"/>
                      <a:pt x="2372" y="4147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9" name="Freeform 528">
                <a:extLst>
                  <a:ext uri="{FF2B5EF4-FFF2-40B4-BE49-F238E27FC236}">
                    <a16:creationId xmlns:a16="http://schemas.microsoft.com/office/drawing/2014/main" id="{83114D27-5B08-5E4E-9780-8CF8E5FE8BB7}"/>
                  </a:ext>
                </a:extLst>
              </p:cNvPr>
              <p:cNvSpPr/>
              <p:nvPr/>
            </p:nvSpPr>
            <p:spPr>
              <a:xfrm>
                <a:off x="8048213" y="2914720"/>
                <a:ext cx="191957" cy="147962"/>
              </a:xfrm>
              <a:custGeom>
                <a:avLst/>
                <a:gdLst>
                  <a:gd name="connsiteX0" fmla="*/ 158639 w 191957"/>
                  <a:gd name="connsiteY0" fmla="*/ 1088 h 147962"/>
                  <a:gd name="connsiteX1" fmla="*/ 191958 w 191957"/>
                  <a:gd name="connsiteY1" fmla="*/ 48498 h 147962"/>
                  <a:gd name="connsiteX2" fmla="*/ 92098 w 191957"/>
                  <a:gd name="connsiteY2" fmla="*/ 111647 h 147962"/>
                  <a:gd name="connsiteX3" fmla="*/ 28794 w 191957"/>
                  <a:gd name="connsiteY3" fmla="*/ 147962 h 147962"/>
                  <a:gd name="connsiteX4" fmla="*/ 28794 w 191957"/>
                  <a:gd name="connsiteY4" fmla="*/ 84813 h 147962"/>
                  <a:gd name="connsiteX5" fmla="*/ 235 w 191957"/>
                  <a:gd name="connsiteY5" fmla="*/ 125870 h 147962"/>
                  <a:gd name="connsiteX6" fmla="*/ 28794 w 191957"/>
                  <a:gd name="connsiteY6" fmla="*/ 53239 h 147962"/>
                  <a:gd name="connsiteX7" fmla="*/ 158639 w 191957"/>
                  <a:gd name="connsiteY7" fmla="*/ 1088 h 147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1957" h="147962">
                    <a:moveTo>
                      <a:pt x="158639" y="1088"/>
                    </a:moveTo>
                    <a:cubicBezTo>
                      <a:pt x="158639" y="1088"/>
                      <a:pt x="174537" y="10570"/>
                      <a:pt x="191958" y="48498"/>
                    </a:cubicBezTo>
                    <a:cubicBezTo>
                      <a:pt x="191958" y="48498"/>
                      <a:pt x="144360" y="78460"/>
                      <a:pt x="92098" y="111647"/>
                    </a:cubicBezTo>
                    <a:cubicBezTo>
                      <a:pt x="39836" y="144833"/>
                      <a:pt x="28794" y="147962"/>
                      <a:pt x="28794" y="147962"/>
                    </a:cubicBezTo>
                    <a:cubicBezTo>
                      <a:pt x="28794" y="147962"/>
                      <a:pt x="42977" y="94295"/>
                      <a:pt x="28794" y="84813"/>
                    </a:cubicBezTo>
                    <a:cubicBezTo>
                      <a:pt x="18036" y="97605"/>
                      <a:pt x="8479" y="111347"/>
                      <a:pt x="235" y="125870"/>
                    </a:cubicBezTo>
                    <a:cubicBezTo>
                      <a:pt x="235" y="125870"/>
                      <a:pt x="-4525" y="78460"/>
                      <a:pt x="28794" y="53239"/>
                    </a:cubicBezTo>
                    <a:cubicBezTo>
                      <a:pt x="62112" y="28017"/>
                      <a:pt x="128558" y="-6592"/>
                      <a:pt x="158639" y="10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0" name="Freeform 529">
                <a:extLst>
                  <a:ext uri="{FF2B5EF4-FFF2-40B4-BE49-F238E27FC236}">
                    <a16:creationId xmlns:a16="http://schemas.microsoft.com/office/drawing/2014/main" id="{D1A64747-B154-2947-8D2B-4C485AE6EBCB}"/>
                  </a:ext>
                </a:extLst>
              </p:cNvPr>
              <p:cNvSpPr/>
              <p:nvPr/>
            </p:nvSpPr>
            <p:spPr>
              <a:xfrm>
                <a:off x="8047261" y="2913901"/>
                <a:ext cx="193759" cy="149678"/>
              </a:xfrm>
              <a:custGeom>
                <a:avLst/>
                <a:gdLst>
                  <a:gd name="connsiteX0" fmla="*/ 28794 w 193759"/>
                  <a:gd name="connsiteY0" fmla="*/ 53109 h 149678"/>
                  <a:gd name="connsiteX1" fmla="*/ 235 w 193759"/>
                  <a:gd name="connsiteY1" fmla="*/ 126688 h 149678"/>
                  <a:gd name="connsiteX2" fmla="*/ 1187 w 193759"/>
                  <a:gd name="connsiteY2" fmla="*/ 127636 h 149678"/>
                  <a:gd name="connsiteX3" fmla="*/ 2424 w 193759"/>
                  <a:gd name="connsiteY3" fmla="*/ 126973 h 149678"/>
                  <a:gd name="connsiteX4" fmla="*/ 29841 w 193759"/>
                  <a:gd name="connsiteY4" fmla="*/ 87338 h 149678"/>
                  <a:gd name="connsiteX5" fmla="*/ 35172 w 193759"/>
                  <a:gd name="connsiteY5" fmla="*/ 106302 h 149678"/>
                  <a:gd name="connsiteX6" fmla="*/ 28794 w 193759"/>
                  <a:gd name="connsiteY6" fmla="*/ 148781 h 149678"/>
                  <a:gd name="connsiteX7" fmla="*/ 28794 w 193759"/>
                  <a:gd name="connsiteY7" fmla="*/ 148781 h 149678"/>
                  <a:gd name="connsiteX8" fmla="*/ 28794 w 193759"/>
                  <a:gd name="connsiteY8" fmla="*/ 149539 h 149678"/>
                  <a:gd name="connsiteX9" fmla="*/ 29936 w 193759"/>
                  <a:gd name="connsiteY9" fmla="*/ 149539 h 149678"/>
                  <a:gd name="connsiteX10" fmla="*/ 93621 w 193759"/>
                  <a:gd name="connsiteY10" fmla="*/ 113129 h 149678"/>
                  <a:gd name="connsiteX11" fmla="*/ 193481 w 193759"/>
                  <a:gd name="connsiteY11" fmla="*/ 50169 h 149678"/>
                  <a:gd name="connsiteX12" fmla="*/ 193481 w 193759"/>
                  <a:gd name="connsiteY12" fmla="*/ 48747 h 149678"/>
                  <a:gd name="connsiteX13" fmla="*/ 159782 w 193759"/>
                  <a:gd name="connsiteY13" fmla="*/ 1338 h 149678"/>
                  <a:gd name="connsiteX14" fmla="*/ 159782 w 193759"/>
                  <a:gd name="connsiteY14" fmla="*/ 1338 h 149678"/>
                  <a:gd name="connsiteX15" fmla="*/ 28794 w 193759"/>
                  <a:gd name="connsiteY15" fmla="*/ 53109 h 149678"/>
                  <a:gd name="connsiteX16" fmla="*/ 1948 w 193759"/>
                  <a:gd name="connsiteY16" fmla="*/ 120620 h 149678"/>
                  <a:gd name="connsiteX17" fmla="*/ 30507 w 193759"/>
                  <a:gd name="connsiteY17" fmla="*/ 54910 h 149678"/>
                  <a:gd name="connsiteX18" fmla="*/ 159306 w 193759"/>
                  <a:gd name="connsiteY18" fmla="*/ 2950 h 149678"/>
                  <a:gd name="connsiteX19" fmla="*/ 191482 w 193759"/>
                  <a:gd name="connsiteY19" fmla="*/ 48842 h 149678"/>
                  <a:gd name="connsiteX20" fmla="*/ 92574 w 193759"/>
                  <a:gd name="connsiteY20" fmla="*/ 111422 h 149678"/>
                  <a:gd name="connsiteX21" fmla="*/ 31459 w 193759"/>
                  <a:gd name="connsiteY21" fmla="*/ 146790 h 149678"/>
                  <a:gd name="connsiteX22" fmla="*/ 37266 w 193759"/>
                  <a:gd name="connsiteY22" fmla="*/ 106302 h 149678"/>
                  <a:gd name="connsiteX23" fmla="*/ 30412 w 193759"/>
                  <a:gd name="connsiteY23" fmla="*/ 84589 h 149678"/>
                  <a:gd name="connsiteX24" fmla="*/ 28889 w 193759"/>
                  <a:gd name="connsiteY24" fmla="*/ 84589 h 149678"/>
                  <a:gd name="connsiteX25" fmla="*/ 2234 w 193759"/>
                  <a:gd name="connsiteY25" fmla="*/ 122516 h 149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93759" h="149678">
                    <a:moveTo>
                      <a:pt x="28794" y="53109"/>
                    </a:moveTo>
                    <a:cubicBezTo>
                      <a:pt x="-4525" y="78425"/>
                      <a:pt x="235" y="126214"/>
                      <a:pt x="235" y="126688"/>
                    </a:cubicBezTo>
                    <a:cubicBezTo>
                      <a:pt x="340" y="127163"/>
                      <a:pt x="711" y="127535"/>
                      <a:pt x="1187" y="127636"/>
                    </a:cubicBezTo>
                    <a:cubicBezTo>
                      <a:pt x="1701" y="127723"/>
                      <a:pt x="2215" y="127450"/>
                      <a:pt x="2424" y="126973"/>
                    </a:cubicBezTo>
                    <a:cubicBezTo>
                      <a:pt x="10316" y="112946"/>
                      <a:pt x="19493" y="99678"/>
                      <a:pt x="29841" y="87338"/>
                    </a:cubicBezTo>
                    <a:cubicBezTo>
                      <a:pt x="34143" y="92669"/>
                      <a:pt x="36067" y="99521"/>
                      <a:pt x="35172" y="106302"/>
                    </a:cubicBezTo>
                    <a:cubicBezTo>
                      <a:pt x="34553" y="120645"/>
                      <a:pt x="32411" y="134883"/>
                      <a:pt x="28794" y="148781"/>
                    </a:cubicBezTo>
                    <a:lnTo>
                      <a:pt x="28794" y="148781"/>
                    </a:lnTo>
                    <a:cubicBezTo>
                      <a:pt x="28698" y="149024"/>
                      <a:pt x="28698" y="149296"/>
                      <a:pt x="28794" y="149539"/>
                    </a:cubicBezTo>
                    <a:cubicBezTo>
                      <a:pt x="29155" y="149725"/>
                      <a:pt x="29574" y="149725"/>
                      <a:pt x="29936" y="149539"/>
                    </a:cubicBezTo>
                    <a:cubicBezTo>
                      <a:pt x="30412" y="149539"/>
                      <a:pt x="41740" y="145936"/>
                      <a:pt x="93621" y="113129"/>
                    </a:cubicBezTo>
                    <a:lnTo>
                      <a:pt x="193481" y="50169"/>
                    </a:lnTo>
                    <a:cubicBezTo>
                      <a:pt x="193852" y="49769"/>
                      <a:pt x="193852" y="49147"/>
                      <a:pt x="193481" y="48747"/>
                    </a:cubicBezTo>
                    <a:cubicBezTo>
                      <a:pt x="176155" y="10820"/>
                      <a:pt x="160448" y="1338"/>
                      <a:pt x="159782" y="1338"/>
                    </a:cubicBezTo>
                    <a:lnTo>
                      <a:pt x="159782" y="1338"/>
                    </a:lnTo>
                    <a:cubicBezTo>
                      <a:pt x="129795" y="-7101"/>
                      <a:pt x="64587" y="26085"/>
                      <a:pt x="28794" y="53109"/>
                    </a:cubicBezTo>
                    <a:close/>
                    <a:moveTo>
                      <a:pt x="1948" y="120620"/>
                    </a:moveTo>
                    <a:cubicBezTo>
                      <a:pt x="1948" y="107250"/>
                      <a:pt x="4614" y="74253"/>
                      <a:pt x="30507" y="54910"/>
                    </a:cubicBezTo>
                    <a:cubicBezTo>
                      <a:pt x="64777" y="28835"/>
                      <a:pt x="130271" y="-4541"/>
                      <a:pt x="159306" y="2950"/>
                    </a:cubicBezTo>
                    <a:cubicBezTo>
                      <a:pt x="160163" y="3519"/>
                      <a:pt x="175108" y="13569"/>
                      <a:pt x="191482" y="48842"/>
                    </a:cubicBezTo>
                    <a:lnTo>
                      <a:pt x="92574" y="111422"/>
                    </a:lnTo>
                    <a:cubicBezTo>
                      <a:pt x="73059" y="124625"/>
                      <a:pt x="52640" y="136443"/>
                      <a:pt x="31459" y="146790"/>
                    </a:cubicBezTo>
                    <a:cubicBezTo>
                      <a:pt x="34877" y="133545"/>
                      <a:pt x="36818" y="119968"/>
                      <a:pt x="37266" y="106302"/>
                    </a:cubicBezTo>
                    <a:cubicBezTo>
                      <a:pt x="38427" y="98402"/>
                      <a:pt x="35905" y="90406"/>
                      <a:pt x="30412" y="84589"/>
                    </a:cubicBezTo>
                    <a:cubicBezTo>
                      <a:pt x="29955" y="84271"/>
                      <a:pt x="29346" y="84271"/>
                      <a:pt x="28889" y="84589"/>
                    </a:cubicBezTo>
                    <a:cubicBezTo>
                      <a:pt x="19131" y="96599"/>
                      <a:pt x="10221" y="109273"/>
                      <a:pt x="2234" y="122516"/>
                    </a:cubicBezTo>
                    <a:close/>
                  </a:path>
                </a:pathLst>
              </a:custGeom>
              <a:solidFill>
                <a:srgbClr val="8A8A8A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1" name="Freeform 530">
                <a:extLst>
                  <a:ext uri="{FF2B5EF4-FFF2-40B4-BE49-F238E27FC236}">
                    <a16:creationId xmlns:a16="http://schemas.microsoft.com/office/drawing/2014/main" id="{6FDAF1E0-5B0B-1741-A3D5-C857B77D427E}"/>
                  </a:ext>
                </a:extLst>
              </p:cNvPr>
              <p:cNvSpPr/>
              <p:nvPr/>
            </p:nvSpPr>
            <p:spPr>
              <a:xfrm>
                <a:off x="8067963" y="2794345"/>
                <a:ext cx="143839" cy="196698"/>
              </a:xfrm>
              <a:custGeom>
                <a:avLst/>
                <a:gdLst>
                  <a:gd name="connsiteX0" fmla="*/ 140793 w 143839"/>
                  <a:gd name="connsiteY0" fmla="*/ 0 h 196698"/>
                  <a:gd name="connsiteX1" fmla="*/ 143840 w 143839"/>
                  <a:gd name="connsiteY1" fmla="*/ 125255 h 196698"/>
                  <a:gd name="connsiteX2" fmla="*/ 83486 w 143839"/>
                  <a:gd name="connsiteY2" fmla="*/ 173803 h 196698"/>
                  <a:gd name="connsiteX3" fmla="*/ 11328 w 143839"/>
                  <a:gd name="connsiteY3" fmla="*/ 196464 h 196698"/>
                  <a:gd name="connsiteX4" fmla="*/ 0 w 143839"/>
                  <a:gd name="connsiteY4" fmla="*/ 117006 h 196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839" h="196698">
                    <a:moveTo>
                      <a:pt x="140793" y="0"/>
                    </a:moveTo>
                    <a:cubicBezTo>
                      <a:pt x="140793" y="0"/>
                      <a:pt x="139080" y="98422"/>
                      <a:pt x="143840" y="125255"/>
                    </a:cubicBezTo>
                    <a:cubicBezTo>
                      <a:pt x="122621" y="140028"/>
                      <a:pt x="102449" y="156250"/>
                      <a:pt x="83486" y="173803"/>
                    </a:cubicBezTo>
                    <a:cubicBezTo>
                      <a:pt x="54928" y="200636"/>
                      <a:pt x="33509" y="196464"/>
                      <a:pt x="11328" y="196464"/>
                    </a:cubicBezTo>
                    <a:cubicBezTo>
                      <a:pt x="11328" y="196464"/>
                      <a:pt x="7901" y="140616"/>
                      <a:pt x="0" y="117006"/>
                    </a:cubicBezTo>
                  </a:path>
                </a:pathLst>
              </a:custGeom>
              <a:solidFill>
                <a:srgbClr val="FFCD9D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2" name="Freeform 531">
                <a:extLst>
                  <a:ext uri="{FF2B5EF4-FFF2-40B4-BE49-F238E27FC236}">
                    <a16:creationId xmlns:a16="http://schemas.microsoft.com/office/drawing/2014/main" id="{A5F904DB-6205-2E4F-B407-19293D40E7FC}"/>
                  </a:ext>
                </a:extLst>
              </p:cNvPr>
              <p:cNvSpPr/>
              <p:nvPr/>
            </p:nvSpPr>
            <p:spPr>
              <a:xfrm>
                <a:off x="7956691" y="2961511"/>
                <a:ext cx="409161" cy="932860"/>
              </a:xfrm>
              <a:custGeom>
                <a:avLst/>
                <a:gdLst>
                  <a:gd name="connsiteX0" fmla="*/ 278720 w 409161"/>
                  <a:gd name="connsiteY0" fmla="*/ 0 h 932860"/>
                  <a:gd name="connsiteX1" fmla="*/ 370583 w 409161"/>
                  <a:gd name="connsiteY1" fmla="*/ 97853 h 932860"/>
                  <a:gd name="connsiteX2" fmla="*/ 376961 w 409161"/>
                  <a:gd name="connsiteY2" fmla="*/ 309298 h 932860"/>
                  <a:gd name="connsiteX3" fmla="*/ 347832 w 409161"/>
                  <a:gd name="connsiteY3" fmla="*/ 526054 h 932860"/>
                  <a:gd name="connsiteX4" fmla="*/ 405901 w 409161"/>
                  <a:gd name="connsiteY4" fmla="*/ 845877 h 932860"/>
                  <a:gd name="connsiteX5" fmla="*/ 177433 w 409161"/>
                  <a:gd name="connsiteY5" fmla="*/ 931214 h 932860"/>
                  <a:gd name="connsiteX6" fmla="*/ 9509 w 409161"/>
                  <a:gd name="connsiteY6" fmla="*/ 864841 h 932860"/>
                  <a:gd name="connsiteX7" fmla="*/ 6272 w 409161"/>
                  <a:gd name="connsiteY7" fmla="*/ 470395 h 932860"/>
                  <a:gd name="connsiteX8" fmla="*/ 126694 w 409161"/>
                  <a:gd name="connsiteY8" fmla="*/ 148486 h 932860"/>
                  <a:gd name="connsiteX9" fmla="*/ 278720 w 409161"/>
                  <a:gd name="connsiteY9" fmla="*/ 0 h 93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9161" h="932860">
                    <a:moveTo>
                      <a:pt x="278720" y="0"/>
                    </a:moveTo>
                    <a:cubicBezTo>
                      <a:pt x="278720" y="0"/>
                      <a:pt x="332601" y="52150"/>
                      <a:pt x="370583" y="97853"/>
                    </a:cubicBezTo>
                    <a:cubicBezTo>
                      <a:pt x="408566" y="143555"/>
                      <a:pt x="398095" y="212583"/>
                      <a:pt x="376961" y="309298"/>
                    </a:cubicBezTo>
                    <a:cubicBezTo>
                      <a:pt x="355828" y="406013"/>
                      <a:pt x="340978" y="448208"/>
                      <a:pt x="347832" y="526054"/>
                    </a:cubicBezTo>
                    <a:cubicBezTo>
                      <a:pt x="354686" y="603900"/>
                      <a:pt x="424940" y="773246"/>
                      <a:pt x="405901" y="845877"/>
                    </a:cubicBezTo>
                    <a:cubicBezTo>
                      <a:pt x="405901" y="845877"/>
                      <a:pt x="304518" y="946859"/>
                      <a:pt x="177433" y="931214"/>
                    </a:cubicBezTo>
                    <a:cubicBezTo>
                      <a:pt x="50348" y="915569"/>
                      <a:pt x="9509" y="864841"/>
                      <a:pt x="9509" y="864841"/>
                    </a:cubicBezTo>
                    <a:cubicBezTo>
                      <a:pt x="9509" y="864841"/>
                      <a:pt x="-9530" y="627794"/>
                      <a:pt x="6272" y="470395"/>
                    </a:cubicBezTo>
                    <a:cubicBezTo>
                      <a:pt x="22075" y="312996"/>
                      <a:pt x="98231" y="202153"/>
                      <a:pt x="126694" y="148486"/>
                    </a:cubicBezTo>
                    <a:cubicBezTo>
                      <a:pt x="155157" y="94819"/>
                      <a:pt x="278720" y="0"/>
                      <a:pt x="278720" y="0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3" name="Freeform 532">
                <a:extLst>
                  <a:ext uri="{FF2B5EF4-FFF2-40B4-BE49-F238E27FC236}">
                    <a16:creationId xmlns:a16="http://schemas.microsoft.com/office/drawing/2014/main" id="{0BEFAF0D-5407-2442-9496-A53AC5B2CBD3}"/>
                  </a:ext>
                </a:extLst>
              </p:cNvPr>
              <p:cNvSpPr/>
              <p:nvPr/>
            </p:nvSpPr>
            <p:spPr>
              <a:xfrm>
                <a:off x="8171059" y="2972225"/>
                <a:ext cx="175920" cy="142986"/>
              </a:xfrm>
              <a:custGeom>
                <a:avLst/>
                <a:gdLst>
                  <a:gd name="connsiteX0" fmla="*/ 175920 w 175920"/>
                  <a:gd name="connsiteY0" fmla="*/ 142986 h 142986"/>
                  <a:gd name="connsiteX1" fmla="*/ 154406 w 175920"/>
                  <a:gd name="connsiteY1" fmla="*/ 97853 h 142986"/>
                  <a:gd name="connsiteX2" fmla="*/ 62543 w 175920"/>
                  <a:gd name="connsiteY2" fmla="*/ 0 h 142986"/>
                  <a:gd name="connsiteX3" fmla="*/ 0 w 175920"/>
                  <a:gd name="connsiteY3" fmla="*/ 51581 h 142986"/>
                  <a:gd name="connsiteX4" fmla="*/ 145077 w 175920"/>
                  <a:gd name="connsiteY4" fmla="*/ 128005 h 142986"/>
                  <a:gd name="connsiteX5" fmla="*/ 175920 w 175920"/>
                  <a:gd name="connsiteY5" fmla="*/ 142986 h 142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5920" h="142986">
                    <a:moveTo>
                      <a:pt x="175920" y="142986"/>
                    </a:moveTo>
                    <a:cubicBezTo>
                      <a:pt x="172436" y="126457"/>
                      <a:pt x="165068" y="110987"/>
                      <a:pt x="154406" y="97853"/>
                    </a:cubicBezTo>
                    <a:cubicBezTo>
                      <a:pt x="116328" y="52150"/>
                      <a:pt x="62543" y="0"/>
                      <a:pt x="62543" y="0"/>
                    </a:cubicBezTo>
                    <a:cubicBezTo>
                      <a:pt x="62543" y="0"/>
                      <a:pt x="33318" y="22472"/>
                      <a:pt x="0" y="51581"/>
                    </a:cubicBezTo>
                    <a:cubicBezTo>
                      <a:pt x="50739" y="72347"/>
                      <a:pt x="97956" y="85811"/>
                      <a:pt x="145077" y="128005"/>
                    </a:cubicBezTo>
                    <a:cubicBezTo>
                      <a:pt x="153578" y="136030"/>
                      <a:pt x="164345" y="141260"/>
                      <a:pt x="175920" y="142986"/>
                    </a:cubicBezTo>
                    <a:close/>
                  </a:path>
                </a:pathLst>
              </a:custGeom>
              <a:solidFill>
                <a:srgbClr val="3E3E3E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4" name="Freeform 533">
                <a:extLst>
                  <a:ext uri="{FF2B5EF4-FFF2-40B4-BE49-F238E27FC236}">
                    <a16:creationId xmlns:a16="http://schemas.microsoft.com/office/drawing/2014/main" id="{CE7E970D-FF5C-8E49-80F7-5F5A1F14E428}"/>
                  </a:ext>
                </a:extLst>
              </p:cNvPr>
              <p:cNvSpPr/>
              <p:nvPr/>
            </p:nvSpPr>
            <p:spPr>
              <a:xfrm>
                <a:off x="7955535" y="2960544"/>
                <a:ext cx="410717" cy="934787"/>
              </a:xfrm>
              <a:custGeom>
                <a:avLst/>
                <a:gdLst>
                  <a:gd name="connsiteX0" fmla="*/ 279114 w 410717"/>
                  <a:gd name="connsiteY0" fmla="*/ 113 h 934787"/>
                  <a:gd name="connsiteX1" fmla="*/ 126802 w 410717"/>
                  <a:gd name="connsiteY1" fmla="*/ 148789 h 934787"/>
                  <a:gd name="connsiteX2" fmla="*/ 111476 w 410717"/>
                  <a:gd name="connsiteY2" fmla="*/ 176002 h 934787"/>
                  <a:gd name="connsiteX3" fmla="*/ 6285 w 410717"/>
                  <a:gd name="connsiteY3" fmla="*/ 471172 h 934787"/>
                  <a:gd name="connsiteX4" fmla="*/ 9427 w 410717"/>
                  <a:gd name="connsiteY4" fmla="*/ 865807 h 934787"/>
                  <a:gd name="connsiteX5" fmla="*/ 178303 w 410717"/>
                  <a:gd name="connsiteY5" fmla="*/ 933128 h 934787"/>
                  <a:gd name="connsiteX6" fmla="*/ 407342 w 410717"/>
                  <a:gd name="connsiteY6" fmla="*/ 847792 h 934787"/>
                  <a:gd name="connsiteX7" fmla="*/ 376594 w 410717"/>
                  <a:gd name="connsiteY7" fmla="*/ 646207 h 934787"/>
                  <a:gd name="connsiteX8" fmla="*/ 349654 w 410717"/>
                  <a:gd name="connsiteY8" fmla="*/ 527115 h 934787"/>
                  <a:gd name="connsiteX9" fmla="*/ 368693 w 410717"/>
                  <a:gd name="connsiteY9" fmla="*/ 356916 h 934787"/>
                  <a:gd name="connsiteX10" fmla="*/ 379069 w 410717"/>
                  <a:gd name="connsiteY10" fmla="*/ 310739 h 934787"/>
                  <a:gd name="connsiteX11" fmla="*/ 372500 w 410717"/>
                  <a:gd name="connsiteY11" fmla="*/ 98345 h 934787"/>
                  <a:gd name="connsiteX12" fmla="*/ 280542 w 410717"/>
                  <a:gd name="connsiteY12" fmla="*/ 398 h 934787"/>
                  <a:gd name="connsiteX13" fmla="*/ 279114 w 410717"/>
                  <a:gd name="connsiteY13" fmla="*/ 113 h 934787"/>
                  <a:gd name="connsiteX14" fmla="*/ 178588 w 410717"/>
                  <a:gd name="connsiteY14" fmla="*/ 930948 h 934787"/>
                  <a:gd name="connsiteX15" fmla="*/ 11426 w 410717"/>
                  <a:gd name="connsiteY15" fmla="*/ 864575 h 934787"/>
                  <a:gd name="connsiteX16" fmla="*/ 11426 w 410717"/>
                  <a:gd name="connsiteY16" fmla="*/ 864575 h 934787"/>
                  <a:gd name="connsiteX17" fmla="*/ 1906 w 410717"/>
                  <a:gd name="connsiteY17" fmla="*/ 622218 h 934787"/>
                  <a:gd name="connsiteX18" fmla="*/ 8189 w 410717"/>
                  <a:gd name="connsiteY18" fmla="*/ 470508 h 934787"/>
                  <a:gd name="connsiteX19" fmla="*/ 112904 w 410717"/>
                  <a:gd name="connsiteY19" fmla="*/ 176571 h 934787"/>
                  <a:gd name="connsiteX20" fmla="*/ 128230 w 410717"/>
                  <a:gd name="connsiteY20" fmla="*/ 149263 h 934787"/>
                  <a:gd name="connsiteX21" fmla="*/ 279209 w 410717"/>
                  <a:gd name="connsiteY21" fmla="*/ 1915 h 934787"/>
                  <a:gd name="connsiteX22" fmla="*/ 370311 w 410717"/>
                  <a:gd name="connsiteY22" fmla="*/ 99009 h 934787"/>
                  <a:gd name="connsiteX23" fmla="*/ 395442 w 410717"/>
                  <a:gd name="connsiteY23" fmla="*/ 181406 h 934787"/>
                  <a:gd name="connsiteX24" fmla="*/ 376403 w 410717"/>
                  <a:gd name="connsiteY24" fmla="*/ 309506 h 934787"/>
                  <a:gd name="connsiteX25" fmla="*/ 366027 w 410717"/>
                  <a:gd name="connsiteY25" fmla="*/ 355683 h 934787"/>
                  <a:gd name="connsiteX26" fmla="*/ 345370 w 410717"/>
                  <a:gd name="connsiteY26" fmla="*/ 491748 h 934787"/>
                  <a:gd name="connsiteX27" fmla="*/ 346798 w 410717"/>
                  <a:gd name="connsiteY27" fmla="*/ 526546 h 934787"/>
                  <a:gd name="connsiteX28" fmla="*/ 373833 w 410717"/>
                  <a:gd name="connsiteY28" fmla="*/ 646018 h 934787"/>
                  <a:gd name="connsiteX29" fmla="*/ 408103 w 410717"/>
                  <a:gd name="connsiteY29" fmla="*/ 816691 h 934787"/>
                  <a:gd name="connsiteX30" fmla="*/ 404962 w 410717"/>
                  <a:gd name="connsiteY30" fmla="*/ 845706 h 934787"/>
                  <a:gd name="connsiteX31" fmla="*/ 178588 w 410717"/>
                  <a:gd name="connsiteY31" fmla="*/ 930948 h 93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10717" h="934787">
                    <a:moveTo>
                      <a:pt x="279114" y="113"/>
                    </a:moveTo>
                    <a:cubicBezTo>
                      <a:pt x="277876" y="1061"/>
                      <a:pt x="155361" y="95596"/>
                      <a:pt x="126802" y="148789"/>
                    </a:cubicBezTo>
                    <a:lnTo>
                      <a:pt x="111476" y="176002"/>
                    </a:lnTo>
                    <a:cubicBezTo>
                      <a:pt x="77205" y="235927"/>
                      <a:pt x="19803" y="336245"/>
                      <a:pt x="6285" y="471172"/>
                    </a:cubicBezTo>
                    <a:cubicBezTo>
                      <a:pt x="-9422" y="627244"/>
                      <a:pt x="9236" y="863437"/>
                      <a:pt x="9427" y="865807"/>
                    </a:cubicBezTo>
                    <a:cubicBezTo>
                      <a:pt x="9617" y="868178"/>
                      <a:pt x="52550" y="917483"/>
                      <a:pt x="178303" y="933128"/>
                    </a:cubicBezTo>
                    <a:cubicBezTo>
                      <a:pt x="304055" y="948773"/>
                      <a:pt x="406771" y="848645"/>
                      <a:pt x="407342" y="847792"/>
                    </a:cubicBezTo>
                    <a:cubicBezTo>
                      <a:pt x="419431" y="802279"/>
                      <a:pt x="396680" y="719312"/>
                      <a:pt x="376594" y="646207"/>
                    </a:cubicBezTo>
                    <a:cubicBezTo>
                      <a:pt x="363933" y="600220"/>
                      <a:pt x="352033" y="556888"/>
                      <a:pt x="349654" y="527115"/>
                    </a:cubicBezTo>
                    <a:cubicBezTo>
                      <a:pt x="344418" y="463018"/>
                      <a:pt x="353556" y="422815"/>
                      <a:pt x="368693" y="356916"/>
                    </a:cubicBezTo>
                    <a:lnTo>
                      <a:pt x="379069" y="310739"/>
                    </a:lnTo>
                    <a:cubicBezTo>
                      <a:pt x="399821" y="215920"/>
                      <a:pt x="411435" y="145186"/>
                      <a:pt x="372500" y="98345"/>
                    </a:cubicBezTo>
                    <a:cubicBezTo>
                      <a:pt x="334898" y="53022"/>
                      <a:pt x="281113" y="967"/>
                      <a:pt x="280542" y="398"/>
                    </a:cubicBezTo>
                    <a:cubicBezTo>
                      <a:pt x="280180" y="4"/>
                      <a:pt x="279599" y="-111"/>
                      <a:pt x="279114" y="113"/>
                    </a:cubicBezTo>
                    <a:close/>
                    <a:moveTo>
                      <a:pt x="178588" y="930948"/>
                    </a:moveTo>
                    <a:cubicBezTo>
                      <a:pt x="53883" y="915397"/>
                      <a:pt x="11807" y="865523"/>
                      <a:pt x="11426" y="864575"/>
                    </a:cubicBezTo>
                    <a:lnTo>
                      <a:pt x="11426" y="864575"/>
                    </a:lnTo>
                    <a:cubicBezTo>
                      <a:pt x="11426" y="862773"/>
                      <a:pt x="1906" y="745672"/>
                      <a:pt x="1906" y="622218"/>
                    </a:cubicBezTo>
                    <a:cubicBezTo>
                      <a:pt x="1906" y="570163"/>
                      <a:pt x="3525" y="517064"/>
                      <a:pt x="8189" y="470508"/>
                    </a:cubicBezTo>
                    <a:cubicBezTo>
                      <a:pt x="21707" y="336056"/>
                      <a:pt x="79014" y="236022"/>
                      <a:pt x="112904" y="176571"/>
                    </a:cubicBezTo>
                    <a:lnTo>
                      <a:pt x="128230" y="149263"/>
                    </a:lnTo>
                    <a:cubicBezTo>
                      <a:pt x="155456" y="98061"/>
                      <a:pt x="271022" y="8173"/>
                      <a:pt x="279209" y="1915"/>
                    </a:cubicBezTo>
                    <a:cubicBezTo>
                      <a:pt x="283207" y="5802"/>
                      <a:pt x="334041" y="55392"/>
                      <a:pt x="370311" y="99009"/>
                    </a:cubicBezTo>
                    <a:cubicBezTo>
                      <a:pt x="388588" y="121007"/>
                      <a:pt x="395442" y="148410"/>
                      <a:pt x="395442" y="181406"/>
                    </a:cubicBezTo>
                    <a:cubicBezTo>
                      <a:pt x="395442" y="217532"/>
                      <a:pt x="387160" y="260201"/>
                      <a:pt x="376403" y="309506"/>
                    </a:cubicBezTo>
                    <a:lnTo>
                      <a:pt x="366027" y="355683"/>
                    </a:lnTo>
                    <a:cubicBezTo>
                      <a:pt x="353652" y="409256"/>
                      <a:pt x="345370" y="445761"/>
                      <a:pt x="345370" y="491748"/>
                    </a:cubicBezTo>
                    <a:cubicBezTo>
                      <a:pt x="345370" y="502652"/>
                      <a:pt x="345370" y="514125"/>
                      <a:pt x="346798" y="526546"/>
                    </a:cubicBezTo>
                    <a:cubicBezTo>
                      <a:pt x="349273" y="556509"/>
                      <a:pt x="361172" y="599936"/>
                      <a:pt x="373833" y="646018"/>
                    </a:cubicBezTo>
                    <a:cubicBezTo>
                      <a:pt x="390111" y="705184"/>
                      <a:pt x="408103" y="770609"/>
                      <a:pt x="408103" y="816691"/>
                    </a:cubicBezTo>
                    <a:cubicBezTo>
                      <a:pt x="408274" y="826458"/>
                      <a:pt x="407218" y="836205"/>
                      <a:pt x="404962" y="845706"/>
                    </a:cubicBezTo>
                    <a:cubicBezTo>
                      <a:pt x="404771" y="847033"/>
                      <a:pt x="303294" y="946403"/>
                      <a:pt x="178588" y="9309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5" name="Freeform 534">
                <a:extLst>
                  <a:ext uri="{FF2B5EF4-FFF2-40B4-BE49-F238E27FC236}">
                    <a16:creationId xmlns:a16="http://schemas.microsoft.com/office/drawing/2014/main" id="{88E11FB6-CD2B-B54F-8594-46850DF8C59F}"/>
                  </a:ext>
                </a:extLst>
              </p:cNvPr>
              <p:cNvSpPr/>
              <p:nvPr/>
            </p:nvSpPr>
            <p:spPr>
              <a:xfrm>
                <a:off x="7675794" y="3357846"/>
                <a:ext cx="56797" cy="123681"/>
              </a:xfrm>
              <a:custGeom>
                <a:avLst/>
                <a:gdLst>
                  <a:gd name="connsiteX0" fmla="*/ 51562 w 56797"/>
                  <a:gd name="connsiteY0" fmla="*/ 3420 h 123681"/>
                  <a:gd name="connsiteX1" fmla="*/ 6630 w 56797"/>
                  <a:gd name="connsiteY1" fmla="*/ 6549 h 123681"/>
                  <a:gd name="connsiteX2" fmla="*/ 3012 w 56797"/>
                  <a:gd name="connsiteY2" fmla="*/ 117108 h 123681"/>
                  <a:gd name="connsiteX3" fmla="*/ 38901 w 56797"/>
                  <a:gd name="connsiteY3" fmla="*/ 117108 h 123681"/>
                  <a:gd name="connsiteX4" fmla="*/ 51562 w 56797"/>
                  <a:gd name="connsiteY4" fmla="*/ 3420 h 12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97" h="123681">
                    <a:moveTo>
                      <a:pt x="51562" y="3420"/>
                    </a:moveTo>
                    <a:cubicBezTo>
                      <a:pt x="51562" y="3420"/>
                      <a:pt x="13008" y="-6062"/>
                      <a:pt x="6630" y="6549"/>
                    </a:cubicBezTo>
                    <a:cubicBezTo>
                      <a:pt x="6630" y="6549"/>
                      <a:pt x="-5460" y="102316"/>
                      <a:pt x="3012" y="117108"/>
                    </a:cubicBezTo>
                    <a:cubicBezTo>
                      <a:pt x="11485" y="131899"/>
                      <a:pt x="38901" y="117108"/>
                      <a:pt x="38901" y="117108"/>
                    </a:cubicBezTo>
                    <a:cubicBezTo>
                      <a:pt x="38901" y="117108"/>
                      <a:pt x="68506" y="16126"/>
                      <a:pt x="51562" y="3420"/>
                    </a:cubicBezTo>
                    <a:close/>
                  </a:path>
                </a:pathLst>
              </a:custGeom>
              <a:solidFill>
                <a:srgbClr val="E5E5E5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6" name="Freeform 535">
                <a:extLst>
                  <a:ext uri="{FF2B5EF4-FFF2-40B4-BE49-F238E27FC236}">
                    <a16:creationId xmlns:a16="http://schemas.microsoft.com/office/drawing/2014/main" id="{BF962857-6771-0E42-832E-22664DA40E7C}"/>
                  </a:ext>
                </a:extLst>
              </p:cNvPr>
              <p:cNvSpPr/>
              <p:nvPr/>
            </p:nvSpPr>
            <p:spPr>
              <a:xfrm>
                <a:off x="7674661" y="3356695"/>
                <a:ext cx="58944" cy="125681"/>
              </a:xfrm>
              <a:custGeom>
                <a:avLst/>
                <a:gdLst>
                  <a:gd name="connsiteX0" fmla="*/ 6811 w 58944"/>
                  <a:gd name="connsiteY0" fmla="*/ 7131 h 125681"/>
                  <a:gd name="connsiteX1" fmla="*/ 3098 w 58944"/>
                  <a:gd name="connsiteY1" fmla="*/ 118827 h 125681"/>
                  <a:gd name="connsiteX2" fmla="*/ 40605 w 58944"/>
                  <a:gd name="connsiteY2" fmla="*/ 118827 h 125681"/>
                  <a:gd name="connsiteX3" fmla="*/ 53361 w 58944"/>
                  <a:gd name="connsiteY3" fmla="*/ 3338 h 125681"/>
                  <a:gd name="connsiteX4" fmla="*/ 53361 w 58944"/>
                  <a:gd name="connsiteY4" fmla="*/ 3338 h 125681"/>
                  <a:gd name="connsiteX5" fmla="*/ 6811 w 58944"/>
                  <a:gd name="connsiteY5" fmla="*/ 7131 h 125681"/>
                  <a:gd name="connsiteX6" fmla="*/ 5097 w 58944"/>
                  <a:gd name="connsiteY6" fmla="*/ 117689 h 125681"/>
                  <a:gd name="connsiteX7" fmla="*/ 8905 w 58944"/>
                  <a:gd name="connsiteY7" fmla="*/ 7794 h 125681"/>
                  <a:gd name="connsiteX8" fmla="*/ 52123 w 58944"/>
                  <a:gd name="connsiteY8" fmla="*/ 5614 h 125681"/>
                  <a:gd name="connsiteX9" fmla="*/ 56788 w 58944"/>
                  <a:gd name="connsiteY9" fmla="*/ 23724 h 125681"/>
                  <a:gd name="connsiteX10" fmla="*/ 38986 w 58944"/>
                  <a:gd name="connsiteY10" fmla="*/ 117879 h 125681"/>
                  <a:gd name="connsiteX11" fmla="*/ 5097 w 58944"/>
                  <a:gd name="connsiteY11" fmla="*/ 117689 h 125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8944" h="125681">
                    <a:moveTo>
                      <a:pt x="6811" y="7131"/>
                    </a:moveTo>
                    <a:cubicBezTo>
                      <a:pt x="6144" y="11492"/>
                      <a:pt x="-5374" y="103940"/>
                      <a:pt x="3098" y="118827"/>
                    </a:cubicBezTo>
                    <a:cubicBezTo>
                      <a:pt x="11570" y="133714"/>
                      <a:pt x="39462" y="119870"/>
                      <a:pt x="40605" y="118827"/>
                    </a:cubicBezTo>
                    <a:cubicBezTo>
                      <a:pt x="42318" y="113991"/>
                      <a:pt x="70686" y="16328"/>
                      <a:pt x="53361" y="3338"/>
                    </a:cubicBezTo>
                    <a:lnTo>
                      <a:pt x="53361" y="3338"/>
                    </a:lnTo>
                    <a:cubicBezTo>
                      <a:pt x="51362" y="3148"/>
                      <a:pt x="13474" y="-6144"/>
                      <a:pt x="6811" y="7131"/>
                    </a:cubicBezTo>
                    <a:close/>
                    <a:moveTo>
                      <a:pt x="5097" y="117689"/>
                    </a:moveTo>
                    <a:cubicBezTo>
                      <a:pt x="-3090" y="103466"/>
                      <a:pt x="8810" y="8743"/>
                      <a:pt x="8905" y="7794"/>
                    </a:cubicBezTo>
                    <a:cubicBezTo>
                      <a:pt x="13665" y="-1687"/>
                      <a:pt x="41462" y="3053"/>
                      <a:pt x="52123" y="5614"/>
                    </a:cubicBezTo>
                    <a:cubicBezTo>
                      <a:pt x="56036" y="10793"/>
                      <a:pt x="57711" y="17309"/>
                      <a:pt x="56788" y="23724"/>
                    </a:cubicBezTo>
                    <a:cubicBezTo>
                      <a:pt x="56788" y="50273"/>
                      <a:pt x="45079" y="97114"/>
                      <a:pt x="38986" y="117879"/>
                    </a:cubicBezTo>
                    <a:cubicBezTo>
                      <a:pt x="38986" y="117594"/>
                      <a:pt x="12903" y="131248"/>
                      <a:pt x="5097" y="117689"/>
                    </a:cubicBezTo>
                    <a:close/>
                  </a:path>
                </a:pathLst>
              </a:custGeom>
              <a:solidFill>
                <a:srgbClr val="8A8A8A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7" name="Freeform 536">
                <a:extLst>
                  <a:ext uri="{FF2B5EF4-FFF2-40B4-BE49-F238E27FC236}">
                    <a16:creationId xmlns:a16="http://schemas.microsoft.com/office/drawing/2014/main" id="{8054401D-52BE-604B-99CF-5AA69BD5BAB3}"/>
                  </a:ext>
                </a:extLst>
              </p:cNvPr>
              <p:cNvSpPr/>
              <p:nvPr/>
            </p:nvSpPr>
            <p:spPr>
              <a:xfrm>
                <a:off x="7705850" y="3061586"/>
                <a:ext cx="581376" cy="488216"/>
              </a:xfrm>
              <a:custGeom>
                <a:avLst/>
                <a:gdLst>
                  <a:gd name="connsiteX0" fmla="*/ 440839 w 581376"/>
                  <a:gd name="connsiteY0" fmla="*/ 21482 h 488216"/>
                  <a:gd name="connsiteX1" fmla="*/ 367920 w 581376"/>
                  <a:gd name="connsiteY1" fmla="*/ 138204 h 488216"/>
                  <a:gd name="connsiteX2" fmla="*/ 312516 w 581376"/>
                  <a:gd name="connsiteY2" fmla="*/ 291336 h 488216"/>
                  <a:gd name="connsiteX3" fmla="*/ 182575 w 581376"/>
                  <a:gd name="connsiteY3" fmla="*/ 297594 h 488216"/>
                  <a:gd name="connsiteX4" fmla="*/ 17983 w 581376"/>
                  <a:gd name="connsiteY4" fmla="*/ 303852 h 488216"/>
                  <a:gd name="connsiteX5" fmla="*/ 6750 w 581376"/>
                  <a:gd name="connsiteY5" fmla="*/ 442856 h 488216"/>
                  <a:gd name="connsiteX6" fmla="*/ 214275 w 581376"/>
                  <a:gd name="connsiteY6" fmla="*/ 475947 h 488216"/>
                  <a:gd name="connsiteX7" fmla="*/ 440839 w 581376"/>
                  <a:gd name="connsiteY7" fmla="*/ 434891 h 488216"/>
                  <a:gd name="connsiteX8" fmla="*/ 578681 w 581376"/>
                  <a:gd name="connsiteY8" fmla="*/ 139815 h 488216"/>
                  <a:gd name="connsiteX9" fmla="*/ 440839 w 581376"/>
                  <a:gd name="connsiteY9" fmla="*/ 21482 h 48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1376" h="488216">
                    <a:moveTo>
                      <a:pt x="440839" y="21482"/>
                    </a:moveTo>
                    <a:cubicBezTo>
                      <a:pt x="410148" y="56053"/>
                      <a:pt x="385502" y="95508"/>
                      <a:pt x="367920" y="138204"/>
                    </a:cubicBezTo>
                    <a:cubicBezTo>
                      <a:pt x="340979" y="206094"/>
                      <a:pt x="331555" y="278725"/>
                      <a:pt x="312516" y="291336"/>
                    </a:cubicBezTo>
                    <a:cubicBezTo>
                      <a:pt x="293477" y="303946"/>
                      <a:pt x="233314" y="303946"/>
                      <a:pt x="182575" y="297594"/>
                    </a:cubicBezTo>
                    <a:cubicBezTo>
                      <a:pt x="131836" y="291241"/>
                      <a:pt x="25979" y="288112"/>
                      <a:pt x="17983" y="303852"/>
                    </a:cubicBezTo>
                    <a:cubicBezTo>
                      <a:pt x="9987" y="319592"/>
                      <a:pt x="-10576" y="423892"/>
                      <a:pt x="6750" y="442856"/>
                    </a:cubicBezTo>
                    <a:cubicBezTo>
                      <a:pt x="6750" y="442856"/>
                      <a:pt x="119175" y="466466"/>
                      <a:pt x="214275" y="475947"/>
                    </a:cubicBezTo>
                    <a:cubicBezTo>
                      <a:pt x="309375" y="485429"/>
                      <a:pt x="391718" y="512263"/>
                      <a:pt x="440839" y="434891"/>
                    </a:cubicBezTo>
                    <a:cubicBezTo>
                      <a:pt x="489960" y="357519"/>
                      <a:pt x="562784" y="195095"/>
                      <a:pt x="578681" y="139815"/>
                    </a:cubicBezTo>
                    <a:cubicBezTo>
                      <a:pt x="594579" y="84536"/>
                      <a:pt x="539080" y="-52666"/>
                      <a:pt x="440839" y="21482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8" name="Freeform 537">
                <a:extLst>
                  <a:ext uri="{FF2B5EF4-FFF2-40B4-BE49-F238E27FC236}">
                    <a16:creationId xmlns:a16="http://schemas.microsoft.com/office/drawing/2014/main" id="{AEF6C05A-DD82-C246-BD1A-ED5A1D7B7A78}"/>
                  </a:ext>
                </a:extLst>
              </p:cNvPr>
              <p:cNvSpPr/>
              <p:nvPr/>
            </p:nvSpPr>
            <p:spPr>
              <a:xfrm>
                <a:off x="7705834" y="3133322"/>
                <a:ext cx="581091" cy="416481"/>
              </a:xfrm>
              <a:custGeom>
                <a:avLst/>
                <a:gdLst>
                  <a:gd name="connsiteX0" fmla="*/ 437428 w 581091"/>
                  <a:gd name="connsiteY0" fmla="*/ 243399 h 416481"/>
                  <a:gd name="connsiteX1" fmla="*/ 3434 w 581091"/>
                  <a:gd name="connsiteY1" fmla="*/ 296782 h 416481"/>
                  <a:gd name="connsiteX2" fmla="*/ 6766 w 581091"/>
                  <a:gd name="connsiteY2" fmla="*/ 371120 h 416481"/>
                  <a:gd name="connsiteX3" fmla="*/ 214291 w 581091"/>
                  <a:gd name="connsiteY3" fmla="*/ 404212 h 416481"/>
                  <a:gd name="connsiteX4" fmla="*/ 440855 w 581091"/>
                  <a:gd name="connsiteY4" fmla="*/ 363155 h 416481"/>
                  <a:gd name="connsiteX5" fmla="*/ 578697 w 581091"/>
                  <a:gd name="connsiteY5" fmla="*/ 68080 h 416481"/>
                  <a:gd name="connsiteX6" fmla="*/ 573081 w 581091"/>
                  <a:gd name="connsiteY6" fmla="*/ 0 h 416481"/>
                  <a:gd name="connsiteX7" fmla="*/ 437428 w 581091"/>
                  <a:gd name="connsiteY7" fmla="*/ 243399 h 416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1091" h="416481">
                    <a:moveTo>
                      <a:pt x="437428" y="243399"/>
                    </a:moveTo>
                    <a:cubicBezTo>
                      <a:pt x="320624" y="351493"/>
                      <a:pt x="149844" y="267673"/>
                      <a:pt x="3434" y="296782"/>
                    </a:cubicBezTo>
                    <a:cubicBezTo>
                      <a:pt x="-1040" y="328357"/>
                      <a:pt x="-2278" y="361259"/>
                      <a:pt x="6766" y="371120"/>
                    </a:cubicBezTo>
                    <a:cubicBezTo>
                      <a:pt x="6766" y="371120"/>
                      <a:pt x="119191" y="394730"/>
                      <a:pt x="214291" y="404212"/>
                    </a:cubicBezTo>
                    <a:cubicBezTo>
                      <a:pt x="309391" y="413694"/>
                      <a:pt x="391734" y="440527"/>
                      <a:pt x="440855" y="363155"/>
                    </a:cubicBezTo>
                    <a:cubicBezTo>
                      <a:pt x="489976" y="285783"/>
                      <a:pt x="562800" y="123359"/>
                      <a:pt x="578697" y="68080"/>
                    </a:cubicBezTo>
                    <a:cubicBezTo>
                      <a:pt x="583238" y="45309"/>
                      <a:pt x="581296" y="21727"/>
                      <a:pt x="573081" y="0"/>
                    </a:cubicBezTo>
                    <a:cubicBezTo>
                      <a:pt x="495116" y="61253"/>
                      <a:pt x="498162" y="190491"/>
                      <a:pt x="437428" y="243399"/>
                    </a:cubicBezTo>
                    <a:close/>
                  </a:path>
                </a:pathLst>
              </a:custGeom>
              <a:solidFill>
                <a:srgbClr val="262626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9" name="Freeform 538">
                <a:extLst>
                  <a:ext uri="{FF2B5EF4-FFF2-40B4-BE49-F238E27FC236}">
                    <a16:creationId xmlns:a16="http://schemas.microsoft.com/office/drawing/2014/main" id="{BA433786-8269-7645-B978-294D768CFEC8}"/>
                  </a:ext>
                </a:extLst>
              </p:cNvPr>
              <p:cNvSpPr/>
              <p:nvPr/>
            </p:nvSpPr>
            <p:spPr>
              <a:xfrm>
                <a:off x="7704406" y="3060700"/>
                <a:ext cx="583955" cy="490333"/>
              </a:xfrm>
              <a:custGeom>
                <a:avLst/>
                <a:gdLst>
                  <a:gd name="connsiteX0" fmla="*/ 583553 w 583955"/>
                  <a:gd name="connsiteY0" fmla="*/ 110550 h 490333"/>
                  <a:gd name="connsiteX1" fmla="*/ 578983 w 583955"/>
                  <a:gd name="connsiteY1" fmla="*/ 140418 h 490333"/>
                  <a:gd name="connsiteX2" fmla="*/ 441331 w 583955"/>
                  <a:gd name="connsiteY2" fmla="*/ 435209 h 490333"/>
                  <a:gd name="connsiteX3" fmla="*/ 260461 w 583955"/>
                  <a:gd name="connsiteY3" fmla="*/ 481101 h 490333"/>
                  <a:gd name="connsiteX4" fmla="*/ 215815 w 583955"/>
                  <a:gd name="connsiteY4" fmla="*/ 475696 h 490333"/>
                  <a:gd name="connsiteX5" fmla="*/ 8385 w 583955"/>
                  <a:gd name="connsiteY5" fmla="*/ 442604 h 490333"/>
                  <a:gd name="connsiteX6" fmla="*/ 20474 w 583955"/>
                  <a:gd name="connsiteY6" fmla="*/ 305307 h 490333"/>
                  <a:gd name="connsiteX7" fmla="*/ 183924 w 583955"/>
                  <a:gd name="connsiteY7" fmla="*/ 299618 h 490333"/>
                  <a:gd name="connsiteX8" fmla="*/ 314532 w 583955"/>
                  <a:gd name="connsiteY8" fmla="*/ 293170 h 490333"/>
                  <a:gd name="connsiteX9" fmla="*/ 344042 w 583955"/>
                  <a:gd name="connsiteY9" fmla="*/ 221772 h 490333"/>
                  <a:gd name="connsiteX10" fmla="*/ 370411 w 583955"/>
                  <a:gd name="connsiteY10" fmla="*/ 139564 h 490333"/>
                  <a:gd name="connsiteX11" fmla="*/ 443045 w 583955"/>
                  <a:gd name="connsiteY11" fmla="*/ 23222 h 490333"/>
                  <a:gd name="connsiteX12" fmla="*/ 519201 w 583955"/>
                  <a:gd name="connsiteY12" fmla="*/ 4258 h 490333"/>
                  <a:gd name="connsiteX13" fmla="*/ 441331 w 583955"/>
                  <a:gd name="connsiteY13" fmla="*/ 21705 h 490333"/>
                  <a:gd name="connsiteX14" fmla="*/ 441331 w 583955"/>
                  <a:gd name="connsiteY14" fmla="*/ 21705 h 490333"/>
                  <a:gd name="connsiteX15" fmla="*/ 368222 w 583955"/>
                  <a:gd name="connsiteY15" fmla="*/ 138806 h 490333"/>
                  <a:gd name="connsiteX16" fmla="*/ 341757 w 583955"/>
                  <a:gd name="connsiteY16" fmla="*/ 221298 h 490333"/>
                  <a:gd name="connsiteX17" fmla="*/ 313199 w 583955"/>
                  <a:gd name="connsiteY17" fmla="*/ 291369 h 490333"/>
                  <a:gd name="connsiteX18" fmla="*/ 184115 w 583955"/>
                  <a:gd name="connsiteY18" fmla="*/ 297532 h 490333"/>
                  <a:gd name="connsiteX19" fmla="*/ 18380 w 583955"/>
                  <a:gd name="connsiteY19" fmla="*/ 304359 h 490333"/>
                  <a:gd name="connsiteX20" fmla="*/ 7242 w 583955"/>
                  <a:gd name="connsiteY20" fmla="*/ 444596 h 490333"/>
                  <a:gd name="connsiteX21" fmla="*/ 215529 w 583955"/>
                  <a:gd name="connsiteY21" fmla="*/ 478067 h 490333"/>
                  <a:gd name="connsiteX22" fmla="*/ 260080 w 583955"/>
                  <a:gd name="connsiteY22" fmla="*/ 483376 h 490333"/>
                  <a:gd name="connsiteX23" fmla="*/ 443140 w 583955"/>
                  <a:gd name="connsiteY23" fmla="*/ 435967 h 490333"/>
                  <a:gd name="connsiteX24" fmla="*/ 581078 w 583955"/>
                  <a:gd name="connsiteY24" fmla="*/ 141366 h 490333"/>
                  <a:gd name="connsiteX25" fmla="*/ 583553 w 583955"/>
                  <a:gd name="connsiteY25" fmla="*/ 110550 h 49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83955" h="490333">
                    <a:moveTo>
                      <a:pt x="583553" y="110550"/>
                    </a:moveTo>
                    <a:cubicBezTo>
                      <a:pt x="583191" y="120648"/>
                      <a:pt x="581658" y="130670"/>
                      <a:pt x="578983" y="140418"/>
                    </a:cubicBezTo>
                    <a:cubicBezTo>
                      <a:pt x="563657" y="193895"/>
                      <a:pt x="491309" y="356509"/>
                      <a:pt x="441331" y="435209"/>
                    </a:cubicBezTo>
                    <a:cubicBezTo>
                      <a:pt x="400493" y="499496"/>
                      <a:pt x="335570" y="490962"/>
                      <a:pt x="260461" y="481101"/>
                    </a:cubicBezTo>
                    <a:lnTo>
                      <a:pt x="215815" y="475696"/>
                    </a:lnTo>
                    <a:cubicBezTo>
                      <a:pt x="121952" y="466214"/>
                      <a:pt x="9527" y="442794"/>
                      <a:pt x="8385" y="442604"/>
                    </a:cubicBezTo>
                    <a:cubicBezTo>
                      <a:pt x="-7798" y="424684"/>
                      <a:pt x="11907" y="322374"/>
                      <a:pt x="20474" y="305307"/>
                    </a:cubicBezTo>
                    <a:cubicBezTo>
                      <a:pt x="27995" y="290326"/>
                      <a:pt x="132043" y="293170"/>
                      <a:pt x="183924" y="299618"/>
                    </a:cubicBezTo>
                    <a:cubicBezTo>
                      <a:pt x="232950" y="305686"/>
                      <a:pt x="294731" y="306350"/>
                      <a:pt x="314532" y="293170"/>
                    </a:cubicBezTo>
                    <a:cubicBezTo>
                      <a:pt x="326050" y="285490"/>
                      <a:pt x="333571" y="257424"/>
                      <a:pt x="344042" y="221772"/>
                    </a:cubicBezTo>
                    <a:cubicBezTo>
                      <a:pt x="351410" y="193937"/>
                      <a:pt x="360216" y="166498"/>
                      <a:pt x="370411" y="139564"/>
                    </a:cubicBezTo>
                    <a:cubicBezTo>
                      <a:pt x="387965" y="97035"/>
                      <a:pt x="412516" y="57717"/>
                      <a:pt x="443045" y="23222"/>
                    </a:cubicBezTo>
                    <a:cubicBezTo>
                      <a:pt x="464902" y="7087"/>
                      <a:pt x="492299" y="266"/>
                      <a:pt x="519201" y="4258"/>
                    </a:cubicBezTo>
                    <a:cubicBezTo>
                      <a:pt x="500162" y="-3043"/>
                      <a:pt x="474078" y="-3138"/>
                      <a:pt x="441331" y="21705"/>
                    </a:cubicBezTo>
                    <a:lnTo>
                      <a:pt x="441331" y="21705"/>
                    </a:lnTo>
                    <a:cubicBezTo>
                      <a:pt x="410621" y="56440"/>
                      <a:pt x="385918" y="96012"/>
                      <a:pt x="368222" y="138806"/>
                    </a:cubicBezTo>
                    <a:cubicBezTo>
                      <a:pt x="357960" y="165824"/>
                      <a:pt x="349126" y="193359"/>
                      <a:pt x="341757" y="221298"/>
                    </a:cubicBezTo>
                    <a:cubicBezTo>
                      <a:pt x="332238" y="256381"/>
                      <a:pt x="323956" y="284163"/>
                      <a:pt x="313199" y="291369"/>
                    </a:cubicBezTo>
                    <a:cubicBezTo>
                      <a:pt x="294160" y="304169"/>
                      <a:pt x="232664" y="303506"/>
                      <a:pt x="184115" y="297532"/>
                    </a:cubicBezTo>
                    <a:cubicBezTo>
                      <a:pt x="138421" y="291748"/>
                      <a:pt x="26948" y="287292"/>
                      <a:pt x="18380" y="304359"/>
                    </a:cubicBezTo>
                    <a:cubicBezTo>
                      <a:pt x="9813" y="321426"/>
                      <a:pt x="-10940" y="424779"/>
                      <a:pt x="7242" y="444596"/>
                    </a:cubicBezTo>
                    <a:cubicBezTo>
                      <a:pt x="8956" y="444596"/>
                      <a:pt x="121476" y="468680"/>
                      <a:pt x="215529" y="478067"/>
                    </a:cubicBezTo>
                    <a:lnTo>
                      <a:pt x="260080" y="483376"/>
                    </a:lnTo>
                    <a:cubicBezTo>
                      <a:pt x="336236" y="493427"/>
                      <a:pt x="401445" y="502340"/>
                      <a:pt x="443140" y="435967"/>
                    </a:cubicBezTo>
                    <a:cubicBezTo>
                      <a:pt x="493308" y="357552"/>
                      <a:pt x="565846" y="194654"/>
                      <a:pt x="581078" y="141366"/>
                    </a:cubicBezTo>
                    <a:cubicBezTo>
                      <a:pt x="583705" y="131316"/>
                      <a:pt x="584543" y="120887"/>
                      <a:pt x="583553" y="1105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0" name="Freeform 539">
                <a:extLst>
                  <a:ext uri="{FF2B5EF4-FFF2-40B4-BE49-F238E27FC236}">
                    <a16:creationId xmlns:a16="http://schemas.microsoft.com/office/drawing/2014/main" id="{323FB3EC-1112-6F4E-B4B1-78861E7D5559}"/>
                  </a:ext>
                </a:extLst>
              </p:cNvPr>
              <p:cNvSpPr/>
              <p:nvPr/>
            </p:nvSpPr>
            <p:spPr>
              <a:xfrm>
                <a:off x="8399717" y="2511253"/>
                <a:ext cx="1359124" cy="734783"/>
              </a:xfrm>
              <a:custGeom>
                <a:avLst/>
                <a:gdLst>
                  <a:gd name="connsiteX0" fmla="*/ 0 w 1359124"/>
                  <a:gd name="connsiteY0" fmla="*/ 90990 h 734783"/>
                  <a:gd name="connsiteX1" fmla="*/ 99288 w 1359124"/>
                  <a:gd name="connsiteY1" fmla="*/ 438 h 734783"/>
                  <a:gd name="connsiteX2" fmla="*/ 195245 w 1359124"/>
                  <a:gd name="connsiteY2" fmla="*/ 160681 h 734783"/>
                  <a:gd name="connsiteX3" fmla="*/ 415050 w 1359124"/>
                  <a:gd name="connsiteY3" fmla="*/ 178792 h 734783"/>
                  <a:gd name="connsiteX4" fmla="*/ 982031 w 1359124"/>
                  <a:gd name="connsiteY4" fmla="*/ 82835 h 734783"/>
                  <a:gd name="connsiteX5" fmla="*/ 981174 w 1359124"/>
                  <a:gd name="connsiteY5" fmla="*/ 184291 h 734783"/>
                  <a:gd name="connsiteX6" fmla="*/ 1347294 w 1359124"/>
                  <a:gd name="connsiteY6" fmla="*/ 185998 h 734783"/>
                  <a:gd name="connsiteX7" fmla="*/ 1269806 w 1359124"/>
                  <a:gd name="connsiteY7" fmla="*/ 312202 h 734783"/>
                  <a:gd name="connsiteX8" fmla="*/ 1161378 w 1359124"/>
                  <a:gd name="connsiteY8" fmla="*/ 659712 h 734783"/>
                  <a:gd name="connsiteX9" fmla="*/ 1069039 w 1359124"/>
                  <a:gd name="connsiteY9" fmla="*/ 568307 h 734783"/>
                  <a:gd name="connsiteX10" fmla="*/ 874842 w 1359124"/>
                  <a:gd name="connsiteY10" fmla="*/ 727033 h 734783"/>
                  <a:gd name="connsiteX11" fmla="*/ 821056 w 1359124"/>
                  <a:gd name="connsiteY11" fmla="*/ 543559 h 734783"/>
                  <a:gd name="connsiteX12" fmla="*/ 746043 w 1359124"/>
                  <a:gd name="connsiteY12" fmla="*/ 652506 h 734783"/>
                  <a:gd name="connsiteX13" fmla="*/ 604107 w 1359124"/>
                  <a:gd name="connsiteY13" fmla="*/ 533982 h 734783"/>
                  <a:gd name="connsiteX14" fmla="*/ 161070 w 1359124"/>
                  <a:gd name="connsiteY14" fmla="*/ 195006 h 734783"/>
                  <a:gd name="connsiteX15" fmla="*/ 0 w 1359124"/>
                  <a:gd name="connsiteY15" fmla="*/ 90990 h 73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59124" h="734783">
                    <a:moveTo>
                      <a:pt x="0" y="90990"/>
                    </a:moveTo>
                    <a:cubicBezTo>
                      <a:pt x="0" y="90990"/>
                      <a:pt x="12661" y="-7337"/>
                      <a:pt x="99288" y="438"/>
                    </a:cubicBezTo>
                    <a:cubicBezTo>
                      <a:pt x="185916" y="8213"/>
                      <a:pt x="217330" y="60553"/>
                      <a:pt x="195245" y="160681"/>
                    </a:cubicBezTo>
                    <a:cubicBezTo>
                      <a:pt x="195245" y="160681"/>
                      <a:pt x="220376" y="208091"/>
                      <a:pt x="415050" y="178792"/>
                    </a:cubicBezTo>
                    <a:cubicBezTo>
                      <a:pt x="609724" y="149493"/>
                      <a:pt x="922153" y="52209"/>
                      <a:pt x="982031" y="82835"/>
                    </a:cubicBezTo>
                    <a:cubicBezTo>
                      <a:pt x="1041909" y="113462"/>
                      <a:pt x="934434" y="178507"/>
                      <a:pt x="981174" y="184291"/>
                    </a:cubicBezTo>
                    <a:cubicBezTo>
                      <a:pt x="1027915" y="190075"/>
                      <a:pt x="1289606" y="135839"/>
                      <a:pt x="1347294" y="185998"/>
                    </a:cubicBezTo>
                    <a:cubicBezTo>
                      <a:pt x="1404982" y="236157"/>
                      <a:pt x="1230871" y="293333"/>
                      <a:pt x="1269806" y="312202"/>
                    </a:cubicBezTo>
                    <a:cubicBezTo>
                      <a:pt x="1308740" y="331070"/>
                      <a:pt x="1244864" y="648618"/>
                      <a:pt x="1161378" y="659712"/>
                    </a:cubicBezTo>
                    <a:cubicBezTo>
                      <a:pt x="1077893" y="670806"/>
                      <a:pt x="1098264" y="533034"/>
                      <a:pt x="1069039" y="568307"/>
                    </a:cubicBezTo>
                    <a:cubicBezTo>
                      <a:pt x="1039815" y="603579"/>
                      <a:pt x="912539" y="772641"/>
                      <a:pt x="874842" y="727033"/>
                    </a:cubicBezTo>
                    <a:cubicBezTo>
                      <a:pt x="837144" y="681425"/>
                      <a:pt x="859706" y="543180"/>
                      <a:pt x="821056" y="543559"/>
                    </a:cubicBezTo>
                    <a:cubicBezTo>
                      <a:pt x="782407" y="543938"/>
                      <a:pt x="815916" y="631077"/>
                      <a:pt x="746043" y="652506"/>
                    </a:cubicBezTo>
                    <a:cubicBezTo>
                      <a:pt x="746043" y="652506"/>
                      <a:pt x="765748" y="618561"/>
                      <a:pt x="604107" y="533982"/>
                    </a:cubicBezTo>
                    <a:cubicBezTo>
                      <a:pt x="442466" y="449404"/>
                      <a:pt x="234180" y="315899"/>
                      <a:pt x="161070" y="195006"/>
                    </a:cubicBezTo>
                    <a:cubicBezTo>
                      <a:pt x="87960" y="74112"/>
                      <a:pt x="0" y="90990"/>
                      <a:pt x="0" y="90990"/>
                    </a:cubicBezTo>
                    <a:close/>
                  </a:path>
                </a:pathLst>
              </a:custGeom>
              <a:solidFill>
                <a:srgbClr val="F2F2F2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1" name="Freeform 540">
                <a:extLst>
                  <a:ext uri="{FF2B5EF4-FFF2-40B4-BE49-F238E27FC236}">
                    <a16:creationId xmlns:a16="http://schemas.microsoft.com/office/drawing/2014/main" id="{7598388C-E6D1-EF4E-859B-5F185230236B}"/>
                  </a:ext>
                </a:extLst>
              </p:cNvPr>
              <p:cNvSpPr/>
              <p:nvPr/>
            </p:nvSpPr>
            <p:spPr>
              <a:xfrm>
                <a:off x="9076649" y="2694688"/>
                <a:ext cx="590589" cy="390940"/>
              </a:xfrm>
              <a:custGeom>
                <a:avLst/>
                <a:gdLst>
                  <a:gd name="connsiteX0" fmla="*/ 590590 w 590589"/>
                  <a:gd name="connsiteY0" fmla="*/ 2658 h 390940"/>
                  <a:gd name="connsiteX1" fmla="*/ 43409 w 590589"/>
                  <a:gd name="connsiteY1" fmla="*/ 80504 h 390940"/>
                  <a:gd name="connsiteX2" fmla="*/ 0 w 590589"/>
                  <a:gd name="connsiteY2" fmla="*/ 83633 h 390940"/>
                  <a:gd name="connsiteX3" fmla="*/ 117947 w 590589"/>
                  <a:gd name="connsiteY3" fmla="*/ 157402 h 390940"/>
                  <a:gd name="connsiteX4" fmla="*/ 477689 w 590589"/>
                  <a:gd name="connsiteY4" fmla="*/ 245014 h 390940"/>
                  <a:gd name="connsiteX5" fmla="*/ 475023 w 590589"/>
                  <a:gd name="connsiteY5" fmla="*/ 390940 h 390940"/>
                  <a:gd name="connsiteX6" fmla="*/ 549561 w 590589"/>
                  <a:gd name="connsiteY6" fmla="*/ 199881 h 390940"/>
                  <a:gd name="connsiteX7" fmla="*/ 456365 w 590589"/>
                  <a:gd name="connsiteY7" fmla="*/ 136162 h 390940"/>
                  <a:gd name="connsiteX8" fmla="*/ 117947 w 590589"/>
                  <a:gd name="connsiteY8" fmla="*/ 136162 h 390940"/>
                  <a:gd name="connsiteX9" fmla="*/ 51310 w 590589"/>
                  <a:gd name="connsiteY9" fmla="*/ 99088 h 390940"/>
                  <a:gd name="connsiteX10" fmla="*/ 98908 w 590589"/>
                  <a:gd name="connsiteY10" fmla="*/ 96433 h 390940"/>
                  <a:gd name="connsiteX11" fmla="*/ 511959 w 590589"/>
                  <a:gd name="connsiteY11" fmla="*/ 43335 h 390940"/>
                  <a:gd name="connsiteX12" fmla="*/ 557176 w 590589"/>
                  <a:gd name="connsiteY12" fmla="*/ 27406 h 390940"/>
                  <a:gd name="connsiteX13" fmla="*/ 471977 w 590589"/>
                  <a:gd name="connsiteY13" fmla="*/ 24751 h 390940"/>
                  <a:gd name="connsiteX14" fmla="*/ 590590 w 590589"/>
                  <a:gd name="connsiteY14" fmla="*/ 2658 h 39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0589" h="390940">
                    <a:moveTo>
                      <a:pt x="590590" y="2658"/>
                    </a:moveTo>
                    <a:cubicBezTo>
                      <a:pt x="407530" y="-12987"/>
                      <a:pt x="229325" y="43999"/>
                      <a:pt x="43409" y="80504"/>
                    </a:cubicBezTo>
                    <a:cubicBezTo>
                      <a:pt x="29149" y="83523"/>
                      <a:pt x="14546" y="84575"/>
                      <a:pt x="0" y="83633"/>
                    </a:cubicBezTo>
                    <a:cubicBezTo>
                      <a:pt x="27321" y="123552"/>
                      <a:pt x="68445" y="145644"/>
                      <a:pt x="117947" y="157402"/>
                    </a:cubicBezTo>
                    <a:cubicBezTo>
                      <a:pt x="240558" y="189261"/>
                      <a:pt x="397725" y="120328"/>
                      <a:pt x="477689" y="245014"/>
                    </a:cubicBezTo>
                    <a:cubicBezTo>
                      <a:pt x="504248" y="287493"/>
                      <a:pt x="499012" y="345901"/>
                      <a:pt x="475023" y="390940"/>
                    </a:cubicBezTo>
                    <a:cubicBezTo>
                      <a:pt x="517575" y="337842"/>
                      <a:pt x="560222" y="274218"/>
                      <a:pt x="549561" y="199881"/>
                    </a:cubicBezTo>
                    <a:cubicBezTo>
                      <a:pt x="541564" y="154747"/>
                      <a:pt x="496251" y="138817"/>
                      <a:pt x="456365" y="136162"/>
                    </a:cubicBezTo>
                    <a:cubicBezTo>
                      <a:pt x="342131" y="122983"/>
                      <a:pt x="232561" y="165367"/>
                      <a:pt x="117947" y="136162"/>
                    </a:cubicBezTo>
                    <a:cubicBezTo>
                      <a:pt x="96623" y="130853"/>
                      <a:pt x="67398" y="120328"/>
                      <a:pt x="51310" y="99088"/>
                    </a:cubicBezTo>
                    <a:cubicBezTo>
                      <a:pt x="67303" y="99088"/>
                      <a:pt x="83201" y="101743"/>
                      <a:pt x="98908" y="96433"/>
                    </a:cubicBezTo>
                    <a:cubicBezTo>
                      <a:pt x="234846" y="51300"/>
                      <a:pt x="370689" y="45990"/>
                      <a:pt x="511959" y="43335"/>
                    </a:cubicBezTo>
                    <a:cubicBezTo>
                      <a:pt x="527951" y="43335"/>
                      <a:pt x="541183" y="32715"/>
                      <a:pt x="557176" y="27406"/>
                    </a:cubicBezTo>
                    <a:cubicBezTo>
                      <a:pt x="528856" y="31832"/>
                      <a:pt x="499964" y="30931"/>
                      <a:pt x="471977" y="24751"/>
                    </a:cubicBezTo>
                    <a:cubicBezTo>
                      <a:pt x="511959" y="12424"/>
                      <a:pt x="549275" y="98"/>
                      <a:pt x="590590" y="26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2" name="Freeform 541">
                <a:extLst>
                  <a:ext uri="{FF2B5EF4-FFF2-40B4-BE49-F238E27FC236}">
                    <a16:creationId xmlns:a16="http://schemas.microsoft.com/office/drawing/2014/main" id="{CBE808B6-41C6-504E-A363-BD3398B24F42}"/>
                  </a:ext>
                </a:extLst>
              </p:cNvPr>
              <p:cNvSpPr/>
              <p:nvPr/>
            </p:nvSpPr>
            <p:spPr>
              <a:xfrm>
                <a:off x="9667238" y="2697346"/>
                <a:ext cx="9519" cy="853"/>
              </a:xfrm>
              <a:custGeom>
                <a:avLst/>
                <a:gdLst>
                  <a:gd name="connsiteX0" fmla="*/ 0 w 9519"/>
                  <a:gd name="connsiteY0" fmla="*/ 0 h 853"/>
                  <a:gd name="connsiteX1" fmla="*/ 9519 w 9519"/>
                  <a:gd name="connsiteY1" fmla="*/ 853 h 853"/>
                  <a:gd name="connsiteX2" fmla="*/ 0 w 9519"/>
                  <a:gd name="connsiteY2" fmla="*/ 0 h 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19" h="853">
                    <a:moveTo>
                      <a:pt x="0" y="0"/>
                    </a:moveTo>
                    <a:lnTo>
                      <a:pt x="9519" y="853"/>
                    </a:lnTo>
                    <a:cubicBezTo>
                      <a:pt x="6378" y="474"/>
                      <a:pt x="3237" y="19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3" name="Freeform 542">
                <a:extLst>
                  <a:ext uri="{FF2B5EF4-FFF2-40B4-BE49-F238E27FC236}">
                    <a16:creationId xmlns:a16="http://schemas.microsoft.com/office/drawing/2014/main" id="{9880044A-B6AC-5648-94E0-6691F41C1AC5}"/>
                  </a:ext>
                </a:extLst>
              </p:cNvPr>
              <p:cNvSpPr/>
              <p:nvPr/>
            </p:nvSpPr>
            <p:spPr>
              <a:xfrm>
                <a:off x="8943281" y="2895232"/>
                <a:ext cx="398514" cy="306833"/>
              </a:xfrm>
              <a:custGeom>
                <a:avLst/>
                <a:gdLst>
                  <a:gd name="connsiteX0" fmla="*/ 304624 w 398514"/>
                  <a:gd name="connsiteY0" fmla="*/ 44470 h 306833"/>
                  <a:gd name="connsiteX1" fmla="*/ 0 w 398514"/>
                  <a:gd name="connsiteY1" fmla="*/ 0 h 306833"/>
                  <a:gd name="connsiteX2" fmla="*/ 179538 w 398514"/>
                  <a:gd name="connsiteY2" fmla="*/ 33850 h 306833"/>
                  <a:gd name="connsiteX3" fmla="*/ 328803 w 398514"/>
                  <a:gd name="connsiteY3" fmla="*/ 124118 h 306833"/>
                  <a:gd name="connsiteX4" fmla="*/ 341750 w 398514"/>
                  <a:gd name="connsiteY4" fmla="*/ 306833 h 306833"/>
                  <a:gd name="connsiteX5" fmla="*/ 384397 w 398514"/>
                  <a:gd name="connsiteY5" fmla="*/ 113119 h 306833"/>
                  <a:gd name="connsiteX6" fmla="*/ 304624 w 398514"/>
                  <a:gd name="connsiteY6" fmla="*/ 44470 h 306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8514" h="306833">
                    <a:moveTo>
                      <a:pt x="304624" y="44470"/>
                    </a:moveTo>
                    <a:cubicBezTo>
                      <a:pt x="199909" y="24558"/>
                      <a:pt x="97480" y="23041"/>
                      <a:pt x="0" y="0"/>
                    </a:cubicBezTo>
                    <a:cubicBezTo>
                      <a:pt x="56546" y="18205"/>
                      <a:pt x="118042" y="24842"/>
                      <a:pt x="179538" y="33850"/>
                    </a:cubicBezTo>
                    <a:cubicBezTo>
                      <a:pt x="241034" y="42858"/>
                      <a:pt x="299483" y="68364"/>
                      <a:pt x="328803" y="124118"/>
                    </a:cubicBezTo>
                    <a:cubicBezTo>
                      <a:pt x="354306" y="181674"/>
                      <a:pt x="358885" y="246280"/>
                      <a:pt x="341750" y="306833"/>
                    </a:cubicBezTo>
                    <a:cubicBezTo>
                      <a:pt x="384397" y="253735"/>
                      <a:pt x="418953" y="179397"/>
                      <a:pt x="384397" y="113119"/>
                    </a:cubicBezTo>
                    <a:cubicBezTo>
                      <a:pt x="368595" y="81639"/>
                      <a:pt x="341750" y="49780"/>
                      <a:pt x="304624" y="444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4" name="Freeform 543">
                <a:extLst>
                  <a:ext uri="{FF2B5EF4-FFF2-40B4-BE49-F238E27FC236}">
                    <a16:creationId xmlns:a16="http://schemas.microsoft.com/office/drawing/2014/main" id="{31633523-3F5D-0C45-A4AE-C90ADE737BA8}"/>
                  </a:ext>
                </a:extLst>
              </p:cNvPr>
              <p:cNvSpPr/>
              <p:nvPr/>
            </p:nvSpPr>
            <p:spPr>
              <a:xfrm>
                <a:off x="8845420" y="2588203"/>
                <a:ext cx="531758" cy="96892"/>
              </a:xfrm>
              <a:custGeom>
                <a:avLst/>
                <a:gdLst>
                  <a:gd name="connsiteX0" fmla="*/ 503772 w 531758"/>
                  <a:gd name="connsiteY0" fmla="*/ 14419 h 96892"/>
                  <a:gd name="connsiteX1" fmla="*/ 531759 w 531758"/>
                  <a:gd name="connsiteY1" fmla="*/ 3989 h 96892"/>
                  <a:gd name="connsiteX2" fmla="*/ 0 w 531758"/>
                  <a:gd name="connsiteY2" fmla="*/ 96816 h 96892"/>
                  <a:gd name="connsiteX3" fmla="*/ 503772 w 531758"/>
                  <a:gd name="connsiteY3" fmla="*/ 14419 h 9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758" h="96892">
                    <a:moveTo>
                      <a:pt x="503772" y="14419"/>
                    </a:moveTo>
                    <a:cubicBezTo>
                      <a:pt x="513462" y="12008"/>
                      <a:pt x="522858" y="8509"/>
                      <a:pt x="531759" y="3989"/>
                    </a:cubicBezTo>
                    <a:cubicBezTo>
                      <a:pt x="465694" y="-19052"/>
                      <a:pt x="190485" y="63819"/>
                      <a:pt x="0" y="96816"/>
                    </a:cubicBezTo>
                    <a:cubicBezTo>
                      <a:pt x="169447" y="98712"/>
                      <a:pt x="339275" y="65336"/>
                      <a:pt x="503772" y="144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5" name="Freeform 544">
                <a:extLst>
                  <a:ext uri="{FF2B5EF4-FFF2-40B4-BE49-F238E27FC236}">
                    <a16:creationId xmlns:a16="http://schemas.microsoft.com/office/drawing/2014/main" id="{31C782FB-4A12-A64C-B960-9440263EDDF1}"/>
                  </a:ext>
                </a:extLst>
              </p:cNvPr>
              <p:cNvSpPr/>
              <p:nvPr/>
            </p:nvSpPr>
            <p:spPr>
              <a:xfrm>
                <a:off x="8741658" y="2830851"/>
                <a:ext cx="494061" cy="281990"/>
              </a:xfrm>
              <a:custGeom>
                <a:avLst/>
                <a:gdLst>
                  <a:gd name="connsiteX0" fmla="*/ 359742 w 494061"/>
                  <a:gd name="connsiteY0" fmla="*/ 135401 h 281990"/>
                  <a:gd name="connsiteX1" fmla="*/ 0 w 494061"/>
                  <a:gd name="connsiteY1" fmla="*/ 0 h 281990"/>
                  <a:gd name="connsiteX2" fmla="*/ 87960 w 494061"/>
                  <a:gd name="connsiteY2" fmla="*/ 82303 h 281990"/>
                  <a:gd name="connsiteX3" fmla="*/ 397058 w 494061"/>
                  <a:gd name="connsiteY3" fmla="*/ 207084 h 281990"/>
                  <a:gd name="connsiteX4" fmla="*/ 450748 w 494061"/>
                  <a:gd name="connsiteY4" fmla="*/ 281991 h 281990"/>
                  <a:gd name="connsiteX5" fmla="*/ 479306 w 494061"/>
                  <a:gd name="connsiteY5" fmla="*/ 223962 h 281990"/>
                  <a:gd name="connsiteX6" fmla="*/ 494062 w 494061"/>
                  <a:gd name="connsiteY6" fmla="*/ 234297 h 281990"/>
                  <a:gd name="connsiteX7" fmla="*/ 487589 w 494061"/>
                  <a:gd name="connsiteY7" fmla="*/ 215333 h 281990"/>
                  <a:gd name="connsiteX8" fmla="*/ 359742 w 494061"/>
                  <a:gd name="connsiteY8" fmla="*/ 135401 h 281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4061" h="281990">
                    <a:moveTo>
                      <a:pt x="359742" y="135401"/>
                    </a:moveTo>
                    <a:cubicBezTo>
                      <a:pt x="231799" y="103542"/>
                      <a:pt x="106618" y="74338"/>
                      <a:pt x="0" y="0"/>
                    </a:cubicBezTo>
                    <a:cubicBezTo>
                      <a:pt x="13327" y="39824"/>
                      <a:pt x="50643" y="66373"/>
                      <a:pt x="87960" y="82303"/>
                    </a:cubicBezTo>
                    <a:cubicBezTo>
                      <a:pt x="189152" y="129712"/>
                      <a:pt x="298436" y="140711"/>
                      <a:pt x="397058" y="207084"/>
                    </a:cubicBezTo>
                    <a:cubicBezTo>
                      <a:pt x="423075" y="225156"/>
                      <a:pt x="442038" y="251613"/>
                      <a:pt x="450748" y="281991"/>
                    </a:cubicBezTo>
                    <a:cubicBezTo>
                      <a:pt x="458649" y="253545"/>
                      <a:pt x="456936" y="224151"/>
                      <a:pt x="479306" y="223962"/>
                    </a:cubicBezTo>
                    <a:cubicBezTo>
                      <a:pt x="485856" y="224154"/>
                      <a:pt x="491663" y="228221"/>
                      <a:pt x="494062" y="234297"/>
                    </a:cubicBezTo>
                    <a:cubicBezTo>
                      <a:pt x="492615" y="227755"/>
                      <a:pt x="490444" y="221395"/>
                      <a:pt x="487589" y="215333"/>
                    </a:cubicBezTo>
                    <a:cubicBezTo>
                      <a:pt x="466265" y="167260"/>
                      <a:pt x="410100" y="148676"/>
                      <a:pt x="359742" y="135401"/>
                    </a:cubicBezTo>
                    <a:close/>
                  </a:path>
                </a:pathLst>
              </a:custGeom>
              <a:solidFill>
                <a:srgbClr val="E5E5E5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6" name="Freeform 545">
                <a:extLst>
                  <a:ext uri="{FF2B5EF4-FFF2-40B4-BE49-F238E27FC236}">
                    <a16:creationId xmlns:a16="http://schemas.microsoft.com/office/drawing/2014/main" id="{2EFF60B2-E975-5645-BCF2-6A44158FB1A2}"/>
                  </a:ext>
                </a:extLst>
              </p:cNvPr>
              <p:cNvSpPr/>
              <p:nvPr/>
            </p:nvSpPr>
            <p:spPr>
              <a:xfrm>
                <a:off x="8651508" y="2743333"/>
                <a:ext cx="944143" cy="450198"/>
              </a:xfrm>
              <a:custGeom>
                <a:avLst/>
                <a:gdLst>
                  <a:gd name="connsiteX0" fmla="*/ 937480 w 944143"/>
                  <a:gd name="connsiteY0" fmla="*/ 408668 h 450198"/>
                  <a:gd name="connsiteX1" fmla="*/ 849520 w 944143"/>
                  <a:gd name="connsiteY1" fmla="*/ 350260 h 450198"/>
                  <a:gd name="connsiteX2" fmla="*/ 729574 w 944143"/>
                  <a:gd name="connsiteY2" fmla="*/ 183095 h 450198"/>
                  <a:gd name="connsiteX3" fmla="*/ 47597 w 944143"/>
                  <a:gd name="connsiteY3" fmla="*/ 21239 h 450198"/>
                  <a:gd name="connsiteX4" fmla="*/ 0 w 944143"/>
                  <a:gd name="connsiteY4" fmla="*/ 0 h 450198"/>
                  <a:gd name="connsiteX5" fmla="*/ 53214 w 944143"/>
                  <a:gd name="connsiteY5" fmla="*/ 31859 h 450198"/>
                  <a:gd name="connsiteX6" fmla="*/ 165163 w 944143"/>
                  <a:gd name="connsiteY6" fmla="*/ 58408 h 450198"/>
                  <a:gd name="connsiteX7" fmla="*/ 623051 w 944143"/>
                  <a:gd name="connsiteY7" fmla="*/ 193714 h 450198"/>
                  <a:gd name="connsiteX8" fmla="*/ 692353 w 944143"/>
                  <a:gd name="connsiteY8" fmla="*/ 252123 h 450198"/>
                  <a:gd name="connsiteX9" fmla="*/ 719198 w 944143"/>
                  <a:gd name="connsiteY9" fmla="*/ 450199 h 450198"/>
                  <a:gd name="connsiteX10" fmla="*/ 817344 w 944143"/>
                  <a:gd name="connsiteY10" fmla="*/ 336416 h 450198"/>
                  <a:gd name="connsiteX11" fmla="*/ 909683 w 944143"/>
                  <a:gd name="connsiteY11" fmla="*/ 427822 h 450198"/>
                  <a:gd name="connsiteX12" fmla="*/ 944144 w 944143"/>
                  <a:gd name="connsiteY12" fmla="*/ 405824 h 450198"/>
                  <a:gd name="connsiteX13" fmla="*/ 937480 w 944143"/>
                  <a:gd name="connsiteY13" fmla="*/ 408668 h 45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4143" h="450198">
                    <a:moveTo>
                      <a:pt x="937480" y="408668"/>
                    </a:moveTo>
                    <a:cubicBezTo>
                      <a:pt x="897498" y="424598"/>
                      <a:pt x="860181" y="387429"/>
                      <a:pt x="849520" y="350260"/>
                    </a:cubicBezTo>
                    <a:cubicBezTo>
                      <a:pt x="828196" y="283887"/>
                      <a:pt x="801922" y="209644"/>
                      <a:pt x="729574" y="183095"/>
                    </a:cubicBezTo>
                    <a:cubicBezTo>
                      <a:pt x="508436" y="100792"/>
                      <a:pt x="282158" y="53098"/>
                      <a:pt x="47597" y="21239"/>
                    </a:cubicBezTo>
                    <a:cubicBezTo>
                      <a:pt x="31605" y="18584"/>
                      <a:pt x="15612" y="7965"/>
                      <a:pt x="0" y="0"/>
                    </a:cubicBezTo>
                    <a:cubicBezTo>
                      <a:pt x="7996" y="23894"/>
                      <a:pt x="31985" y="29204"/>
                      <a:pt x="53214" y="31859"/>
                    </a:cubicBezTo>
                    <a:cubicBezTo>
                      <a:pt x="93196" y="39824"/>
                      <a:pt x="127847" y="53098"/>
                      <a:pt x="165163" y="58408"/>
                    </a:cubicBezTo>
                    <a:cubicBezTo>
                      <a:pt x="323187" y="82865"/>
                      <a:pt x="477203" y="128375"/>
                      <a:pt x="623051" y="193714"/>
                    </a:cubicBezTo>
                    <a:cubicBezTo>
                      <a:pt x="649706" y="204334"/>
                      <a:pt x="670648" y="228228"/>
                      <a:pt x="692353" y="252123"/>
                    </a:cubicBezTo>
                    <a:cubicBezTo>
                      <a:pt x="734029" y="309509"/>
                      <a:pt x="744101" y="383861"/>
                      <a:pt x="719198" y="450199"/>
                    </a:cubicBezTo>
                    <a:cubicBezTo>
                      <a:pt x="753811" y="413941"/>
                      <a:pt x="786567" y="375965"/>
                      <a:pt x="817344" y="336416"/>
                    </a:cubicBezTo>
                    <a:cubicBezTo>
                      <a:pt x="846569" y="301144"/>
                      <a:pt x="826387" y="439010"/>
                      <a:pt x="909683" y="427822"/>
                    </a:cubicBezTo>
                    <a:cubicBezTo>
                      <a:pt x="923458" y="424865"/>
                      <a:pt x="935690" y="417054"/>
                      <a:pt x="944144" y="405824"/>
                    </a:cubicBezTo>
                    <a:cubicBezTo>
                      <a:pt x="941983" y="406902"/>
                      <a:pt x="939755" y="407852"/>
                      <a:pt x="937480" y="408668"/>
                    </a:cubicBezTo>
                    <a:close/>
                  </a:path>
                </a:pathLst>
              </a:custGeom>
              <a:solidFill>
                <a:srgbClr val="E5E5E5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7" name="Freeform 546">
                <a:extLst>
                  <a:ext uri="{FF2B5EF4-FFF2-40B4-BE49-F238E27FC236}">
                    <a16:creationId xmlns:a16="http://schemas.microsoft.com/office/drawing/2014/main" id="{EECA12D6-DDB0-FB46-85DC-FFECE885B44F}"/>
                  </a:ext>
                </a:extLst>
              </p:cNvPr>
              <p:cNvSpPr/>
              <p:nvPr/>
            </p:nvSpPr>
            <p:spPr>
              <a:xfrm>
                <a:off x="9173272" y="2696303"/>
                <a:ext cx="585569" cy="142417"/>
              </a:xfrm>
              <a:custGeom>
                <a:avLst/>
                <a:gdLst>
                  <a:gd name="connsiteX0" fmla="*/ 573740 w 585569"/>
                  <a:gd name="connsiteY0" fmla="*/ 948 h 142417"/>
                  <a:gd name="connsiteX1" fmla="*/ 572502 w 585569"/>
                  <a:gd name="connsiteY1" fmla="*/ 0 h 142417"/>
                  <a:gd name="connsiteX2" fmla="*/ 554225 w 585569"/>
                  <a:gd name="connsiteY2" fmla="*/ 25791 h 142417"/>
                  <a:gd name="connsiteX3" fmla="*/ 98622 w 585569"/>
                  <a:gd name="connsiteY3" fmla="*/ 76234 h 142417"/>
                  <a:gd name="connsiteX4" fmla="*/ 0 w 585569"/>
                  <a:gd name="connsiteY4" fmla="*/ 115963 h 142417"/>
                  <a:gd name="connsiteX5" fmla="*/ 426378 w 585569"/>
                  <a:gd name="connsiteY5" fmla="*/ 110748 h 142417"/>
                  <a:gd name="connsiteX6" fmla="*/ 505199 w 585569"/>
                  <a:gd name="connsiteY6" fmla="*/ 142418 h 142417"/>
                  <a:gd name="connsiteX7" fmla="*/ 496251 w 585569"/>
                  <a:gd name="connsiteY7" fmla="*/ 127152 h 142417"/>
                  <a:gd name="connsiteX8" fmla="*/ 573740 w 585569"/>
                  <a:gd name="connsiteY8" fmla="*/ 948 h 142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5569" h="142417">
                    <a:moveTo>
                      <a:pt x="573740" y="948"/>
                    </a:moveTo>
                    <a:lnTo>
                      <a:pt x="572502" y="0"/>
                    </a:lnTo>
                    <a:cubicBezTo>
                      <a:pt x="569875" y="10576"/>
                      <a:pt x="563354" y="19782"/>
                      <a:pt x="554225" y="25791"/>
                    </a:cubicBezTo>
                    <a:cubicBezTo>
                      <a:pt x="418382" y="124023"/>
                      <a:pt x="253123" y="57650"/>
                      <a:pt x="98622" y="76234"/>
                    </a:cubicBezTo>
                    <a:cubicBezTo>
                      <a:pt x="61306" y="78889"/>
                      <a:pt x="31985" y="97474"/>
                      <a:pt x="0" y="115963"/>
                    </a:cubicBezTo>
                    <a:cubicBezTo>
                      <a:pt x="141269" y="89509"/>
                      <a:pt x="279778" y="78889"/>
                      <a:pt x="426378" y="110748"/>
                    </a:cubicBezTo>
                    <a:cubicBezTo>
                      <a:pt x="453509" y="117954"/>
                      <a:pt x="483495" y="125161"/>
                      <a:pt x="505199" y="142418"/>
                    </a:cubicBezTo>
                    <a:cubicBezTo>
                      <a:pt x="504533" y="136291"/>
                      <a:pt x="501277" y="130738"/>
                      <a:pt x="496251" y="127152"/>
                    </a:cubicBezTo>
                    <a:cubicBezTo>
                      <a:pt x="457316" y="108283"/>
                      <a:pt x="631428" y="51202"/>
                      <a:pt x="573740" y="948"/>
                    </a:cubicBezTo>
                    <a:close/>
                  </a:path>
                </a:pathLst>
              </a:custGeom>
              <a:solidFill>
                <a:srgbClr val="E5E5E5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8" name="Freeform 547">
                <a:extLst>
                  <a:ext uri="{FF2B5EF4-FFF2-40B4-BE49-F238E27FC236}">
                    <a16:creationId xmlns:a16="http://schemas.microsoft.com/office/drawing/2014/main" id="{144A7F5D-8976-1D4F-A2AE-A8DB0F37FD76}"/>
                  </a:ext>
                </a:extLst>
              </p:cNvPr>
              <p:cNvSpPr/>
              <p:nvPr/>
            </p:nvSpPr>
            <p:spPr>
              <a:xfrm>
                <a:off x="8398432" y="2509418"/>
                <a:ext cx="1360384" cy="737509"/>
              </a:xfrm>
              <a:custGeom>
                <a:avLst/>
                <a:gdLst>
                  <a:gd name="connsiteX0" fmla="*/ 143 w 1360384"/>
                  <a:gd name="connsiteY0" fmla="*/ 92635 h 737509"/>
                  <a:gd name="connsiteX1" fmla="*/ 143 w 1360384"/>
                  <a:gd name="connsiteY1" fmla="*/ 93773 h 737509"/>
                  <a:gd name="connsiteX2" fmla="*/ 1380 w 1360384"/>
                  <a:gd name="connsiteY2" fmla="*/ 93773 h 737509"/>
                  <a:gd name="connsiteX3" fmla="*/ 160927 w 1360384"/>
                  <a:gd name="connsiteY3" fmla="*/ 197125 h 737509"/>
                  <a:gd name="connsiteX4" fmla="*/ 604536 w 1360384"/>
                  <a:gd name="connsiteY4" fmla="*/ 536576 h 737509"/>
                  <a:gd name="connsiteX5" fmla="*/ 745615 w 1360384"/>
                  <a:gd name="connsiteY5" fmla="*/ 644195 h 737509"/>
                  <a:gd name="connsiteX6" fmla="*/ 745615 w 1360384"/>
                  <a:gd name="connsiteY6" fmla="*/ 653677 h 737509"/>
                  <a:gd name="connsiteX7" fmla="*/ 745615 w 1360384"/>
                  <a:gd name="connsiteY7" fmla="*/ 655194 h 737509"/>
                  <a:gd name="connsiteX8" fmla="*/ 747138 w 1360384"/>
                  <a:gd name="connsiteY8" fmla="*/ 655194 h 737509"/>
                  <a:gd name="connsiteX9" fmla="*/ 799019 w 1360384"/>
                  <a:gd name="connsiteY9" fmla="*/ 582279 h 737509"/>
                  <a:gd name="connsiteX10" fmla="*/ 821675 w 1360384"/>
                  <a:gd name="connsiteY10" fmla="*/ 546248 h 737509"/>
                  <a:gd name="connsiteX11" fmla="*/ 848044 w 1360384"/>
                  <a:gd name="connsiteY11" fmla="*/ 624189 h 737509"/>
                  <a:gd name="connsiteX12" fmla="*/ 874413 w 1360384"/>
                  <a:gd name="connsiteY12" fmla="*/ 729248 h 737509"/>
                  <a:gd name="connsiteX13" fmla="*/ 892310 w 1360384"/>
                  <a:gd name="connsiteY13" fmla="*/ 737497 h 737509"/>
                  <a:gd name="connsiteX14" fmla="*/ 1059377 w 1360384"/>
                  <a:gd name="connsiteY14" fmla="*/ 584649 h 737509"/>
                  <a:gd name="connsiteX15" fmla="*/ 1070801 w 1360384"/>
                  <a:gd name="connsiteY15" fmla="*/ 570521 h 737509"/>
                  <a:gd name="connsiteX16" fmla="*/ 1078607 w 1360384"/>
                  <a:gd name="connsiteY16" fmla="*/ 565306 h 737509"/>
                  <a:gd name="connsiteX17" fmla="*/ 1089554 w 1360384"/>
                  <a:gd name="connsiteY17" fmla="*/ 590338 h 737509"/>
                  <a:gd name="connsiteX18" fmla="*/ 1162188 w 1360384"/>
                  <a:gd name="connsiteY18" fmla="*/ 662400 h 737509"/>
                  <a:gd name="connsiteX19" fmla="*/ 1276422 w 1360384"/>
                  <a:gd name="connsiteY19" fmla="*/ 426018 h 737509"/>
                  <a:gd name="connsiteX20" fmla="*/ 1270329 w 1360384"/>
                  <a:gd name="connsiteY20" fmla="*/ 312235 h 737509"/>
                  <a:gd name="connsiteX21" fmla="*/ 1265379 w 1360384"/>
                  <a:gd name="connsiteY21" fmla="*/ 306831 h 737509"/>
                  <a:gd name="connsiteX22" fmla="*/ 1300601 w 1360384"/>
                  <a:gd name="connsiteY22" fmla="*/ 274308 h 737509"/>
                  <a:gd name="connsiteX23" fmla="*/ 1360383 w 1360384"/>
                  <a:gd name="connsiteY23" fmla="*/ 210685 h 737509"/>
                  <a:gd name="connsiteX24" fmla="*/ 1348103 w 1360384"/>
                  <a:gd name="connsiteY24" fmla="*/ 186221 h 737509"/>
                  <a:gd name="connsiteX25" fmla="*/ 1072038 w 1360384"/>
                  <a:gd name="connsiteY25" fmla="*/ 177403 h 737509"/>
                  <a:gd name="connsiteX26" fmla="*/ 980936 w 1360384"/>
                  <a:gd name="connsiteY26" fmla="*/ 184230 h 737509"/>
                  <a:gd name="connsiteX27" fmla="*/ 970465 w 1360384"/>
                  <a:gd name="connsiteY27" fmla="*/ 179205 h 737509"/>
                  <a:gd name="connsiteX28" fmla="*/ 982555 w 1360384"/>
                  <a:gd name="connsiteY28" fmla="*/ 151897 h 737509"/>
                  <a:gd name="connsiteX29" fmla="*/ 1000832 w 1360384"/>
                  <a:gd name="connsiteY29" fmla="*/ 102876 h 737509"/>
                  <a:gd name="connsiteX30" fmla="*/ 982269 w 1360384"/>
                  <a:gd name="connsiteY30" fmla="*/ 82869 h 737509"/>
                  <a:gd name="connsiteX31" fmla="*/ 659653 w 1360384"/>
                  <a:gd name="connsiteY31" fmla="*/ 128287 h 737509"/>
                  <a:gd name="connsiteX32" fmla="*/ 414431 w 1360384"/>
                  <a:gd name="connsiteY32" fmla="*/ 178636 h 737509"/>
                  <a:gd name="connsiteX33" fmla="*/ 196054 w 1360384"/>
                  <a:gd name="connsiteY33" fmla="*/ 161379 h 737509"/>
                  <a:gd name="connsiteX34" fmla="*/ 184440 w 1360384"/>
                  <a:gd name="connsiteY34" fmla="*/ 40011 h 737509"/>
                  <a:gd name="connsiteX35" fmla="*/ 98765 w 1360384"/>
                  <a:gd name="connsiteY35" fmla="*/ 377 h 737509"/>
                  <a:gd name="connsiteX36" fmla="*/ 143 w 1360384"/>
                  <a:gd name="connsiteY36" fmla="*/ 92635 h 737509"/>
                  <a:gd name="connsiteX37" fmla="*/ 100478 w 1360384"/>
                  <a:gd name="connsiteY37" fmla="*/ 3601 h 737509"/>
                  <a:gd name="connsiteX38" fmla="*/ 183964 w 1360384"/>
                  <a:gd name="connsiteY38" fmla="*/ 42192 h 737509"/>
                  <a:gd name="connsiteX39" fmla="*/ 195292 w 1360384"/>
                  <a:gd name="connsiteY39" fmla="*/ 162232 h 737509"/>
                  <a:gd name="connsiteX40" fmla="*/ 416525 w 1360384"/>
                  <a:gd name="connsiteY40" fmla="*/ 181955 h 737509"/>
                  <a:gd name="connsiteX41" fmla="*/ 662033 w 1360384"/>
                  <a:gd name="connsiteY41" fmla="*/ 131511 h 737509"/>
                  <a:gd name="connsiteX42" fmla="*/ 982650 w 1360384"/>
                  <a:gd name="connsiteY42" fmla="*/ 85808 h 737509"/>
                  <a:gd name="connsiteX43" fmla="*/ 999880 w 1360384"/>
                  <a:gd name="connsiteY43" fmla="*/ 104108 h 737509"/>
                  <a:gd name="connsiteX44" fmla="*/ 981983 w 1360384"/>
                  <a:gd name="connsiteY44" fmla="*/ 150949 h 737509"/>
                  <a:gd name="connsiteX45" fmla="*/ 969704 w 1360384"/>
                  <a:gd name="connsiteY45" fmla="*/ 180912 h 737509"/>
                  <a:gd name="connsiteX46" fmla="*/ 982269 w 1360384"/>
                  <a:gd name="connsiteY46" fmla="*/ 187454 h 737509"/>
                  <a:gd name="connsiteX47" fmla="*/ 1074037 w 1360384"/>
                  <a:gd name="connsiteY47" fmla="*/ 180627 h 737509"/>
                  <a:gd name="connsiteX48" fmla="*/ 1347627 w 1360384"/>
                  <a:gd name="connsiteY48" fmla="*/ 188876 h 737509"/>
                  <a:gd name="connsiteX49" fmla="*/ 1358956 w 1360384"/>
                  <a:gd name="connsiteY49" fmla="*/ 211064 h 737509"/>
                  <a:gd name="connsiteX50" fmla="*/ 1300411 w 1360384"/>
                  <a:gd name="connsiteY50" fmla="*/ 272696 h 737509"/>
                  <a:gd name="connsiteX51" fmla="*/ 1264046 w 1360384"/>
                  <a:gd name="connsiteY51" fmla="*/ 307684 h 737509"/>
                  <a:gd name="connsiteX52" fmla="*/ 1270519 w 1360384"/>
                  <a:gd name="connsiteY52" fmla="*/ 315270 h 737509"/>
                  <a:gd name="connsiteX53" fmla="*/ 1275089 w 1360384"/>
                  <a:gd name="connsiteY53" fmla="*/ 426018 h 737509"/>
                  <a:gd name="connsiteX54" fmla="*/ 1162664 w 1360384"/>
                  <a:gd name="connsiteY54" fmla="*/ 660220 h 737509"/>
                  <a:gd name="connsiteX55" fmla="*/ 1093076 w 1360384"/>
                  <a:gd name="connsiteY55" fmla="*/ 590149 h 737509"/>
                  <a:gd name="connsiteX56" fmla="*/ 1080034 w 1360384"/>
                  <a:gd name="connsiteY56" fmla="*/ 563125 h 737509"/>
                  <a:gd name="connsiteX57" fmla="*/ 1069468 w 1360384"/>
                  <a:gd name="connsiteY57" fmla="*/ 569289 h 737509"/>
                  <a:gd name="connsiteX58" fmla="*/ 1057949 w 1360384"/>
                  <a:gd name="connsiteY58" fmla="*/ 583417 h 737509"/>
                  <a:gd name="connsiteX59" fmla="*/ 893071 w 1360384"/>
                  <a:gd name="connsiteY59" fmla="*/ 735126 h 737509"/>
                  <a:gd name="connsiteX60" fmla="*/ 877269 w 1360384"/>
                  <a:gd name="connsiteY60" fmla="*/ 727920 h 737509"/>
                  <a:gd name="connsiteX61" fmla="*/ 851567 w 1360384"/>
                  <a:gd name="connsiteY61" fmla="*/ 624283 h 737509"/>
                  <a:gd name="connsiteX62" fmla="*/ 822437 w 1360384"/>
                  <a:gd name="connsiteY62" fmla="*/ 543972 h 737509"/>
                  <a:gd name="connsiteX63" fmla="*/ 797115 w 1360384"/>
                  <a:gd name="connsiteY63" fmla="*/ 581899 h 737509"/>
                  <a:gd name="connsiteX64" fmla="*/ 749518 w 1360384"/>
                  <a:gd name="connsiteY64" fmla="*/ 651876 h 737509"/>
                  <a:gd name="connsiteX65" fmla="*/ 749518 w 1360384"/>
                  <a:gd name="connsiteY65" fmla="*/ 650074 h 737509"/>
                  <a:gd name="connsiteX66" fmla="*/ 748566 w 1360384"/>
                  <a:gd name="connsiteY66" fmla="*/ 644006 h 737509"/>
                  <a:gd name="connsiteX67" fmla="*/ 605773 w 1360384"/>
                  <a:gd name="connsiteY67" fmla="*/ 534301 h 737509"/>
                  <a:gd name="connsiteX68" fmla="*/ 163212 w 1360384"/>
                  <a:gd name="connsiteY68" fmla="*/ 195893 h 737509"/>
                  <a:gd name="connsiteX69" fmla="*/ 3094 w 1360384"/>
                  <a:gd name="connsiteY69" fmla="*/ 91213 h 737509"/>
                  <a:gd name="connsiteX70" fmla="*/ 100478 w 1360384"/>
                  <a:gd name="connsiteY70" fmla="*/ 3601 h 7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1360384" h="737509">
                    <a:moveTo>
                      <a:pt x="143" y="92635"/>
                    </a:moveTo>
                    <a:cubicBezTo>
                      <a:pt x="-48" y="92992"/>
                      <a:pt x="-48" y="93417"/>
                      <a:pt x="143" y="93773"/>
                    </a:cubicBezTo>
                    <a:cubicBezTo>
                      <a:pt x="533" y="93948"/>
                      <a:pt x="990" y="93948"/>
                      <a:pt x="1380" y="93773"/>
                    </a:cubicBezTo>
                    <a:cubicBezTo>
                      <a:pt x="2237" y="93773"/>
                      <a:pt x="89245" y="78128"/>
                      <a:pt x="160927" y="197125"/>
                    </a:cubicBezTo>
                    <a:cubicBezTo>
                      <a:pt x="248697" y="342672"/>
                      <a:pt x="522668" y="493718"/>
                      <a:pt x="604536" y="536576"/>
                    </a:cubicBezTo>
                    <a:cubicBezTo>
                      <a:pt x="716390" y="595174"/>
                      <a:pt x="740950" y="629119"/>
                      <a:pt x="745615" y="644195"/>
                    </a:cubicBezTo>
                    <a:cubicBezTo>
                      <a:pt x="746814" y="647243"/>
                      <a:pt x="746814" y="650630"/>
                      <a:pt x="745615" y="653677"/>
                    </a:cubicBezTo>
                    <a:cubicBezTo>
                      <a:pt x="745319" y="654141"/>
                      <a:pt x="745319" y="654731"/>
                      <a:pt x="745615" y="655194"/>
                    </a:cubicBezTo>
                    <a:cubicBezTo>
                      <a:pt x="746090" y="655465"/>
                      <a:pt x="746671" y="655465"/>
                      <a:pt x="747138" y="655194"/>
                    </a:cubicBezTo>
                    <a:cubicBezTo>
                      <a:pt x="787405" y="642773"/>
                      <a:pt x="793878" y="609207"/>
                      <a:pt x="799019" y="582279"/>
                    </a:cubicBezTo>
                    <a:cubicBezTo>
                      <a:pt x="802922" y="562177"/>
                      <a:pt x="805968" y="546437"/>
                      <a:pt x="821675" y="546248"/>
                    </a:cubicBezTo>
                    <a:cubicBezTo>
                      <a:pt x="840714" y="546248"/>
                      <a:pt x="844046" y="582279"/>
                      <a:pt x="848044" y="624189"/>
                    </a:cubicBezTo>
                    <a:cubicBezTo>
                      <a:pt x="851852" y="662969"/>
                      <a:pt x="856041" y="706965"/>
                      <a:pt x="874413" y="729248"/>
                    </a:cubicBezTo>
                    <a:cubicBezTo>
                      <a:pt x="878726" y="734669"/>
                      <a:pt x="885370" y="737730"/>
                      <a:pt x="892310" y="737497"/>
                    </a:cubicBezTo>
                    <a:cubicBezTo>
                      <a:pt x="937051" y="737497"/>
                      <a:pt x="1022727" y="630257"/>
                      <a:pt x="1059377" y="584649"/>
                    </a:cubicBezTo>
                    <a:lnTo>
                      <a:pt x="1070801" y="570521"/>
                    </a:lnTo>
                    <a:cubicBezTo>
                      <a:pt x="1074037" y="566634"/>
                      <a:pt x="1076607" y="564832"/>
                      <a:pt x="1078607" y="565306"/>
                    </a:cubicBezTo>
                    <a:cubicBezTo>
                      <a:pt x="1082985" y="566254"/>
                      <a:pt x="1086032" y="577443"/>
                      <a:pt x="1089554" y="590338"/>
                    </a:cubicBezTo>
                    <a:cubicBezTo>
                      <a:pt x="1098121" y="621818"/>
                      <a:pt x="1111163" y="669322"/>
                      <a:pt x="1162188" y="662400"/>
                    </a:cubicBezTo>
                    <a:cubicBezTo>
                      <a:pt x="1219305" y="654815"/>
                      <a:pt x="1262714" y="513346"/>
                      <a:pt x="1276422" y="426018"/>
                    </a:cubicBezTo>
                    <a:cubicBezTo>
                      <a:pt x="1284513" y="376428"/>
                      <a:pt x="1287083" y="320485"/>
                      <a:pt x="1270329" y="312235"/>
                    </a:cubicBezTo>
                    <a:cubicBezTo>
                      <a:pt x="1267188" y="310718"/>
                      <a:pt x="1265569" y="308917"/>
                      <a:pt x="1265379" y="306831"/>
                    </a:cubicBezTo>
                    <a:cubicBezTo>
                      <a:pt x="1264808" y="299340"/>
                      <a:pt x="1282228" y="287203"/>
                      <a:pt x="1300601" y="274308"/>
                    </a:cubicBezTo>
                    <a:cubicBezTo>
                      <a:pt x="1328112" y="255344"/>
                      <a:pt x="1359146" y="233441"/>
                      <a:pt x="1360383" y="210685"/>
                    </a:cubicBezTo>
                    <a:cubicBezTo>
                      <a:pt x="1360450" y="201043"/>
                      <a:pt x="1355890" y="191951"/>
                      <a:pt x="1348103" y="186221"/>
                    </a:cubicBezTo>
                    <a:cubicBezTo>
                      <a:pt x="1307646" y="151044"/>
                      <a:pt x="1171707" y="166215"/>
                      <a:pt x="1072038" y="177403"/>
                    </a:cubicBezTo>
                    <a:cubicBezTo>
                      <a:pt x="1029010" y="182144"/>
                      <a:pt x="995120" y="185937"/>
                      <a:pt x="980936" y="184230"/>
                    </a:cubicBezTo>
                    <a:cubicBezTo>
                      <a:pt x="975129" y="183472"/>
                      <a:pt x="971417" y="181860"/>
                      <a:pt x="970465" y="179205"/>
                    </a:cubicBezTo>
                    <a:cubicBezTo>
                      <a:pt x="967895" y="173610"/>
                      <a:pt x="975034" y="163086"/>
                      <a:pt x="982555" y="151897"/>
                    </a:cubicBezTo>
                    <a:cubicBezTo>
                      <a:pt x="993026" y="136252"/>
                      <a:pt x="1004925" y="118616"/>
                      <a:pt x="1000832" y="102876"/>
                    </a:cubicBezTo>
                    <a:cubicBezTo>
                      <a:pt x="997862" y="93836"/>
                      <a:pt x="991084" y="86532"/>
                      <a:pt x="982269" y="82869"/>
                    </a:cubicBezTo>
                    <a:cubicBezTo>
                      <a:pt x="944191" y="63336"/>
                      <a:pt x="805873" y="94911"/>
                      <a:pt x="659653" y="128287"/>
                    </a:cubicBezTo>
                    <a:cubicBezTo>
                      <a:pt x="574454" y="147725"/>
                      <a:pt x="486304" y="167921"/>
                      <a:pt x="414431" y="178636"/>
                    </a:cubicBezTo>
                    <a:cubicBezTo>
                      <a:pt x="223565" y="207081"/>
                      <a:pt x="196339" y="161853"/>
                      <a:pt x="196054" y="161379"/>
                    </a:cubicBezTo>
                    <a:cubicBezTo>
                      <a:pt x="208334" y="107143"/>
                      <a:pt x="204526" y="67129"/>
                      <a:pt x="184440" y="40011"/>
                    </a:cubicBezTo>
                    <a:cubicBezTo>
                      <a:pt x="167686" y="17255"/>
                      <a:pt x="138937" y="3885"/>
                      <a:pt x="98765" y="377"/>
                    </a:cubicBezTo>
                    <a:cubicBezTo>
                      <a:pt x="13756" y="-6829"/>
                      <a:pt x="238" y="91687"/>
                      <a:pt x="143" y="92635"/>
                    </a:cubicBezTo>
                    <a:close/>
                    <a:moveTo>
                      <a:pt x="100478" y="3601"/>
                    </a:moveTo>
                    <a:cubicBezTo>
                      <a:pt x="139603" y="7109"/>
                      <a:pt x="167686" y="20004"/>
                      <a:pt x="183964" y="42192"/>
                    </a:cubicBezTo>
                    <a:cubicBezTo>
                      <a:pt x="203479" y="68646"/>
                      <a:pt x="207192" y="107996"/>
                      <a:pt x="195292" y="162232"/>
                    </a:cubicBezTo>
                    <a:cubicBezTo>
                      <a:pt x="196435" y="165172"/>
                      <a:pt x="223089" y="210969"/>
                      <a:pt x="416525" y="181955"/>
                    </a:cubicBezTo>
                    <a:cubicBezTo>
                      <a:pt x="488588" y="171145"/>
                      <a:pt x="576739" y="150949"/>
                      <a:pt x="662033" y="131511"/>
                    </a:cubicBezTo>
                    <a:cubicBezTo>
                      <a:pt x="807777" y="98230"/>
                      <a:pt x="945429" y="66845"/>
                      <a:pt x="982650" y="85808"/>
                    </a:cubicBezTo>
                    <a:cubicBezTo>
                      <a:pt x="990808" y="89094"/>
                      <a:pt x="997110" y="95785"/>
                      <a:pt x="999880" y="104108"/>
                    </a:cubicBezTo>
                    <a:cubicBezTo>
                      <a:pt x="1003688" y="118711"/>
                      <a:pt x="992169" y="135778"/>
                      <a:pt x="981983" y="150949"/>
                    </a:cubicBezTo>
                    <a:cubicBezTo>
                      <a:pt x="973702" y="163275"/>
                      <a:pt x="966562" y="173990"/>
                      <a:pt x="969704" y="180912"/>
                    </a:cubicBezTo>
                    <a:cubicBezTo>
                      <a:pt x="971293" y="184389"/>
                      <a:pt x="975482" y="186569"/>
                      <a:pt x="982269" y="187454"/>
                    </a:cubicBezTo>
                    <a:cubicBezTo>
                      <a:pt x="996834" y="189256"/>
                      <a:pt x="1030914" y="185463"/>
                      <a:pt x="1074037" y="180627"/>
                    </a:cubicBezTo>
                    <a:cubicBezTo>
                      <a:pt x="1167233" y="170197"/>
                      <a:pt x="1308121" y="154457"/>
                      <a:pt x="1347627" y="188876"/>
                    </a:cubicBezTo>
                    <a:cubicBezTo>
                      <a:pt x="1354805" y="193996"/>
                      <a:pt x="1359032" y="202273"/>
                      <a:pt x="1358956" y="211064"/>
                    </a:cubicBezTo>
                    <a:cubicBezTo>
                      <a:pt x="1357813" y="232493"/>
                      <a:pt x="1326018" y="254775"/>
                      <a:pt x="1300411" y="272696"/>
                    </a:cubicBezTo>
                    <a:cubicBezTo>
                      <a:pt x="1279658" y="287203"/>
                      <a:pt x="1263285" y="298581"/>
                      <a:pt x="1264046" y="307684"/>
                    </a:cubicBezTo>
                    <a:cubicBezTo>
                      <a:pt x="1264046" y="310718"/>
                      <a:pt x="1266426" y="313278"/>
                      <a:pt x="1270519" y="315270"/>
                    </a:cubicBezTo>
                    <a:cubicBezTo>
                      <a:pt x="1283180" y="321433"/>
                      <a:pt x="1284989" y="364954"/>
                      <a:pt x="1275089" y="426018"/>
                    </a:cubicBezTo>
                    <a:cubicBezTo>
                      <a:pt x="1257383" y="534680"/>
                      <a:pt x="1212070" y="653582"/>
                      <a:pt x="1162664" y="660220"/>
                    </a:cubicBezTo>
                    <a:cubicBezTo>
                      <a:pt x="1113257" y="666857"/>
                      <a:pt x="1101358" y="620680"/>
                      <a:pt x="1093076" y="590149"/>
                    </a:cubicBezTo>
                    <a:cubicBezTo>
                      <a:pt x="1088983" y="575167"/>
                      <a:pt x="1085936" y="564358"/>
                      <a:pt x="1080034" y="563125"/>
                    </a:cubicBezTo>
                    <a:cubicBezTo>
                      <a:pt x="1076893" y="562462"/>
                      <a:pt x="1073561" y="564453"/>
                      <a:pt x="1069468" y="569289"/>
                    </a:cubicBezTo>
                    <a:lnTo>
                      <a:pt x="1057949" y="583417"/>
                    </a:lnTo>
                    <a:cubicBezTo>
                      <a:pt x="1021585" y="628835"/>
                      <a:pt x="936480" y="735126"/>
                      <a:pt x="893071" y="735126"/>
                    </a:cubicBezTo>
                    <a:cubicBezTo>
                      <a:pt x="886950" y="735398"/>
                      <a:pt x="881067" y="732716"/>
                      <a:pt x="877269" y="727920"/>
                    </a:cubicBezTo>
                    <a:cubicBezTo>
                      <a:pt x="859468" y="706302"/>
                      <a:pt x="855279" y="662685"/>
                      <a:pt x="851567" y="624283"/>
                    </a:cubicBezTo>
                    <a:cubicBezTo>
                      <a:pt x="847378" y="581046"/>
                      <a:pt x="843760" y="543782"/>
                      <a:pt x="822437" y="543972"/>
                    </a:cubicBezTo>
                    <a:cubicBezTo>
                      <a:pt x="804445" y="543972"/>
                      <a:pt x="801113" y="561703"/>
                      <a:pt x="797115" y="581899"/>
                    </a:cubicBezTo>
                    <a:cubicBezTo>
                      <a:pt x="792165" y="607595"/>
                      <a:pt x="785882" y="639360"/>
                      <a:pt x="749518" y="651876"/>
                    </a:cubicBezTo>
                    <a:cubicBezTo>
                      <a:pt x="749574" y="651276"/>
                      <a:pt x="749574" y="650673"/>
                      <a:pt x="749518" y="650074"/>
                    </a:cubicBezTo>
                    <a:cubicBezTo>
                      <a:pt x="749460" y="648018"/>
                      <a:pt x="749146" y="645979"/>
                      <a:pt x="748566" y="644006"/>
                    </a:cubicBezTo>
                    <a:cubicBezTo>
                      <a:pt x="743996" y="628550"/>
                      <a:pt x="720007" y="593657"/>
                      <a:pt x="605773" y="534301"/>
                    </a:cubicBezTo>
                    <a:cubicBezTo>
                      <a:pt x="524001" y="491537"/>
                      <a:pt x="250601" y="340776"/>
                      <a:pt x="163212" y="195893"/>
                    </a:cubicBezTo>
                    <a:cubicBezTo>
                      <a:pt x="95528" y="83154"/>
                      <a:pt x="14041" y="89791"/>
                      <a:pt x="3094" y="91213"/>
                    </a:cubicBezTo>
                    <a:cubicBezTo>
                      <a:pt x="5283" y="78602"/>
                      <a:pt x="22133" y="-3416"/>
                      <a:pt x="100478" y="3601"/>
                    </a:cubicBezTo>
                    <a:close/>
                  </a:path>
                </a:pathLst>
              </a:custGeom>
              <a:solidFill>
                <a:srgbClr val="99999A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9" name="Freeform 548">
                <a:extLst>
                  <a:ext uri="{FF2B5EF4-FFF2-40B4-BE49-F238E27FC236}">
                    <a16:creationId xmlns:a16="http://schemas.microsoft.com/office/drawing/2014/main" id="{7CB431A3-4552-0842-A23C-99751E7FE985}"/>
                  </a:ext>
                </a:extLst>
              </p:cNvPr>
              <p:cNvSpPr/>
              <p:nvPr/>
            </p:nvSpPr>
            <p:spPr>
              <a:xfrm>
                <a:off x="8837614" y="2602053"/>
                <a:ext cx="562972" cy="147020"/>
              </a:xfrm>
              <a:custGeom>
                <a:avLst/>
                <a:gdLst>
                  <a:gd name="connsiteX0" fmla="*/ 468930 w 562972"/>
                  <a:gd name="connsiteY0" fmla="*/ 66942 h 147020"/>
                  <a:gd name="connsiteX1" fmla="*/ 0 w 562972"/>
                  <a:gd name="connsiteY1" fmla="*/ 133315 h 147020"/>
                  <a:gd name="connsiteX2" fmla="*/ 533092 w 562972"/>
                  <a:gd name="connsiteY2" fmla="*/ 93491 h 147020"/>
                  <a:gd name="connsiteX3" fmla="*/ 537947 w 562972"/>
                  <a:gd name="connsiteY3" fmla="*/ 92259 h 147020"/>
                  <a:gd name="connsiteX4" fmla="*/ 555653 w 562972"/>
                  <a:gd name="connsiteY4" fmla="*/ 0 h 147020"/>
                  <a:gd name="connsiteX5" fmla="*/ 468930 w 562972"/>
                  <a:gd name="connsiteY5" fmla="*/ 66942 h 147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2972" h="147020">
                    <a:moveTo>
                      <a:pt x="468930" y="66942"/>
                    </a:moveTo>
                    <a:cubicBezTo>
                      <a:pt x="309003" y="96146"/>
                      <a:pt x="157167" y="114351"/>
                      <a:pt x="0" y="133315"/>
                    </a:cubicBezTo>
                    <a:cubicBezTo>
                      <a:pt x="175825" y="167829"/>
                      <a:pt x="351650" y="130660"/>
                      <a:pt x="533092" y="93491"/>
                    </a:cubicBezTo>
                    <a:lnTo>
                      <a:pt x="537947" y="92259"/>
                    </a:lnTo>
                    <a:cubicBezTo>
                      <a:pt x="508912" y="82777"/>
                      <a:pt x="586306" y="31006"/>
                      <a:pt x="555653" y="0"/>
                    </a:cubicBezTo>
                    <a:cubicBezTo>
                      <a:pt x="537756" y="33755"/>
                      <a:pt x="501011" y="61632"/>
                      <a:pt x="468930" y="66942"/>
                    </a:cubicBezTo>
                    <a:close/>
                  </a:path>
                </a:pathLst>
              </a:custGeom>
              <a:solidFill>
                <a:srgbClr val="E5E5E5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0" name="Freeform 549">
                <a:extLst>
                  <a:ext uri="{FF2B5EF4-FFF2-40B4-BE49-F238E27FC236}">
                    <a16:creationId xmlns:a16="http://schemas.microsoft.com/office/drawing/2014/main" id="{367C0CC3-688B-1B48-8A1D-F592A7E15CD1}"/>
                  </a:ext>
                </a:extLst>
              </p:cNvPr>
              <p:cNvSpPr/>
              <p:nvPr/>
            </p:nvSpPr>
            <p:spPr>
              <a:xfrm>
                <a:off x="8594155" y="2696331"/>
                <a:ext cx="888335" cy="375286"/>
              </a:xfrm>
              <a:custGeom>
                <a:avLst/>
                <a:gdLst>
                  <a:gd name="connsiteX0" fmla="*/ 617 w 888335"/>
                  <a:gd name="connsiteY0" fmla="*/ 67 h 375286"/>
                  <a:gd name="connsiteX1" fmla="*/ 46 w 888335"/>
                  <a:gd name="connsiteY1" fmla="*/ 1395 h 375286"/>
                  <a:gd name="connsiteX2" fmla="*/ 59543 w 888335"/>
                  <a:gd name="connsiteY2" fmla="*/ 54209 h 375286"/>
                  <a:gd name="connsiteX3" fmla="*/ 350744 w 888335"/>
                  <a:gd name="connsiteY3" fmla="*/ 134710 h 375286"/>
                  <a:gd name="connsiteX4" fmla="*/ 725241 w 888335"/>
                  <a:gd name="connsiteY4" fmla="*/ 231709 h 375286"/>
                  <a:gd name="connsiteX5" fmla="*/ 886406 w 888335"/>
                  <a:gd name="connsiteY5" fmla="*/ 374506 h 375286"/>
                  <a:gd name="connsiteX6" fmla="*/ 887510 w 888335"/>
                  <a:gd name="connsiteY6" fmla="*/ 375272 h 375286"/>
                  <a:gd name="connsiteX7" fmla="*/ 887548 w 888335"/>
                  <a:gd name="connsiteY7" fmla="*/ 375264 h 375286"/>
                  <a:gd name="connsiteX8" fmla="*/ 888310 w 888335"/>
                  <a:gd name="connsiteY8" fmla="*/ 374032 h 375286"/>
                  <a:gd name="connsiteX9" fmla="*/ 351029 w 888335"/>
                  <a:gd name="connsiteY9" fmla="*/ 132718 h 375286"/>
                  <a:gd name="connsiteX10" fmla="*/ 1950 w 888335"/>
                  <a:gd name="connsiteY10" fmla="*/ 636 h 375286"/>
                  <a:gd name="connsiteX11" fmla="*/ 617 w 888335"/>
                  <a:gd name="connsiteY11" fmla="*/ 67 h 375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88335" h="375286">
                    <a:moveTo>
                      <a:pt x="617" y="67"/>
                    </a:moveTo>
                    <a:cubicBezTo>
                      <a:pt x="131" y="317"/>
                      <a:pt x="-107" y="873"/>
                      <a:pt x="46" y="1395"/>
                    </a:cubicBezTo>
                    <a:cubicBezTo>
                      <a:pt x="522" y="2343"/>
                      <a:pt x="10993" y="25858"/>
                      <a:pt x="59543" y="54209"/>
                    </a:cubicBezTo>
                    <a:cubicBezTo>
                      <a:pt x="104189" y="80379"/>
                      <a:pt x="191007" y="115461"/>
                      <a:pt x="350744" y="134710"/>
                    </a:cubicBezTo>
                    <a:cubicBezTo>
                      <a:pt x="497630" y="152346"/>
                      <a:pt x="626809" y="185817"/>
                      <a:pt x="725241" y="231709"/>
                    </a:cubicBezTo>
                    <a:cubicBezTo>
                      <a:pt x="816723" y="274377"/>
                      <a:pt x="873936" y="325105"/>
                      <a:pt x="886406" y="374506"/>
                    </a:cubicBezTo>
                    <a:cubicBezTo>
                      <a:pt x="886501" y="375022"/>
                      <a:pt x="886996" y="375364"/>
                      <a:pt x="887510" y="375272"/>
                    </a:cubicBezTo>
                    <a:cubicBezTo>
                      <a:pt x="887520" y="375269"/>
                      <a:pt x="887539" y="375267"/>
                      <a:pt x="887548" y="375264"/>
                    </a:cubicBezTo>
                    <a:cubicBezTo>
                      <a:pt x="888091" y="375124"/>
                      <a:pt x="888434" y="374580"/>
                      <a:pt x="888310" y="374032"/>
                    </a:cubicBezTo>
                    <a:cubicBezTo>
                      <a:pt x="861370" y="266697"/>
                      <a:pt x="640803" y="167517"/>
                      <a:pt x="351029" y="132718"/>
                    </a:cubicBezTo>
                    <a:cubicBezTo>
                      <a:pt x="46406" y="96024"/>
                      <a:pt x="2331" y="1584"/>
                      <a:pt x="1950" y="636"/>
                    </a:cubicBezTo>
                    <a:cubicBezTo>
                      <a:pt x="1731" y="121"/>
                      <a:pt x="1141" y="-130"/>
                      <a:pt x="617" y="67"/>
                    </a:cubicBezTo>
                    <a:close/>
                  </a:path>
                </a:pathLst>
              </a:custGeom>
              <a:solidFill>
                <a:srgbClr val="99999A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1" name="Freeform 550">
                <a:extLst>
                  <a:ext uri="{FF2B5EF4-FFF2-40B4-BE49-F238E27FC236}">
                    <a16:creationId xmlns:a16="http://schemas.microsoft.com/office/drawing/2014/main" id="{19EA8035-1EE7-C44B-919D-5A9231361ED7}"/>
                  </a:ext>
                </a:extLst>
              </p:cNvPr>
              <p:cNvSpPr/>
              <p:nvPr/>
            </p:nvSpPr>
            <p:spPr>
              <a:xfrm>
                <a:off x="9194475" y="2783794"/>
                <a:ext cx="469104" cy="40106"/>
              </a:xfrm>
              <a:custGeom>
                <a:avLst/>
                <a:gdLst>
                  <a:gd name="connsiteX0" fmla="*/ 787 w 469104"/>
                  <a:gd name="connsiteY0" fmla="*/ 27618 h 40106"/>
                  <a:gd name="connsiteX1" fmla="*/ 25 w 469104"/>
                  <a:gd name="connsiteY1" fmla="*/ 28851 h 40106"/>
                  <a:gd name="connsiteX2" fmla="*/ 1244 w 469104"/>
                  <a:gd name="connsiteY2" fmla="*/ 29428 h 40106"/>
                  <a:gd name="connsiteX3" fmla="*/ 1263 w 469104"/>
                  <a:gd name="connsiteY3" fmla="*/ 29420 h 40106"/>
                  <a:gd name="connsiteX4" fmla="*/ 467718 w 469104"/>
                  <a:gd name="connsiteY4" fmla="*/ 40040 h 40106"/>
                  <a:gd name="connsiteX5" fmla="*/ 469051 w 469104"/>
                  <a:gd name="connsiteY5" fmla="*/ 39471 h 40106"/>
                  <a:gd name="connsiteX6" fmla="*/ 468470 w 469104"/>
                  <a:gd name="connsiteY6" fmla="*/ 38263 h 40106"/>
                  <a:gd name="connsiteX7" fmla="*/ 468385 w 469104"/>
                  <a:gd name="connsiteY7" fmla="*/ 38238 h 40106"/>
                  <a:gd name="connsiteX8" fmla="*/ 787 w 469104"/>
                  <a:gd name="connsiteY8" fmla="*/ 27618 h 4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9104" h="40106">
                    <a:moveTo>
                      <a:pt x="787" y="27618"/>
                    </a:moveTo>
                    <a:cubicBezTo>
                      <a:pt x="244" y="27759"/>
                      <a:pt x="-98" y="28303"/>
                      <a:pt x="25" y="28851"/>
                    </a:cubicBezTo>
                    <a:cubicBezTo>
                      <a:pt x="197" y="29345"/>
                      <a:pt x="749" y="29603"/>
                      <a:pt x="1244" y="29428"/>
                    </a:cubicBezTo>
                    <a:cubicBezTo>
                      <a:pt x="1244" y="29426"/>
                      <a:pt x="1253" y="29423"/>
                      <a:pt x="1263" y="29420"/>
                    </a:cubicBezTo>
                    <a:cubicBezTo>
                      <a:pt x="3643" y="28756"/>
                      <a:pt x="241630" y="-38470"/>
                      <a:pt x="467718" y="40040"/>
                    </a:cubicBezTo>
                    <a:cubicBezTo>
                      <a:pt x="468242" y="40237"/>
                      <a:pt x="468832" y="39986"/>
                      <a:pt x="469051" y="39471"/>
                    </a:cubicBezTo>
                    <a:cubicBezTo>
                      <a:pt x="469222" y="38977"/>
                      <a:pt x="468965" y="38435"/>
                      <a:pt x="468470" y="38263"/>
                    </a:cubicBezTo>
                    <a:cubicBezTo>
                      <a:pt x="468442" y="38253"/>
                      <a:pt x="468413" y="38245"/>
                      <a:pt x="468385" y="38238"/>
                    </a:cubicBezTo>
                    <a:cubicBezTo>
                      <a:pt x="241725" y="-40651"/>
                      <a:pt x="3167" y="26860"/>
                      <a:pt x="787" y="27618"/>
                    </a:cubicBezTo>
                    <a:close/>
                  </a:path>
                </a:pathLst>
              </a:custGeom>
              <a:solidFill>
                <a:srgbClr val="99999A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2" name="Freeform 551">
                <a:extLst>
                  <a:ext uri="{FF2B5EF4-FFF2-40B4-BE49-F238E27FC236}">
                    <a16:creationId xmlns:a16="http://schemas.microsoft.com/office/drawing/2014/main" id="{63A676F4-0A30-7746-8DE4-EC8B72B9B839}"/>
                  </a:ext>
                </a:extLst>
              </p:cNvPr>
              <p:cNvSpPr/>
              <p:nvPr/>
            </p:nvSpPr>
            <p:spPr>
              <a:xfrm>
                <a:off x="8878332" y="2694590"/>
                <a:ext cx="488670" cy="60784"/>
              </a:xfrm>
              <a:custGeom>
                <a:avLst/>
                <a:gdLst>
                  <a:gd name="connsiteX0" fmla="*/ 376902 w 488670"/>
                  <a:gd name="connsiteY0" fmla="*/ 20392 h 60784"/>
                  <a:gd name="connsiteX1" fmla="*/ 254862 w 488670"/>
                  <a:gd name="connsiteY1" fmla="*/ 49501 h 60784"/>
                  <a:gd name="connsiteX2" fmla="*/ 1263 w 488670"/>
                  <a:gd name="connsiteY2" fmla="*/ 42484 h 60784"/>
                  <a:gd name="connsiteX3" fmla="*/ 25 w 488670"/>
                  <a:gd name="connsiteY3" fmla="*/ 43148 h 60784"/>
                  <a:gd name="connsiteX4" fmla="*/ 787 w 488670"/>
                  <a:gd name="connsiteY4" fmla="*/ 44381 h 60784"/>
                  <a:gd name="connsiteX5" fmla="*/ 255243 w 488670"/>
                  <a:gd name="connsiteY5" fmla="*/ 51492 h 60784"/>
                  <a:gd name="connsiteX6" fmla="*/ 377473 w 488670"/>
                  <a:gd name="connsiteY6" fmla="*/ 22383 h 60784"/>
                  <a:gd name="connsiteX7" fmla="*/ 487709 w 488670"/>
                  <a:gd name="connsiteY7" fmla="*/ 1997 h 60784"/>
                  <a:gd name="connsiteX8" fmla="*/ 488670 w 488670"/>
                  <a:gd name="connsiteY8" fmla="*/ 1053 h 60784"/>
                  <a:gd name="connsiteX9" fmla="*/ 488661 w 488670"/>
                  <a:gd name="connsiteY9" fmla="*/ 954 h 60784"/>
                  <a:gd name="connsiteX10" fmla="*/ 487909 w 488670"/>
                  <a:gd name="connsiteY10" fmla="*/ 6 h 60784"/>
                  <a:gd name="connsiteX11" fmla="*/ 487709 w 488670"/>
                  <a:gd name="connsiteY11" fmla="*/ 6 h 60784"/>
                  <a:gd name="connsiteX12" fmla="*/ 376902 w 488670"/>
                  <a:gd name="connsiteY12" fmla="*/ 20392 h 6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8670" h="60784">
                    <a:moveTo>
                      <a:pt x="376902" y="20392"/>
                    </a:moveTo>
                    <a:cubicBezTo>
                      <a:pt x="345202" y="28831"/>
                      <a:pt x="305791" y="39355"/>
                      <a:pt x="254862" y="49501"/>
                    </a:cubicBezTo>
                    <a:cubicBezTo>
                      <a:pt x="133869" y="73964"/>
                      <a:pt x="2595" y="42769"/>
                      <a:pt x="1263" y="42484"/>
                    </a:cubicBezTo>
                    <a:cubicBezTo>
                      <a:pt x="739" y="42356"/>
                      <a:pt x="206" y="42643"/>
                      <a:pt x="25" y="43148"/>
                    </a:cubicBezTo>
                    <a:cubicBezTo>
                      <a:pt x="-98" y="43696"/>
                      <a:pt x="244" y="44240"/>
                      <a:pt x="787" y="44381"/>
                    </a:cubicBezTo>
                    <a:cubicBezTo>
                      <a:pt x="2120" y="44381"/>
                      <a:pt x="134060" y="75955"/>
                      <a:pt x="255243" y="51492"/>
                    </a:cubicBezTo>
                    <a:cubicBezTo>
                      <a:pt x="306172" y="41157"/>
                      <a:pt x="345678" y="30727"/>
                      <a:pt x="377473" y="22383"/>
                    </a:cubicBezTo>
                    <a:cubicBezTo>
                      <a:pt x="422215" y="10531"/>
                      <a:pt x="454581" y="1997"/>
                      <a:pt x="487709" y="1997"/>
                    </a:cubicBezTo>
                    <a:cubicBezTo>
                      <a:pt x="488233" y="2000"/>
                      <a:pt x="488661" y="1577"/>
                      <a:pt x="488670" y="1053"/>
                    </a:cubicBezTo>
                    <a:cubicBezTo>
                      <a:pt x="488670" y="1020"/>
                      <a:pt x="488661" y="987"/>
                      <a:pt x="488661" y="954"/>
                    </a:cubicBezTo>
                    <a:cubicBezTo>
                      <a:pt x="488718" y="485"/>
                      <a:pt x="488385" y="62"/>
                      <a:pt x="487909" y="6"/>
                    </a:cubicBezTo>
                    <a:cubicBezTo>
                      <a:pt x="487842" y="-2"/>
                      <a:pt x="487776" y="-2"/>
                      <a:pt x="487709" y="6"/>
                    </a:cubicBezTo>
                    <a:cubicBezTo>
                      <a:pt x="454296" y="6"/>
                      <a:pt x="421929" y="8539"/>
                      <a:pt x="376902" y="20392"/>
                    </a:cubicBezTo>
                    <a:close/>
                  </a:path>
                </a:pathLst>
              </a:custGeom>
              <a:solidFill>
                <a:srgbClr val="99999A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3" name="Freeform 552">
                <a:extLst>
                  <a:ext uri="{FF2B5EF4-FFF2-40B4-BE49-F238E27FC236}">
                    <a16:creationId xmlns:a16="http://schemas.microsoft.com/office/drawing/2014/main" id="{891FF115-B868-154C-92E1-26C506CA7825}"/>
                  </a:ext>
                </a:extLst>
              </p:cNvPr>
              <p:cNvSpPr/>
              <p:nvPr/>
            </p:nvSpPr>
            <p:spPr>
              <a:xfrm>
                <a:off x="8789738" y="2853607"/>
                <a:ext cx="442166" cy="198314"/>
              </a:xfrm>
              <a:custGeom>
                <a:avLst/>
                <a:gdLst>
                  <a:gd name="connsiteX0" fmla="*/ 278 w 442166"/>
                  <a:gd name="connsiteY0" fmla="*/ 569 h 198314"/>
                  <a:gd name="connsiteX1" fmla="*/ 278 w 442166"/>
                  <a:gd name="connsiteY1" fmla="*/ 1991 h 198314"/>
                  <a:gd name="connsiteX2" fmla="*/ 204948 w 442166"/>
                  <a:gd name="connsiteY2" fmla="*/ 88845 h 198314"/>
                  <a:gd name="connsiteX3" fmla="*/ 215895 w 442166"/>
                  <a:gd name="connsiteY3" fmla="*/ 91310 h 198314"/>
                  <a:gd name="connsiteX4" fmla="*/ 440555 w 442166"/>
                  <a:gd name="connsiteY4" fmla="*/ 198076 h 198314"/>
                  <a:gd name="connsiteX5" fmla="*/ 441888 w 442166"/>
                  <a:gd name="connsiteY5" fmla="*/ 198076 h 198314"/>
                  <a:gd name="connsiteX6" fmla="*/ 441888 w 442166"/>
                  <a:gd name="connsiteY6" fmla="*/ 196654 h 198314"/>
                  <a:gd name="connsiteX7" fmla="*/ 215895 w 442166"/>
                  <a:gd name="connsiteY7" fmla="*/ 88940 h 198314"/>
                  <a:gd name="connsiteX8" fmla="*/ 205043 w 442166"/>
                  <a:gd name="connsiteY8" fmla="*/ 86475 h 198314"/>
                  <a:gd name="connsiteX9" fmla="*/ 1135 w 442166"/>
                  <a:gd name="connsiteY9" fmla="*/ 0 h 198314"/>
                  <a:gd name="connsiteX10" fmla="*/ 278 w 442166"/>
                  <a:gd name="connsiteY10" fmla="*/ 569 h 198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2166" h="198314">
                    <a:moveTo>
                      <a:pt x="278" y="569"/>
                    </a:moveTo>
                    <a:cubicBezTo>
                      <a:pt x="-93" y="969"/>
                      <a:pt x="-93" y="1591"/>
                      <a:pt x="278" y="1991"/>
                    </a:cubicBezTo>
                    <a:cubicBezTo>
                      <a:pt x="62345" y="43618"/>
                      <a:pt x="131809" y="73094"/>
                      <a:pt x="204948" y="88845"/>
                    </a:cubicBezTo>
                    <a:lnTo>
                      <a:pt x="215895" y="91310"/>
                    </a:lnTo>
                    <a:cubicBezTo>
                      <a:pt x="336412" y="118334"/>
                      <a:pt x="402858" y="133220"/>
                      <a:pt x="440555" y="198076"/>
                    </a:cubicBezTo>
                    <a:cubicBezTo>
                      <a:pt x="440945" y="198394"/>
                      <a:pt x="441498" y="198394"/>
                      <a:pt x="441888" y="198076"/>
                    </a:cubicBezTo>
                    <a:cubicBezTo>
                      <a:pt x="442259" y="197676"/>
                      <a:pt x="442259" y="197054"/>
                      <a:pt x="441888" y="196654"/>
                    </a:cubicBezTo>
                    <a:cubicBezTo>
                      <a:pt x="403810" y="131039"/>
                      <a:pt x="337174" y="116058"/>
                      <a:pt x="215895" y="88940"/>
                    </a:cubicBezTo>
                    <a:lnTo>
                      <a:pt x="205043" y="86475"/>
                    </a:lnTo>
                    <a:cubicBezTo>
                      <a:pt x="132162" y="70852"/>
                      <a:pt x="62955" y="41501"/>
                      <a:pt x="1135" y="0"/>
                    </a:cubicBezTo>
                    <a:cubicBezTo>
                      <a:pt x="764" y="6"/>
                      <a:pt x="431" y="229"/>
                      <a:pt x="278" y="569"/>
                    </a:cubicBezTo>
                    <a:close/>
                  </a:path>
                </a:pathLst>
              </a:custGeom>
              <a:solidFill>
                <a:srgbClr val="99999A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4" name="Freeform 553">
                <a:extLst>
                  <a:ext uri="{FF2B5EF4-FFF2-40B4-BE49-F238E27FC236}">
                    <a16:creationId xmlns:a16="http://schemas.microsoft.com/office/drawing/2014/main" id="{15368BB2-15EB-ED4B-B23D-0E026826B944}"/>
                  </a:ext>
                </a:extLst>
              </p:cNvPr>
              <p:cNvSpPr/>
              <p:nvPr/>
            </p:nvSpPr>
            <p:spPr>
              <a:xfrm>
                <a:off x="8198345" y="2704721"/>
                <a:ext cx="1429991" cy="769233"/>
              </a:xfrm>
              <a:custGeom>
                <a:avLst/>
                <a:gdLst>
                  <a:gd name="connsiteX0" fmla="*/ 312465 w 1429991"/>
                  <a:gd name="connsiteY0" fmla="*/ 298225 h 769233"/>
                  <a:gd name="connsiteX1" fmla="*/ 196327 w 1429991"/>
                  <a:gd name="connsiteY1" fmla="*/ 302018 h 769233"/>
                  <a:gd name="connsiteX2" fmla="*/ 198993 w 1429991"/>
                  <a:gd name="connsiteY2" fmla="*/ 384036 h 769233"/>
                  <a:gd name="connsiteX3" fmla="*/ 86187 w 1429991"/>
                  <a:gd name="connsiteY3" fmla="*/ 429549 h 769233"/>
                  <a:gd name="connsiteX4" fmla="*/ 1178 w 1429991"/>
                  <a:gd name="connsiteY4" fmla="*/ 517161 h 769233"/>
                  <a:gd name="connsiteX5" fmla="*/ 10697 w 1429991"/>
                  <a:gd name="connsiteY5" fmla="*/ 661665 h 769233"/>
                  <a:gd name="connsiteX6" fmla="*/ 93707 w 1429991"/>
                  <a:gd name="connsiteY6" fmla="*/ 755061 h 769233"/>
                  <a:gd name="connsiteX7" fmla="*/ 393857 w 1429991"/>
                  <a:gd name="connsiteY7" fmla="*/ 723392 h 769233"/>
                  <a:gd name="connsiteX8" fmla="*/ 428508 w 1429991"/>
                  <a:gd name="connsiteY8" fmla="*/ 637107 h 769233"/>
                  <a:gd name="connsiteX9" fmla="*/ 682964 w 1429991"/>
                  <a:gd name="connsiteY9" fmla="*/ 517730 h 769233"/>
                  <a:gd name="connsiteX10" fmla="*/ 912765 w 1429991"/>
                  <a:gd name="connsiteY10" fmla="*/ 422912 h 769233"/>
                  <a:gd name="connsiteX11" fmla="*/ 915145 w 1429991"/>
                  <a:gd name="connsiteY11" fmla="*/ 420920 h 769233"/>
                  <a:gd name="connsiteX12" fmla="*/ 1057366 w 1429991"/>
                  <a:gd name="connsiteY12" fmla="*/ 293579 h 769233"/>
                  <a:gd name="connsiteX13" fmla="*/ 1238998 w 1429991"/>
                  <a:gd name="connsiteY13" fmla="*/ 104795 h 769233"/>
                  <a:gd name="connsiteX14" fmla="*/ 1358753 w 1429991"/>
                  <a:gd name="connsiteY14" fmla="*/ 105743 h 769233"/>
                  <a:gd name="connsiteX15" fmla="*/ 1429388 w 1429991"/>
                  <a:gd name="connsiteY15" fmla="*/ 64497 h 769233"/>
                  <a:gd name="connsiteX16" fmla="*/ 1379981 w 1429991"/>
                  <a:gd name="connsiteY16" fmla="*/ 73979 h 769233"/>
                  <a:gd name="connsiteX17" fmla="*/ 1426056 w 1429991"/>
                  <a:gd name="connsiteY17" fmla="*/ 32164 h 769233"/>
                  <a:gd name="connsiteX18" fmla="*/ 1399972 w 1429991"/>
                  <a:gd name="connsiteY18" fmla="*/ 41646 h 769233"/>
                  <a:gd name="connsiteX19" fmla="*/ 1395879 w 1429991"/>
                  <a:gd name="connsiteY19" fmla="*/ 33776 h 769233"/>
                  <a:gd name="connsiteX20" fmla="*/ 1372271 w 1429991"/>
                  <a:gd name="connsiteY20" fmla="*/ 45533 h 769233"/>
                  <a:gd name="connsiteX21" fmla="*/ 1377126 w 1429991"/>
                  <a:gd name="connsiteY21" fmla="*/ 32448 h 769233"/>
                  <a:gd name="connsiteX22" fmla="*/ 1326482 w 1429991"/>
                  <a:gd name="connsiteY22" fmla="*/ 60230 h 769233"/>
                  <a:gd name="connsiteX23" fmla="*/ 1309252 w 1429991"/>
                  <a:gd name="connsiteY23" fmla="*/ 62316 h 769233"/>
                  <a:gd name="connsiteX24" fmla="*/ 1278028 w 1429991"/>
                  <a:gd name="connsiteY24" fmla="*/ 46102 h 769233"/>
                  <a:gd name="connsiteX25" fmla="*/ 1306586 w 1429991"/>
                  <a:gd name="connsiteY25" fmla="*/ 874 h 769233"/>
                  <a:gd name="connsiteX26" fmla="*/ 1277361 w 1429991"/>
                  <a:gd name="connsiteY26" fmla="*/ 18795 h 769233"/>
                  <a:gd name="connsiteX27" fmla="*/ 1229764 w 1429991"/>
                  <a:gd name="connsiteY27" fmla="*/ 37758 h 769233"/>
                  <a:gd name="connsiteX28" fmla="*/ 1183118 w 1429991"/>
                  <a:gd name="connsiteY28" fmla="*/ 78530 h 769233"/>
                  <a:gd name="connsiteX29" fmla="*/ 1066695 w 1429991"/>
                  <a:gd name="connsiteY29" fmla="*/ 185012 h 769233"/>
                  <a:gd name="connsiteX30" fmla="*/ 879827 w 1429991"/>
                  <a:gd name="connsiteY30" fmla="*/ 340609 h 769233"/>
                  <a:gd name="connsiteX31" fmla="*/ 544074 w 1429991"/>
                  <a:gd name="connsiteY31" fmla="*/ 420731 h 769233"/>
                  <a:gd name="connsiteX32" fmla="*/ 332837 w 1429991"/>
                  <a:gd name="connsiteY32" fmla="*/ 434290 h 769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429991" h="769233">
                    <a:moveTo>
                      <a:pt x="312465" y="298225"/>
                    </a:moveTo>
                    <a:cubicBezTo>
                      <a:pt x="312465" y="298225"/>
                      <a:pt x="194519" y="279261"/>
                      <a:pt x="196327" y="302018"/>
                    </a:cubicBezTo>
                    <a:cubicBezTo>
                      <a:pt x="198707" y="329290"/>
                      <a:pt x="199593" y="356668"/>
                      <a:pt x="198993" y="384036"/>
                    </a:cubicBezTo>
                    <a:cubicBezTo>
                      <a:pt x="197374" y="442539"/>
                      <a:pt x="145112" y="437608"/>
                      <a:pt x="86187" y="429549"/>
                    </a:cubicBezTo>
                    <a:cubicBezTo>
                      <a:pt x="27261" y="421489"/>
                      <a:pt x="-6914" y="448513"/>
                      <a:pt x="1178" y="517161"/>
                    </a:cubicBezTo>
                    <a:cubicBezTo>
                      <a:pt x="9269" y="585810"/>
                      <a:pt x="10697" y="661665"/>
                      <a:pt x="10697" y="661665"/>
                    </a:cubicBezTo>
                    <a:cubicBezTo>
                      <a:pt x="33953" y="696431"/>
                      <a:pt x="61883" y="727856"/>
                      <a:pt x="93707" y="755061"/>
                    </a:cubicBezTo>
                    <a:cubicBezTo>
                      <a:pt x="146445" y="800100"/>
                      <a:pt x="393857" y="723392"/>
                      <a:pt x="393857" y="723392"/>
                    </a:cubicBezTo>
                    <a:cubicBezTo>
                      <a:pt x="403376" y="701109"/>
                      <a:pt x="408898" y="657019"/>
                      <a:pt x="428508" y="637107"/>
                    </a:cubicBezTo>
                    <a:cubicBezTo>
                      <a:pt x="486196" y="577466"/>
                      <a:pt x="590339" y="551770"/>
                      <a:pt x="682964" y="517730"/>
                    </a:cubicBezTo>
                    <a:cubicBezTo>
                      <a:pt x="800244" y="474398"/>
                      <a:pt x="903055" y="429738"/>
                      <a:pt x="912765" y="422912"/>
                    </a:cubicBezTo>
                    <a:lnTo>
                      <a:pt x="915145" y="420920"/>
                    </a:lnTo>
                    <a:cubicBezTo>
                      <a:pt x="939038" y="405655"/>
                      <a:pt x="1021953" y="331791"/>
                      <a:pt x="1057366" y="293579"/>
                    </a:cubicBezTo>
                    <a:cubicBezTo>
                      <a:pt x="1129428" y="215733"/>
                      <a:pt x="1210439" y="110863"/>
                      <a:pt x="1238998" y="104795"/>
                    </a:cubicBezTo>
                    <a:cubicBezTo>
                      <a:pt x="1267556" y="98727"/>
                      <a:pt x="1342284" y="113803"/>
                      <a:pt x="1358753" y="105743"/>
                    </a:cubicBezTo>
                    <a:cubicBezTo>
                      <a:pt x="1375222" y="97684"/>
                      <a:pt x="1436717" y="71798"/>
                      <a:pt x="1429388" y="64497"/>
                    </a:cubicBezTo>
                    <a:cubicBezTo>
                      <a:pt x="1426246" y="61273"/>
                      <a:pt x="1379981" y="73979"/>
                      <a:pt x="1379981" y="73979"/>
                    </a:cubicBezTo>
                    <a:cubicBezTo>
                      <a:pt x="1389501" y="64497"/>
                      <a:pt x="1428721" y="36052"/>
                      <a:pt x="1426056" y="32164"/>
                    </a:cubicBezTo>
                    <a:cubicBezTo>
                      <a:pt x="1423390" y="28276"/>
                      <a:pt x="1399972" y="41646"/>
                      <a:pt x="1399972" y="41646"/>
                    </a:cubicBezTo>
                    <a:cubicBezTo>
                      <a:pt x="1416536" y="28087"/>
                      <a:pt x="1408159" y="28940"/>
                      <a:pt x="1395879" y="33776"/>
                    </a:cubicBezTo>
                    <a:cubicBezTo>
                      <a:pt x="1387721" y="37092"/>
                      <a:pt x="1379829" y="41023"/>
                      <a:pt x="1372271" y="45533"/>
                    </a:cubicBezTo>
                    <a:cubicBezTo>
                      <a:pt x="1372271" y="45533"/>
                      <a:pt x="1389596" y="30837"/>
                      <a:pt x="1377126" y="32448"/>
                    </a:cubicBezTo>
                    <a:cubicBezTo>
                      <a:pt x="1359800" y="34629"/>
                      <a:pt x="1343522" y="52076"/>
                      <a:pt x="1326482" y="60230"/>
                    </a:cubicBezTo>
                    <a:cubicBezTo>
                      <a:pt x="1321008" y="62367"/>
                      <a:pt x="1315078" y="63084"/>
                      <a:pt x="1309252" y="62316"/>
                    </a:cubicBezTo>
                    <a:cubicBezTo>
                      <a:pt x="1299532" y="55692"/>
                      <a:pt x="1289051" y="50250"/>
                      <a:pt x="1278028" y="46102"/>
                    </a:cubicBezTo>
                    <a:cubicBezTo>
                      <a:pt x="1287071" y="22777"/>
                      <a:pt x="1312583" y="4951"/>
                      <a:pt x="1306586" y="874"/>
                    </a:cubicBezTo>
                    <a:cubicBezTo>
                      <a:pt x="1300589" y="-3203"/>
                      <a:pt x="1291260" y="7701"/>
                      <a:pt x="1277361" y="18795"/>
                    </a:cubicBezTo>
                    <a:cubicBezTo>
                      <a:pt x="1263463" y="29888"/>
                      <a:pt x="1252706" y="28276"/>
                      <a:pt x="1229764" y="37758"/>
                    </a:cubicBezTo>
                    <a:cubicBezTo>
                      <a:pt x="1209649" y="45065"/>
                      <a:pt x="1193009" y="59611"/>
                      <a:pt x="1183118" y="78530"/>
                    </a:cubicBezTo>
                    <a:cubicBezTo>
                      <a:pt x="1169886" y="100623"/>
                      <a:pt x="1110960" y="146800"/>
                      <a:pt x="1066695" y="185012"/>
                    </a:cubicBezTo>
                    <a:cubicBezTo>
                      <a:pt x="1028046" y="218388"/>
                      <a:pt x="909337" y="316335"/>
                      <a:pt x="879827" y="340609"/>
                    </a:cubicBezTo>
                    <a:cubicBezTo>
                      <a:pt x="784442" y="370382"/>
                      <a:pt x="629750" y="424523"/>
                      <a:pt x="544074" y="420731"/>
                    </a:cubicBezTo>
                    <a:cubicBezTo>
                      <a:pt x="423272" y="415421"/>
                      <a:pt x="381482" y="471174"/>
                      <a:pt x="332837" y="434290"/>
                    </a:cubicBezTo>
                  </a:path>
                </a:pathLst>
              </a:custGeom>
              <a:solidFill>
                <a:srgbClr val="FFCD9D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5" name="Freeform 554">
                <a:extLst>
                  <a:ext uri="{FF2B5EF4-FFF2-40B4-BE49-F238E27FC236}">
                    <a16:creationId xmlns:a16="http://schemas.microsoft.com/office/drawing/2014/main" id="{7AFCF901-89FC-5745-81F7-D5717401A213}"/>
                  </a:ext>
                </a:extLst>
              </p:cNvPr>
              <p:cNvSpPr/>
              <p:nvPr/>
            </p:nvSpPr>
            <p:spPr>
              <a:xfrm>
                <a:off x="8558788" y="3257345"/>
                <a:ext cx="223041" cy="180344"/>
              </a:xfrm>
              <a:custGeom>
                <a:avLst/>
                <a:gdLst>
                  <a:gd name="connsiteX0" fmla="*/ 20372 w 223041"/>
                  <a:gd name="connsiteY0" fmla="*/ 80406 h 180344"/>
                  <a:gd name="connsiteX1" fmla="*/ 0 w 223041"/>
                  <a:gd name="connsiteY1" fmla="*/ 180345 h 180344"/>
                  <a:gd name="connsiteX2" fmla="*/ 33699 w 223041"/>
                  <a:gd name="connsiteY2" fmla="*/ 170863 h 180344"/>
                  <a:gd name="connsiteX3" fmla="*/ 68350 w 223041"/>
                  <a:gd name="connsiteY3" fmla="*/ 84578 h 180344"/>
                  <a:gd name="connsiteX4" fmla="*/ 223042 w 223041"/>
                  <a:gd name="connsiteY4" fmla="*/ 0 h 180344"/>
                  <a:gd name="connsiteX5" fmla="*/ 108332 w 223041"/>
                  <a:gd name="connsiteY5" fmla="*/ 14223 h 180344"/>
                  <a:gd name="connsiteX6" fmla="*/ 20372 w 223041"/>
                  <a:gd name="connsiteY6" fmla="*/ 80406 h 180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41" h="180344">
                    <a:moveTo>
                      <a:pt x="20372" y="80406"/>
                    </a:moveTo>
                    <a:cubicBezTo>
                      <a:pt x="9996" y="113308"/>
                      <a:pt x="8567" y="147348"/>
                      <a:pt x="0" y="180345"/>
                    </a:cubicBezTo>
                    <a:cubicBezTo>
                      <a:pt x="20657" y="174656"/>
                      <a:pt x="33699" y="170863"/>
                      <a:pt x="33699" y="170863"/>
                    </a:cubicBezTo>
                    <a:cubicBezTo>
                      <a:pt x="43219" y="148581"/>
                      <a:pt x="48740" y="104490"/>
                      <a:pt x="68350" y="84578"/>
                    </a:cubicBezTo>
                    <a:cubicBezTo>
                      <a:pt x="105666" y="45987"/>
                      <a:pt x="162498" y="21619"/>
                      <a:pt x="223042" y="0"/>
                    </a:cubicBezTo>
                    <a:cubicBezTo>
                      <a:pt x="185173" y="7321"/>
                      <a:pt x="146848" y="12072"/>
                      <a:pt x="108332" y="14223"/>
                    </a:cubicBezTo>
                    <a:cubicBezTo>
                      <a:pt x="68350" y="16688"/>
                      <a:pt x="31319" y="43237"/>
                      <a:pt x="20372" y="80406"/>
                    </a:cubicBezTo>
                    <a:close/>
                  </a:path>
                </a:pathLst>
              </a:custGeom>
              <a:solidFill>
                <a:srgbClr val="E5B383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6" name="Freeform 555">
                <a:extLst>
                  <a:ext uri="{FF2B5EF4-FFF2-40B4-BE49-F238E27FC236}">
                    <a16:creationId xmlns:a16="http://schemas.microsoft.com/office/drawing/2014/main" id="{BB6C2F7D-8450-E24D-8125-42575ED5DF2C}"/>
                  </a:ext>
                </a:extLst>
              </p:cNvPr>
              <p:cNvSpPr/>
              <p:nvPr/>
            </p:nvSpPr>
            <p:spPr>
              <a:xfrm>
                <a:off x="8304998" y="3247768"/>
                <a:ext cx="113662" cy="242071"/>
              </a:xfrm>
              <a:custGeom>
                <a:avLst/>
                <a:gdLst>
                  <a:gd name="connsiteX0" fmla="*/ 42267 w 113662"/>
                  <a:gd name="connsiteY0" fmla="*/ 242072 h 242071"/>
                  <a:gd name="connsiteX1" fmla="*/ 0 w 113662"/>
                  <a:gd name="connsiteY1" fmla="*/ 221022 h 242071"/>
                  <a:gd name="connsiteX2" fmla="*/ 113663 w 113662"/>
                  <a:gd name="connsiteY2" fmla="*/ 0 h 242071"/>
                  <a:gd name="connsiteX3" fmla="*/ 42267 w 113662"/>
                  <a:gd name="connsiteY3" fmla="*/ 242072 h 24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662" h="242071">
                    <a:moveTo>
                      <a:pt x="42267" y="242072"/>
                    </a:moveTo>
                    <a:cubicBezTo>
                      <a:pt x="27645" y="236174"/>
                      <a:pt x="13508" y="229129"/>
                      <a:pt x="0" y="221022"/>
                    </a:cubicBezTo>
                    <a:cubicBezTo>
                      <a:pt x="16183" y="139194"/>
                      <a:pt x="74538" y="73390"/>
                      <a:pt x="113663" y="0"/>
                    </a:cubicBezTo>
                    <a:cubicBezTo>
                      <a:pt x="78536" y="78415"/>
                      <a:pt x="39601" y="156735"/>
                      <a:pt x="42267" y="242072"/>
                    </a:cubicBezTo>
                    <a:close/>
                  </a:path>
                </a:pathLst>
              </a:custGeom>
              <a:solidFill>
                <a:srgbClr val="CB9865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7" name="Freeform 556">
                <a:extLst>
                  <a:ext uri="{FF2B5EF4-FFF2-40B4-BE49-F238E27FC236}">
                    <a16:creationId xmlns:a16="http://schemas.microsoft.com/office/drawing/2014/main" id="{A193F8F7-CFE3-294A-A22C-BEE0C07472DF}"/>
                  </a:ext>
                </a:extLst>
              </p:cNvPr>
              <p:cNvSpPr/>
              <p:nvPr/>
            </p:nvSpPr>
            <p:spPr>
              <a:xfrm>
                <a:off x="8231032" y="3228330"/>
                <a:ext cx="54324" cy="203480"/>
              </a:xfrm>
              <a:custGeom>
                <a:avLst/>
                <a:gdLst>
                  <a:gd name="connsiteX0" fmla="*/ 30653 w 54324"/>
                  <a:gd name="connsiteY0" fmla="*/ 0 h 203480"/>
                  <a:gd name="connsiteX1" fmla="*/ 31510 w 54324"/>
                  <a:gd name="connsiteY1" fmla="*/ 203481 h 203480"/>
                  <a:gd name="connsiteX2" fmla="*/ 0 w 54324"/>
                  <a:gd name="connsiteY2" fmla="*/ 167734 h 203480"/>
                  <a:gd name="connsiteX3" fmla="*/ 30653 w 54324"/>
                  <a:gd name="connsiteY3" fmla="*/ 0 h 203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24" h="203480">
                    <a:moveTo>
                      <a:pt x="30653" y="0"/>
                    </a:moveTo>
                    <a:cubicBezTo>
                      <a:pt x="59878" y="62201"/>
                      <a:pt x="64161" y="142228"/>
                      <a:pt x="31510" y="203481"/>
                    </a:cubicBezTo>
                    <a:cubicBezTo>
                      <a:pt x="18944" y="190491"/>
                      <a:pt x="8377" y="178164"/>
                      <a:pt x="0" y="167734"/>
                    </a:cubicBezTo>
                    <a:cubicBezTo>
                      <a:pt x="31605" y="121842"/>
                      <a:pt x="26940" y="55279"/>
                      <a:pt x="30653" y="0"/>
                    </a:cubicBezTo>
                    <a:close/>
                  </a:path>
                </a:pathLst>
              </a:custGeom>
              <a:solidFill>
                <a:srgbClr val="E5B383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8" name="Freeform 557">
                <a:extLst>
                  <a:ext uri="{FF2B5EF4-FFF2-40B4-BE49-F238E27FC236}">
                    <a16:creationId xmlns:a16="http://schemas.microsoft.com/office/drawing/2014/main" id="{7173E2C5-48B1-7F4D-8B05-1F74F8544D01}"/>
                  </a:ext>
                </a:extLst>
              </p:cNvPr>
              <p:cNvSpPr/>
              <p:nvPr/>
            </p:nvSpPr>
            <p:spPr>
              <a:xfrm>
                <a:off x="8244550" y="3249475"/>
                <a:ext cx="20069" cy="202911"/>
              </a:xfrm>
              <a:custGeom>
                <a:avLst/>
                <a:gdLst>
                  <a:gd name="connsiteX0" fmla="*/ 14660 w 20069"/>
                  <a:gd name="connsiteY0" fmla="*/ 0 h 202911"/>
                  <a:gd name="connsiteX1" fmla="*/ 0 w 20069"/>
                  <a:gd name="connsiteY1" fmla="*/ 202912 h 202911"/>
                  <a:gd name="connsiteX2" fmla="*/ 14660 w 20069"/>
                  <a:gd name="connsiteY2" fmla="*/ 0 h 20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69" h="202911">
                    <a:moveTo>
                      <a:pt x="14660" y="0"/>
                    </a:moveTo>
                    <a:cubicBezTo>
                      <a:pt x="14660" y="0"/>
                      <a:pt x="21228" y="42194"/>
                      <a:pt x="0" y="202912"/>
                    </a:cubicBezTo>
                    <a:cubicBezTo>
                      <a:pt x="0" y="202912"/>
                      <a:pt x="32652" y="37264"/>
                      <a:pt x="14660" y="0"/>
                    </a:cubicBezTo>
                    <a:close/>
                  </a:path>
                </a:pathLst>
              </a:custGeom>
              <a:solidFill>
                <a:srgbClr val="CB9865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9" name="Freeform 558">
                <a:extLst>
                  <a:ext uri="{FF2B5EF4-FFF2-40B4-BE49-F238E27FC236}">
                    <a16:creationId xmlns:a16="http://schemas.microsoft.com/office/drawing/2014/main" id="{1EA5AD30-65A6-9D46-8264-83F66FF22461}"/>
                  </a:ext>
                </a:extLst>
              </p:cNvPr>
              <p:cNvSpPr/>
              <p:nvPr/>
            </p:nvSpPr>
            <p:spPr>
              <a:xfrm>
                <a:off x="8164785" y="3285891"/>
                <a:ext cx="427130" cy="421936"/>
              </a:xfrm>
              <a:custGeom>
                <a:avLst/>
                <a:gdLst>
                  <a:gd name="connsiteX0" fmla="*/ 402190 w 427130"/>
                  <a:gd name="connsiteY0" fmla="*/ 272408 h 421936"/>
                  <a:gd name="connsiteX1" fmla="*/ 419705 w 427130"/>
                  <a:gd name="connsiteY1" fmla="*/ 211060 h 421936"/>
                  <a:gd name="connsiteX2" fmla="*/ 427131 w 427130"/>
                  <a:gd name="connsiteY2" fmla="*/ 137291 h 421936"/>
                  <a:gd name="connsiteX3" fmla="*/ 266918 w 427130"/>
                  <a:gd name="connsiteY3" fmla="*/ 18768 h 421936"/>
                  <a:gd name="connsiteX4" fmla="*/ 93663 w 427130"/>
                  <a:gd name="connsiteY4" fmla="*/ 5778 h 421936"/>
                  <a:gd name="connsiteX5" fmla="*/ 29882 w 427130"/>
                  <a:gd name="connsiteY5" fmla="*/ 75565 h 421936"/>
                  <a:gd name="connsiteX6" fmla="*/ 23314 w 427130"/>
                  <a:gd name="connsiteY6" fmla="*/ 203854 h 421936"/>
                  <a:gd name="connsiteX7" fmla="*/ 81002 w 427130"/>
                  <a:gd name="connsiteY7" fmla="*/ 365046 h 421936"/>
                  <a:gd name="connsiteX8" fmla="*/ 289384 w 427130"/>
                  <a:gd name="connsiteY8" fmla="*/ 421937 h 421936"/>
                  <a:gd name="connsiteX9" fmla="*/ 300426 w 427130"/>
                  <a:gd name="connsiteY9" fmla="*/ 353762 h 421936"/>
                  <a:gd name="connsiteX10" fmla="*/ 402190 w 427130"/>
                  <a:gd name="connsiteY10" fmla="*/ 272408 h 421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7130" h="421936">
                    <a:moveTo>
                      <a:pt x="402190" y="272408"/>
                    </a:moveTo>
                    <a:cubicBezTo>
                      <a:pt x="409805" y="252506"/>
                      <a:pt x="415669" y="231977"/>
                      <a:pt x="419705" y="211060"/>
                    </a:cubicBezTo>
                    <a:cubicBezTo>
                      <a:pt x="423846" y="186664"/>
                      <a:pt x="426331" y="162019"/>
                      <a:pt x="427131" y="137291"/>
                    </a:cubicBezTo>
                    <a:cubicBezTo>
                      <a:pt x="427131" y="137291"/>
                      <a:pt x="364968" y="51196"/>
                      <a:pt x="266918" y="18768"/>
                    </a:cubicBezTo>
                    <a:cubicBezTo>
                      <a:pt x="168867" y="-13660"/>
                      <a:pt x="93663" y="5778"/>
                      <a:pt x="93663" y="5778"/>
                    </a:cubicBezTo>
                    <a:cubicBezTo>
                      <a:pt x="93663" y="5778"/>
                      <a:pt x="64152" y="41430"/>
                      <a:pt x="29882" y="75565"/>
                    </a:cubicBezTo>
                    <a:cubicBezTo>
                      <a:pt x="-4388" y="109699"/>
                      <a:pt x="-12575" y="166496"/>
                      <a:pt x="23314" y="203854"/>
                    </a:cubicBezTo>
                    <a:cubicBezTo>
                      <a:pt x="59202" y="241213"/>
                      <a:pt x="96899" y="313844"/>
                      <a:pt x="81002" y="365046"/>
                    </a:cubicBezTo>
                    <a:lnTo>
                      <a:pt x="289384" y="421937"/>
                    </a:lnTo>
                    <a:cubicBezTo>
                      <a:pt x="289384" y="421937"/>
                      <a:pt x="278341" y="373200"/>
                      <a:pt x="300426" y="353762"/>
                    </a:cubicBezTo>
                    <a:cubicBezTo>
                      <a:pt x="322511" y="334325"/>
                      <a:pt x="388672" y="307775"/>
                      <a:pt x="402190" y="2724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0" name="Freeform 559">
                <a:extLst>
                  <a:ext uri="{FF2B5EF4-FFF2-40B4-BE49-F238E27FC236}">
                    <a16:creationId xmlns:a16="http://schemas.microsoft.com/office/drawing/2014/main" id="{B7EA5F02-8A20-6D47-8336-673B00CA16D2}"/>
                  </a:ext>
                </a:extLst>
              </p:cNvPr>
              <p:cNvSpPr/>
              <p:nvPr/>
            </p:nvSpPr>
            <p:spPr>
              <a:xfrm>
                <a:off x="8114037" y="3446318"/>
                <a:ext cx="351459" cy="283412"/>
              </a:xfrm>
              <a:custGeom>
                <a:avLst/>
                <a:gdLst>
                  <a:gd name="connsiteX0" fmla="*/ 176301 w 351459"/>
                  <a:gd name="connsiteY0" fmla="*/ 225005 h 283412"/>
                  <a:gd name="connsiteX1" fmla="*/ 185059 w 351459"/>
                  <a:gd name="connsiteY1" fmla="*/ 181862 h 283412"/>
                  <a:gd name="connsiteX2" fmla="*/ 27606 w 351459"/>
                  <a:gd name="connsiteY2" fmla="*/ 137297 h 283412"/>
                  <a:gd name="connsiteX3" fmla="*/ 0 w 351459"/>
                  <a:gd name="connsiteY3" fmla="*/ 96525 h 283412"/>
                  <a:gd name="connsiteX4" fmla="*/ 224089 w 351459"/>
                  <a:gd name="connsiteY4" fmla="*/ 151710 h 283412"/>
                  <a:gd name="connsiteX5" fmla="*/ 324139 w 351459"/>
                  <a:gd name="connsiteY5" fmla="*/ 0 h 283412"/>
                  <a:gd name="connsiteX6" fmla="*/ 351460 w 351459"/>
                  <a:gd name="connsiteY6" fmla="*/ 31100 h 283412"/>
                  <a:gd name="connsiteX7" fmla="*/ 344891 w 351459"/>
                  <a:gd name="connsiteY7" fmla="*/ 95293 h 283412"/>
                  <a:gd name="connsiteX8" fmla="*/ 329374 w 351459"/>
                  <a:gd name="connsiteY8" fmla="*/ 150856 h 283412"/>
                  <a:gd name="connsiteX9" fmla="*/ 239320 w 351459"/>
                  <a:gd name="connsiteY9" fmla="*/ 223013 h 283412"/>
                  <a:gd name="connsiteX10" fmla="*/ 229801 w 351459"/>
                  <a:gd name="connsiteY10" fmla="*/ 283413 h 283412"/>
                  <a:gd name="connsiteX11" fmla="*/ 45313 w 351459"/>
                  <a:gd name="connsiteY11" fmla="*/ 232780 h 283412"/>
                  <a:gd name="connsiteX12" fmla="*/ 48549 w 351459"/>
                  <a:gd name="connsiteY12" fmla="*/ 210687 h 283412"/>
                  <a:gd name="connsiteX13" fmla="*/ 176301 w 351459"/>
                  <a:gd name="connsiteY13" fmla="*/ 225005 h 283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1459" h="283412">
                    <a:moveTo>
                      <a:pt x="176301" y="225005"/>
                    </a:moveTo>
                    <a:cubicBezTo>
                      <a:pt x="193722" y="220738"/>
                      <a:pt x="198101" y="194852"/>
                      <a:pt x="185059" y="181862"/>
                    </a:cubicBezTo>
                    <a:cubicBezTo>
                      <a:pt x="142126" y="139289"/>
                      <a:pt x="81582" y="149244"/>
                      <a:pt x="27606" y="137297"/>
                    </a:cubicBezTo>
                    <a:cubicBezTo>
                      <a:pt x="19962" y="122724"/>
                      <a:pt x="10700" y="109051"/>
                      <a:pt x="0" y="96525"/>
                    </a:cubicBezTo>
                    <a:cubicBezTo>
                      <a:pt x="80154" y="102499"/>
                      <a:pt x="146315" y="123264"/>
                      <a:pt x="224089" y="151710"/>
                    </a:cubicBezTo>
                    <a:cubicBezTo>
                      <a:pt x="300245" y="176932"/>
                      <a:pt x="300721" y="72536"/>
                      <a:pt x="324139" y="0"/>
                    </a:cubicBezTo>
                    <a:cubicBezTo>
                      <a:pt x="333963" y="9724"/>
                      <a:pt x="343092" y="20111"/>
                      <a:pt x="351460" y="31100"/>
                    </a:cubicBezTo>
                    <a:cubicBezTo>
                      <a:pt x="350765" y="52624"/>
                      <a:pt x="348575" y="74072"/>
                      <a:pt x="344891" y="95293"/>
                    </a:cubicBezTo>
                    <a:cubicBezTo>
                      <a:pt x="341207" y="114190"/>
                      <a:pt x="336019" y="132775"/>
                      <a:pt x="329374" y="150856"/>
                    </a:cubicBezTo>
                    <a:cubicBezTo>
                      <a:pt x="317475" y="182052"/>
                      <a:pt x="258835" y="205851"/>
                      <a:pt x="239320" y="223013"/>
                    </a:cubicBezTo>
                    <a:cubicBezTo>
                      <a:pt x="219805" y="240176"/>
                      <a:pt x="229801" y="283413"/>
                      <a:pt x="229801" y="283413"/>
                    </a:cubicBezTo>
                    <a:lnTo>
                      <a:pt x="45313" y="232780"/>
                    </a:lnTo>
                    <a:cubicBezTo>
                      <a:pt x="47369" y="225592"/>
                      <a:pt x="48454" y="218159"/>
                      <a:pt x="48549" y="210687"/>
                    </a:cubicBezTo>
                    <a:cubicBezTo>
                      <a:pt x="90625" y="219221"/>
                      <a:pt x="132702" y="232685"/>
                      <a:pt x="176301" y="225005"/>
                    </a:cubicBezTo>
                    <a:close/>
                  </a:path>
                </a:pathLst>
              </a:custGeom>
              <a:solidFill>
                <a:srgbClr val="E7E7E8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1" name="Freeform 560">
                <a:extLst>
                  <a:ext uri="{FF2B5EF4-FFF2-40B4-BE49-F238E27FC236}">
                    <a16:creationId xmlns:a16="http://schemas.microsoft.com/office/drawing/2014/main" id="{524E46E0-A265-934A-89A0-5B370A388188}"/>
                  </a:ext>
                </a:extLst>
              </p:cNvPr>
              <p:cNvSpPr/>
              <p:nvPr/>
            </p:nvSpPr>
            <p:spPr>
              <a:xfrm>
                <a:off x="8365999" y="3371317"/>
                <a:ext cx="181080" cy="314323"/>
              </a:xfrm>
              <a:custGeom>
                <a:avLst/>
                <a:gdLst>
                  <a:gd name="connsiteX0" fmla="*/ 17154 w 181080"/>
                  <a:gd name="connsiteY0" fmla="*/ 174182 h 314323"/>
                  <a:gd name="connsiteX1" fmla="*/ 177368 w 181080"/>
                  <a:gd name="connsiteY1" fmla="*/ 0 h 314323"/>
                  <a:gd name="connsiteX2" fmla="*/ 181080 w 181080"/>
                  <a:gd name="connsiteY2" fmla="*/ 3413 h 314323"/>
                  <a:gd name="connsiteX3" fmla="*/ 21819 w 181080"/>
                  <a:gd name="connsiteY3" fmla="*/ 175509 h 314323"/>
                  <a:gd name="connsiteX4" fmla="*/ 6778 w 181080"/>
                  <a:gd name="connsiteY4" fmla="*/ 314324 h 314323"/>
                  <a:gd name="connsiteX5" fmla="*/ 1447 w 181080"/>
                  <a:gd name="connsiteY5" fmla="*/ 312901 h 314323"/>
                  <a:gd name="connsiteX6" fmla="*/ 17154 w 181080"/>
                  <a:gd name="connsiteY6" fmla="*/ 174182 h 314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1080" h="314323">
                    <a:moveTo>
                      <a:pt x="17154" y="174182"/>
                    </a:moveTo>
                    <a:cubicBezTo>
                      <a:pt x="42286" y="90173"/>
                      <a:pt x="141955" y="22472"/>
                      <a:pt x="177368" y="0"/>
                    </a:cubicBezTo>
                    <a:lnTo>
                      <a:pt x="181080" y="3413"/>
                    </a:lnTo>
                    <a:cubicBezTo>
                      <a:pt x="147191" y="24368"/>
                      <a:pt x="46855" y="92164"/>
                      <a:pt x="21819" y="175509"/>
                    </a:cubicBezTo>
                    <a:cubicBezTo>
                      <a:pt x="7149" y="220235"/>
                      <a:pt x="2028" y="267512"/>
                      <a:pt x="6778" y="314324"/>
                    </a:cubicBezTo>
                    <a:lnTo>
                      <a:pt x="1447" y="312901"/>
                    </a:lnTo>
                    <a:cubicBezTo>
                      <a:pt x="-2865" y="266080"/>
                      <a:pt x="2485" y="218870"/>
                      <a:pt x="17154" y="174182"/>
                    </a:cubicBezTo>
                    <a:close/>
                  </a:path>
                </a:pathLst>
              </a:custGeom>
              <a:solidFill>
                <a:srgbClr val="CDCDCE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2" name="Freeform 561">
                <a:extLst>
                  <a:ext uri="{FF2B5EF4-FFF2-40B4-BE49-F238E27FC236}">
                    <a16:creationId xmlns:a16="http://schemas.microsoft.com/office/drawing/2014/main" id="{1B0EE463-6671-8348-A13E-5DCED83B9AB2}"/>
                  </a:ext>
                </a:extLst>
              </p:cNvPr>
              <p:cNvSpPr/>
              <p:nvPr/>
            </p:nvSpPr>
            <p:spPr>
              <a:xfrm>
                <a:off x="8297096" y="3289488"/>
                <a:ext cx="75966" cy="385532"/>
              </a:xfrm>
              <a:custGeom>
                <a:avLst/>
                <a:gdLst>
                  <a:gd name="connsiteX0" fmla="*/ 96 w 75966"/>
                  <a:gd name="connsiteY0" fmla="*/ 153037 h 385532"/>
                  <a:gd name="connsiteX1" fmla="*/ 70255 w 75966"/>
                  <a:gd name="connsiteY1" fmla="*/ 0 h 385532"/>
                  <a:gd name="connsiteX2" fmla="*/ 75967 w 75966"/>
                  <a:gd name="connsiteY2" fmla="*/ 853 h 385532"/>
                  <a:gd name="connsiteX3" fmla="*/ 5046 w 75966"/>
                  <a:gd name="connsiteY3" fmla="*/ 153227 h 385532"/>
                  <a:gd name="connsiteX4" fmla="*/ 21801 w 75966"/>
                  <a:gd name="connsiteY4" fmla="*/ 280379 h 385532"/>
                  <a:gd name="connsiteX5" fmla="*/ 36556 w 75966"/>
                  <a:gd name="connsiteY5" fmla="*/ 385532 h 385532"/>
                  <a:gd name="connsiteX6" fmla="*/ 31606 w 75966"/>
                  <a:gd name="connsiteY6" fmla="*/ 384205 h 385532"/>
                  <a:gd name="connsiteX7" fmla="*/ 16946 w 75966"/>
                  <a:gd name="connsiteY7" fmla="*/ 281327 h 385532"/>
                  <a:gd name="connsiteX8" fmla="*/ 96 w 75966"/>
                  <a:gd name="connsiteY8" fmla="*/ 153037 h 385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966" h="385532">
                    <a:moveTo>
                      <a:pt x="96" y="153037"/>
                    </a:moveTo>
                    <a:cubicBezTo>
                      <a:pt x="2000" y="88845"/>
                      <a:pt x="48265" y="26265"/>
                      <a:pt x="70255" y="0"/>
                    </a:cubicBezTo>
                    <a:lnTo>
                      <a:pt x="75967" y="853"/>
                    </a:lnTo>
                    <a:cubicBezTo>
                      <a:pt x="55214" y="25127"/>
                      <a:pt x="6950" y="88466"/>
                      <a:pt x="5046" y="153227"/>
                    </a:cubicBezTo>
                    <a:cubicBezTo>
                      <a:pt x="3904" y="191154"/>
                      <a:pt x="13043" y="236667"/>
                      <a:pt x="21801" y="280379"/>
                    </a:cubicBezTo>
                    <a:cubicBezTo>
                      <a:pt x="29607" y="319349"/>
                      <a:pt x="37127" y="356234"/>
                      <a:pt x="36556" y="385532"/>
                    </a:cubicBezTo>
                    <a:lnTo>
                      <a:pt x="31606" y="384205"/>
                    </a:lnTo>
                    <a:cubicBezTo>
                      <a:pt x="29978" y="349530"/>
                      <a:pt x="25075" y="315082"/>
                      <a:pt x="16946" y="281327"/>
                    </a:cubicBezTo>
                    <a:cubicBezTo>
                      <a:pt x="8188" y="237331"/>
                      <a:pt x="-1046" y="191913"/>
                      <a:pt x="96" y="153037"/>
                    </a:cubicBezTo>
                    <a:close/>
                  </a:path>
                </a:pathLst>
              </a:custGeom>
              <a:solidFill>
                <a:srgbClr val="CDCDCE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3" name="Freeform 562">
                <a:extLst>
                  <a:ext uri="{FF2B5EF4-FFF2-40B4-BE49-F238E27FC236}">
                    <a16:creationId xmlns:a16="http://schemas.microsoft.com/office/drawing/2014/main" id="{0CF0E209-5794-7D4B-BDD6-8046FB72960E}"/>
                  </a:ext>
                </a:extLst>
              </p:cNvPr>
              <p:cNvSpPr/>
              <p:nvPr/>
            </p:nvSpPr>
            <p:spPr>
              <a:xfrm>
                <a:off x="8221753" y="3287402"/>
                <a:ext cx="71155" cy="376145"/>
              </a:xfrm>
              <a:custGeom>
                <a:avLst/>
                <a:gdLst>
                  <a:gd name="connsiteX0" fmla="*/ 36505 w 71155"/>
                  <a:gd name="connsiteY0" fmla="*/ 254967 h 376145"/>
                  <a:gd name="connsiteX1" fmla="*/ 25653 w 71155"/>
                  <a:gd name="connsiteY1" fmla="*/ 57745 h 376145"/>
                  <a:gd name="connsiteX2" fmla="*/ 51736 w 71155"/>
                  <a:gd name="connsiteY2" fmla="*/ 18964 h 376145"/>
                  <a:gd name="connsiteX3" fmla="*/ 64968 w 71155"/>
                  <a:gd name="connsiteY3" fmla="*/ 0 h 376145"/>
                  <a:gd name="connsiteX4" fmla="*/ 71156 w 71155"/>
                  <a:gd name="connsiteY4" fmla="*/ 0 h 376145"/>
                  <a:gd name="connsiteX5" fmla="*/ 55830 w 71155"/>
                  <a:gd name="connsiteY5" fmla="*/ 22662 h 376145"/>
                  <a:gd name="connsiteX6" fmla="*/ 29746 w 71155"/>
                  <a:gd name="connsiteY6" fmla="*/ 61063 h 376145"/>
                  <a:gd name="connsiteX7" fmla="*/ 40884 w 71155"/>
                  <a:gd name="connsiteY7" fmla="*/ 253450 h 376145"/>
                  <a:gd name="connsiteX8" fmla="*/ 67729 w 71155"/>
                  <a:gd name="connsiteY8" fmla="*/ 376145 h 376145"/>
                  <a:gd name="connsiteX9" fmla="*/ 62874 w 71155"/>
                  <a:gd name="connsiteY9" fmla="*/ 374818 h 376145"/>
                  <a:gd name="connsiteX10" fmla="*/ 36505 w 71155"/>
                  <a:gd name="connsiteY10" fmla="*/ 254967 h 376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55" h="376145">
                    <a:moveTo>
                      <a:pt x="36505" y="254967"/>
                    </a:moveTo>
                    <a:cubicBezTo>
                      <a:pt x="-3191" y="173518"/>
                      <a:pt x="-15852" y="120609"/>
                      <a:pt x="25653" y="57745"/>
                    </a:cubicBezTo>
                    <a:lnTo>
                      <a:pt x="51736" y="18964"/>
                    </a:lnTo>
                    <a:cubicBezTo>
                      <a:pt x="56877" y="11568"/>
                      <a:pt x="61256" y="5215"/>
                      <a:pt x="64968" y="0"/>
                    </a:cubicBezTo>
                    <a:lnTo>
                      <a:pt x="71156" y="0"/>
                    </a:lnTo>
                    <a:cubicBezTo>
                      <a:pt x="66967" y="6543"/>
                      <a:pt x="61636" y="13938"/>
                      <a:pt x="55830" y="22662"/>
                    </a:cubicBezTo>
                    <a:lnTo>
                      <a:pt x="29746" y="61063"/>
                    </a:lnTo>
                    <a:cubicBezTo>
                      <a:pt x="-10426" y="122032"/>
                      <a:pt x="1949" y="173708"/>
                      <a:pt x="40884" y="253450"/>
                    </a:cubicBezTo>
                    <a:cubicBezTo>
                      <a:pt x="59761" y="291548"/>
                      <a:pt x="68976" y="333676"/>
                      <a:pt x="67729" y="376145"/>
                    </a:cubicBezTo>
                    <a:lnTo>
                      <a:pt x="62874" y="374818"/>
                    </a:lnTo>
                    <a:cubicBezTo>
                      <a:pt x="63997" y="333325"/>
                      <a:pt x="54944" y="292193"/>
                      <a:pt x="36505" y="254967"/>
                    </a:cubicBezTo>
                    <a:close/>
                  </a:path>
                </a:pathLst>
              </a:custGeom>
              <a:solidFill>
                <a:srgbClr val="CDCDCE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4" name="Freeform 563">
                <a:extLst>
                  <a:ext uri="{FF2B5EF4-FFF2-40B4-BE49-F238E27FC236}">
                    <a16:creationId xmlns:a16="http://schemas.microsoft.com/office/drawing/2014/main" id="{75B9DF84-17B9-1C42-A44B-0554AC584118}"/>
                  </a:ext>
                </a:extLst>
              </p:cNvPr>
              <p:cNvSpPr/>
              <p:nvPr/>
            </p:nvSpPr>
            <p:spPr>
              <a:xfrm>
                <a:off x="8163788" y="3284594"/>
                <a:ext cx="429027" cy="423814"/>
              </a:xfrm>
              <a:custGeom>
                <a:avLst/>
                <a:gdLst>
                  <a:gd name="connsiteX0" fmla="*/ 94374 w 429027"/>
                  <a:gd name="connsiteY0" fmla="*/ 6032 h 423814"/>
                  <a:gd name="connsiteX1" fmla="*/ 30593 w 429027"/>
                  <a:gd name="connsiteY1" fmla="*/ 75819 h 423814"/>
                  <a:gd name="connsiteX2" fmla="*/ 24120 w 429027"/>
                  <a:gd name="connsiteY2" fmla="*/ 205436 h 423814"/>
                  <a:gd name="connsiteX3" fmla="*/ 81237 w 429027"/>
                  <a:gd name="connsiteY3" fmla="*/ 365585 h 423814"/>
                  <a:gd name="connsiteX4" fmla="*/ 81237 w 429027"/>
                  <a:gd name="connsiteY4" fmla="*/ 366343 h 423814"/>
                  <a:gd name="connsiteX5" fmla="*/ 81904 w 429027"/>
                  <a:gd name="connsiteY5" fmla="*/ 366817 h 423814"/>
                  <a:gd name="connsiteX6" fmla="*/ 290285 w 429027"/>
                  <a:gd name="connsiteY6" fmla="*/ 423708 h 423814"/>
                  <a:gd name="connsiteX7" fmla="*/ 291237 w 429027"/>
                  <a:gd name="connsiteY7" fmla="*/ 423708 h 423814"/>
                  <a:gd name="connsiteX8" fmla="*/ 291237 w 429027"/>
                  <a:gd name="connsiteY8" fmla="*/ 422760 h 423814"/>
                  <a:gd name="connsiteX9" fmla="*/ 301994 w 429027"/>
                  <a:gd name="connsiteY9" fmla="*/ 355534 h 423814"/>
                  <a:gd name="connsiteX10" fmla="*/ 333789 w 429027"/>
                  <a:gd name="connsiteY10" fmla="*/ 334389 h 423814"/>
                  <a:gd name="connsiteX11" fmla="*/ 404043 w 429027"/>
                  <a:gd name="connsiteY11" fmla="*/ 273516 h 423814"/>
                  <a:gd name="connsiteX12" fmla="*/ 404043 w 429027"/>
                  <a:gd name="connsiteY12" fmla="*/ 273516 h 423814"/>
                  <a:gd name="connsiteX13" fmla="*/ 421559 w 429027"/>
                  <a:gd name="connsiteY13" fmla="*/ 211978 h 423814"/>
                  <a:gd name="connsiteX14" fmla="*/ 428984 w 429027"/>
                  <a:gd name="connsiteY14" fmla="*/ 138020 h 423814"/>
                  <a:gd name="connsiteX15" fmla="*/ 428984 w 429027"/>
                  <a:gd name="connsiteY15" fmla="*/ 137451 h 423814"/>
                  <a:gd name="connsiteX16" fmla="*/ 268295 w 429027"/>
                  <a:gd name="connsiteY16" fmla="*/ 18548 h 423814"/>
                  <a:gd name="connsiteX17" fmla="*/ 94374 w 429027"/>
                  <a:gd name="connsiteY17" fmla="*/ 6032 h 423814"/>
                  <a:gd name="connsiteX18" fmla="*/ 267629 w 429027"/>
                  <a:gd name="connsiteY18" fmla="*/ 20919 h 423814"/>
                  <a:gd name="connsiteX19" fmla="*/ 427080 w 429027"/>
                  <a:gd name="connsiteY19" fmla="*/ 138873 h 423814"/>
                  <a:gd name="connsiteX20" fmla="*/ 419750 w 429027"/>
                  <a:gd name="connsiteY20" fmla="*/ 212168 h 423814"/>
                  <a:gd name="connsiteX21" fmla="*/ 402235 w 429027"/>
                  <a:gd name="connsiteY21" fmla="*/ 273421 h 423814"/>
                  <a:gd name="connsiteX22" fmla="*/ 402235 w 429027"/>
                  <a:gd name="connsiteY22" fmla="*/ 273421 h 423814"/>
                  <a:gd name="connsiteX23" fmla="*/ 332837 w 429027"/>
                  <a:gd name="connsiteY23" fmla="*/ 333251 h 423814"/>
                  <a:gd name="connsiteX24" fmla="*/ 300757 w 429027"/>
                  <a:gd name="connsiteY24" fmla="*/ 354586 h 423814"/>
                  <a:gd name="connsiteX25" fmla="*/ 286573 w 429027"/>
                  <a:gd name="connsiteY25" fmla="*/ 396685 h 423814"/>
                  <a:gd name="connsiteX26" fmla="*/ 289048 w 429027"/>
                  <a:gd name="connsiteY26" fmla="*/ 422096 h 423814"/>
                  <a:gd name="connsiteX27" fmla="*/ 83141 w 429027"/>
                  <a:gd name="connsiteY27" fmla="*/ 365205 h 423814"/>
                  <a:gd name="connsiteX28" fmla="*/ 86759 w 429027"/>
                  <a:gd name="connsiteY28" fmla="*/ 339415 h 423814"/>
                  <a:gd name="connsiteX29" fmla="*/ 25072 w 429027"/>
                  <a:gd name="connsiteY29" fmla="*/ 204014 h 423814"/>
                  <a:gd name="connsiteX30" fmla="*/ 1845 w 429027"/>
                  <a:gd name="connsiteY30" fmla="*/ 147122 h 423814"/>
                  <a:gd name="connsiteX31" fmla="*/ 31545 w 429027"/>
                  <a:gd name="connsiteY31" fmla="*/ 77431 h 423814"/>
                  <a:gd name="connsiteX32" fmla="*/ 95231 w 429027"/>
                  <a:gd name="connsiteY32" fmla="*/ 7834 h 423814"/>
                  <a:gd name="connsiteX33" fmla="*/ 267629 w 429027"/>
                  <a:gd name="connsiteY33" fmla="*/ 20919 h 42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29027" h="423814">
                    <a:moveTo>
                      <a:pt x="94374" y="6032"/>
                    </a:moveTo>
                    <a:cubicBezTo>
                      <a:pt x="94374" y="6032"/>
                      <a:pt x="64578" y="42158"/>
                      <a:pt x="30593" y="75819"/>
                    </a:cubicBezTo>
                    <a:cubicBezTo>
                      <a:pt x="-3391" y="109479"/>
                      <a:pt x="-13863" y="165991"/>
                      <a:pt x="24120" y="205436"/>
                    </a:cubicBezTo>
                    <a:cubicBezTo>
                      <a:pt x="57724" y="240424"/>
                      <a:pt x="97801" y="313245"/>
                      <a:pt x="81237" y="365585"/>
                    </a:cubicBezTo>
                    <a:cubicBezTo>
                      <a:pt x="81180" y="365831"/>
                      <a:pt x="81180" y="366097"/>
                      <a:pt x="81237" y="366343"/>
                    </a:cubicBezTo>
                    <a:cubicBezTo>
                      <a:pt x="81237" y="366343"/>
                      <a:pt x="81237" y="366817"/>
                      <a:pt x="81904" y="366817"/>
                    </a:cubicBezTo>
                    <a:lnTo>
                      <a:pt x="290285" y="423708"/>
                    </a:lnTo>
                    <a:cubicBezTo>
                      <a:pt x="290590" y="423851"/>
                      <a:pt x="290933" y="423851"/>
                      <a:pt x="291237" y="423708"/>
                    </a:cubicBezTo>
                    <a:cubicBezTo>
                      <a:pt x="291409" y="423414"/>
                      <a:pt x="291409" y="423054"/>
                      <a:pt x="291237" y="422760"/>
                    </a:cubicBezTo>
                    <a:cubicBezTo>
                      <a:pt x="291237" y="422760"/>
                      <a:pt x="280575" y="374403"/>
                      <a:pt x="301994" y="355534"/>
                    </a:cubicBezTo>
                    <a:cubicBezTo>
                      <a:pt x="312009" y="347654"/>
                      <a:pt x="322642" y="340581"/>
                      <a:pt x="333789" y="334389"/>
                    </a:cubicBezTo>
                    <a:cubicBezTo>
                      <a:pt x="360920" y="318080"/>
                      <a:pt x="394714" y="297694"/>
                      <a:pt x="404043" y="273516"/>
                    </a:cubicBezTo>
                    <a:lnTo>
                      <a:pt x="404043" y="273516"/>
                    </a:lnTo>
                    <a:cubicBezTo>
                      <a:pt x="411650" y="253547"/>
                      <a:pt x="417514" y="232952"/>
                      <a:pt x="421559" y="211978"/>
                    </a:cubicBezTo>
                    <a:cubicBezTo>
                      <a:pt x="425729" y="187525"/>
                      <a:pt x="428213" y="162813"/>
                      <a:pt x="428984" y="138020"/>
                    </a:cubicBezTo>
                    <a:cubicBezTo>
                      <a:pt x="429042" y="137834"/>
                      <a:pt x="429042" y="137637"/>
                      <a:pt x="428984" y="137451"/>
                    </a:cubicBezTo>
                    <a:cubicBezTo>
                      <a:pt x="428413" y="136598"/>
                      <a:pt x="365585" y="50692"/>
                      <a:pt x="268295" y="18548"/>
                    </a:cubicBezTo>
                    <a:cubicBezTo>
                      <a:pt x="212435" y="-777"/>
                      <a:pt x="152443" y="-5094"/>
                      <a:pt x="94374" y="6032"/>
                    </a:cubicBezTo>
                    <a:close/>
                    <a:moveTo>
                      <a:pt x="267629" y="20919"/>
                    </a:moveTo>
                    <a:cubicBezTo>
                      <a:pt x="362824" y="52493"/>
                      <a:pt x="424701" y="135649"/>
                      <a:pt x="427080" y="138873"/>
                    </a:cubicBezTo>
                    <a:cubicBezTo>
                      <a:pt x="426290" y="163441"/>
                      <a:pt x="423834" y="187923"/>
                      <a:pt x="419750" y="212168"/>
                    </a:cubicBezTo>
                    <a:cubicBezTo>
                      <a:pt x="415657" y="233038"/>
                      <a:pt x="409803" y="253528"/>
                      <a:pt x="402235" y="273421"/>
                    </a:cubicBezTo>
                    <a:lnTo>
                      <a:pt x="402235" y="273421"/>
                    </a:lnTo>
                    <a:cubicBezTo>
                      <a:pt x="392715" y="296936"/>
                      <a:pt x="359778" y="317037"/>
                      <a:pt x="332837" y="333251"/>
                    </a:cubicBezTo>
                    <a:cubicBezTo>
                      <a:pt x="321604" y="339528"/>
                      <a:pt x="310885" y="346659"/>
                      <a:pt x="300757" y="354586"/>
                    </a:cubicBezTo>
                    <a:cubicBezTo>
                      <a:pt x="289429" y="364636"/>
                      <a:pt x="286573" y="381893"/>
                      <a:pt x="286573" y="396685"/>
                    </a:cubicBezTo>
                    <a:cubicBezTo>
                      <a:pt x="286592" y="405219"/>
                      <a:pt x="287420" y="413724"/>
                      <a:pt x="289048" y="422096"/>
                    </a:cubicBezTo>
                    <a:lnTo>
                      <a:pt x="83141" y="365205"/>
                    </a:lnTo>
                    <a:cubicBezTo>
                      <a:pt x="85559" y="356823"/>
                      <a:pt x="86778" y="348138"/>
                      <a:pt x="86759" y="339415"/>
                    </a:cubicBezTo>
                    <a:cubicBezTo>
                      <a:pt x="86759" y="290488"/>
                      <a:pt x="53631" y="233787"/>
                      <a:pt x="25072" y="204014"/>
                    </a:cubicBezTo>
                    <a:cubicBezTo>
                      <a:pt x="10117" y="188833"/>
                      <a:pt x="1778" y="168390"/>
                      <a:pt x="1845" y="147122"/>
                    </a:cubicBezTo>
                    <a:cubicBezTo>
                      <a:pt x="2254" y="120926"/>
                      <a:pt x="12916" y="95923"/>
                      <a:pt x="31545" y="77431"/>
                    </a:cubicBezTo>
                    <a:cubicBezTo>
                      <a:pt x="64388" y="44908"/>
                      <a:pt x="92946" y="10489"/>
                      <a:pt x="95231" y="7834"/>
                    </a:cubicBezTo>
                    <a:cubicBezTo>
                      <a:pt x="152852" y="-2932"/>
                      <a:pt x="212311" y="1581"/>
                      <a:pt x="267629" y="20919"/>
                    </a:cubicBezTo>
                    <a:close/>
                  </a:path>
                </a:pathLst>
              </a:custGeom>
              <a:solidFill>
                <a:srgbClr val="99999A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5" name="Freeform 564">
                <a:extLst>
                  <a:ext uri="{FF2B5EF4-FFF2-40B4-BE49-F238E27FC236}">
                    <a16:creationId xmlns:a16="http://schemas.microsoft.com/office/drawing/2014/main" id="{87181C8B-6E9F-7542-97D0-A69F78EA3295}"/>
                  </a:ext>
                </a:extLst>
              </p:cNvPr>
              <p:cNvSpPr/>
              <p:nvPr/>
            </p:nvSpPr>
            <p:spPr>
              <a:xfrm>
                <a:off x="8482727" y="2620448"/>
                <a:ext cx="25702" cy="98895"/>
              </a:xfrm>
              <a:custGeom>
                <a:avLst/>
                <a:gdLst>
                  <a:gd name="connsiteX0" fmla="*/ 25703 w 25702"/>
                  <a:gd name="connsiteY0" fmla="*/ 0 h 98895"/>
                  <a:gd name="connsiteX1" fmla="*/ 25703 w 25702"/>
                  <a:gd name="connsiteY1" fmla="*/ 0 h 98895"/>
                  <a:gd name="connsiteX2" fmla="*/ 0 w 25702"/>
                  <a:gd name="connsiteY2" fmla="*/ 98896 h 98895"/>
                  <a:gd name="connsiteX3" fmla="*/ 0 w 25702"/>
                  <a:gd name="connsiteY3" fmla="*/ 98896 h 98895"/>
                  <a:gd name="connsiteX4" fmla="*/ 0 w 25702"/>
                  <a:gd name="connsiteY4" fmla="*/ 98896 h 98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02" h="98895">
                    <a:moveTo>
                      <a:pt x="25703" y="0"/>
                    </a:moveTo>
                    <a:lnTo>
                      <a:pt x="25703" y="0"/>
                    </a:lnTo>
                    <a:close/>
                    <a:moveTo>
                      <a:pt x="0" y="98896"/>
                    </a:moveTo>
                    <a:lnTo>
                      <a:pt x="0" y="98896"/>
                    </a:lnTo>
                    <a:cubicBezTo>
                      <a:pt x="0" y="98896"/>
                      <a:pt x="0" y="98896"/>
                      <a:pt x="0" y="98896"/>
                    </a:cubicBezTo>
                    <a:close/>
                  </a:path>
                </a:pathLst>
              </a:custGeom>
              <a:solidFill>
                <a:srgbClr val="120F10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6" name="Freeform 565">
                <a:extLst>
                  <a:ext uri="{FF2B5EF4-FFF2-40B4-BE49-F238E27FC236}">
                    <a16:creationId xmlns:a16="http://schemas.microsoft.com/office/drawing/2014/main" id="{84EF6DD8-6717-2344-85B8-9B71E532470F}"/>
                  </a:ext>
                </a:extLst>
              </p:cNvPr>
              <p:cNvSpPr/>
              <p:nvPr/>
            </p:nvSpPr>
            <p:spPr>
              <a:xfrm>
                <a:off x="8392513" y="2979178"/>
                <a:ext cx="3691" cy="1578"/>
              </a:xfrm>
              <a:custGeom>
                <a:avLst/>
                <a:gdLst>
                  <a:gd name="connsiteX0" fmla="*/ 3397 w 3691"/>
                  <a:gd name="connsiteY0" fmla="*/ 253 h 1578"/>
                  <a:gd name="connsiteX1" fmla="*/ 1112 w 3691"/>
                  <a:gd name="connsiteY1" fmla="*/ 253 h 1578"/>
                  <a:gd name="connsiteX2" fmla="*/ 160 w 3691"/>
                  <a:gd name="connsiteY2" fmla="*/ 1486 h 1578"/>
                  <a:gd name="connsiteX3" fmla="*/ 3397 w 3691"/>
                  <a:gd name="connsiteY3" fmla="*/ 253 h 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1" h="1578">
                    <a:moveTo>
                      <a:pt x="3397" y="253"/>
                    </a:moveTo>
                    <a:cubicBezTo>
                      <a:pt x="3397" y="253"/>
                      <a:pt x="1873" y="-316"/>
                      <a:pt x="1112" y="253"/>
                    </a:cubicBezTo>
                    <a:cubicBezTo>
                      <a:pt x="350" y="822"/>
                      <a:pt x="-316" y="1106"/>
                      <a:pt x="160" y="1486"/>
                    </a:cubicBezTo>
                    <a:cubicBezTo>
                      <a:pt x="636" y="1865"/>
                      <a:pt x="4824" y="1011"/>
                      <a:pt x="3397" y="253"/>
                    </a:cubicBezTo>
                    <a:close/>
                  </a:path>
                </a:pathLst>
              </a:custGeom>
              <a:solidFill>
                <a:srgbClr val="CC475C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7" name="Freeform 566">
                <a:extLst>
                  <a:ext uri="{FF2B5EF4-FFF2-40B4-BE49-F238E27FC236}">
                    <a16:creationId xmlns:a16="http://schemas.microsoft.com/office/drawing/2014/main" id="{EC7731D7-63D4-7844-898C-2E56E23B3710}"/>
                  </a:ext>
                </a:extLst>
              </p:cNvPr>
              <p:cNvSpPr/>
              <p:nvPr/>
            </p:nvSpPr>
            <p:spPr>
              <a:xfrm>
                <a:off x="9417732" y="2809516"/>
                <a:ext cx="19038" cy="10430"/>
              </a:xfrm>
              <a:custGeom>
                <a:avLst/>
                <a:gdLst>
                  <a:gd name="connsiteX0" fmla="*/ 0 w 19038"/>
                  <a:gd name="connsiteY0" fmla="*/ 10430 h 10430"/>
                  <a:gd name="connsiteX1" fmla="*/ 19039 w 19038"/>
                  <a:gd name="connsiteY1" fmla="*/ 0 h 10430"/>
                  <a:gd name="connsiteX2" fmla="*/ 0 w 19038"/>
                  <a:gd name="connsiteY2" fmla="*/ 10430 h 1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38" h="10430">
                    <a:moveTo>
                      <a:pt x="0" y="10430"/>
                    </a:moveTo>
                    <a:cubicBezTo>
                      <a:pt x="11804" y="3603"/>
                      <a:pt x="19039" y="0"/>
                      <a:pt x="19039" y="0"/>
                    </a:cubicBezTo>
                    <a:cubicBezTo>
                      <a:pt x="12118" y="2311"/>
                      <a:pt x="5664" y="5844"/>
                      <a:pt x="0" y="10430"/>
                    </a:cubicBezTo>
                    <a:close/>
                  </a:path>
                </a:pathLst>
              </a:custGeom>
              <a:solidFill>
                <a:srgbClr val="D19369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8" name="Freeform 567">
                <a:extLst>
                  <a:ext uri="{FF2B5EF4-FFF2-40B4-BE49-F238E27FC236}">
                    <a16:creationId xmlns:a16="http://schemas.microsoft.com/office/drawing/2014/main" id="{1B865A24-4AD0-1941-ABA7-4D77E0D93885}"/>
                  </a:ext>
                </a:extLst>
              </p:cNvPr>
              <p:cNvSpPr/>
              <p:nvPr/>
            </p:nvSpPr>
            <p:spPr>
              <a:xfrm>
                <a:off x="9428489" y="2749172"/>
                <a:ext cx="180679" cy="37984"/>
              </a:xfrm>
              <a:custGeom>
                <a:avLst/>
                <a:gdLst>
                  <a:gd name="connsiteX0" fmla="*/ 0 w 180679"/>
                  <a:gd name="connsiteY0" fmla="*/ 15969 h 37984"/>
                  <a:gd name="connsiteX1" fmla="*/ 48073 w 180679"/>
                  <a:gd name="connsiteY1" fmla="*/ 1652 h 37984"/>
                  <a:gd name="connsiteX2" fmla="*/ 103572 w 180679"/>
                  <a:gd name="connsiteY2" fmla="*/ 31330 h 37984"/>
                  <a:gd name="connsiteX3" fmla="*/ 149646 w 180679"/>
                  <a:gd name="connsiteY3" fmla="*/ 30002 h 37984"/>
                  <a:gd name="connsiteX4" fmla="*/ 180680 w 180679"/>
                  <a:gd name="connsiteY4" fmla="*/ 24219 h 37984"/>
                  <a:gd name="connsiteX5" fmla="*/ 135748 w 180679"/>
                  <a:gd name="connsiteY5" fmla="*/ 35881 h 37984"/>
                  <a:gd name="connsiteX6" fmla="*/ 88150 w 180679"/>
                  <a:gd name="connsiteY6" fmla="*/ 24977 h 37984"/>
                  <a:gd name="connsiteX7" fmla="*/ 0 w 180679"/>
                  <a:gd name="connsiteY7" fmla="*/ 15969 h 37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679" h="37984">
                    <a:moveTo>
                      <a:pt x="0" y="15969"/>
                    </a:moveTo>
                    <a:cubicBezTo>
                      <a:pt x="11994" y="2488"/>
                      <a:pt x="30615" y="-3059"/>
                      <a:pt x="48073" y="1652"/>
                    </a:cubicBezTo>
                    <a:cubicBezTo>
                      <a:pt x="76632" y="10470"/>
                      <a:pt x="80249" y="21090"/>
                      <a:pt x="103572" y="31330"/>
                    </a:cubicBezTo>
                    <a:cubicBezTo>
                      <a:pt x="126895" y="41570"/>
                      <a:pt x="131560" y="34459"/>
                      <a:pt x="149646" y="30002"/>
                    </a:cubicBezTo>
                    <a:cubicBezTo>
                      <a:pt x="159861" y="27434"/>
                      <a:pt x="170228" y="25502"/>
                      <a:pt x="180680" y="24219"/>
                    </a:cubicBezTo>
                    <a:cubicBezTo>
                      <a:pt x="180680" y="24219"/>
                      <a:pt x="151360" y="30761"/>
                      <a:pt x="135748" y="35881"/>
                    </a:cubicBezTo>
                    <a:cubicBezTo>
                      <a:pt x="120136" y="41001"/>
                      <a:pt x="108808" y="36545"/>
                      <a:pt x="88150" y="24977"/>
                    </a:cubicBezTo>
                    <a:cubicBezTo>
                      <a:pt x="67493" y="13409"/>
                      <a:pt x="37412" y="-18071"/>
                      <a:pt x="0" y="15969"/>
                    </a:cubicBezTo>
                    <a:close/>
                  </a:path>
                </a:pathLst>
              </a:custGeom>
              <a:solidFill>
                <a:srgbClr val="D19369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9" name="Freeform 568">
                <a:extLst>
                  <a:ext uri="{FF2B5EF4-FFF2-40B4-BE49-F238E27FC236}">
                    <a16:creationId xmlns:a16="http://schemas.microsoft.com/office/drawing/2014/main" id="{0E888297-EF72-F14B-A892-6C6814508C21}"/>
                  </a:ext>
                </a:extLst>
              </p:cNvPr>
              <p:cNvSpPr/>
              <p:nvPr/>
            </p:nvSpPr>
            <p:spPr>
              <a:xfrm>
                <a:off x="9542628" y="2739919"/>
                <a:ext cx="48930" cy="32522"/>
              </a:xfrm>
              <a:custGeom>
                <a:avLst/>
                <a:gdLst>
                  <a:gd name="connsiteX0" fmla="*/ 0 w 48930"/>
                  <a:gd name="connsiteY0" fmla="*/ 32523 h 32522"/>
                  <a:gd name="connsiteX1" fmla="*/ 28558 w 48930"/>
                  <a:gd name="connsiteY1" fmla="*/ 10335 h 32522"/>
                  <a:gd name="connsiteX2" fmla="*/ 48930 w 48930"/>
                  <a:gd name="connsiteY2" fmla="*/ 0 h 32522"/>
                  <a:gd name="connsiteX3" fmla="*/ 25703 w 48930"/>
                  <a:gd name="connsiteY3" fmla="*/ 10809 h 32522"/>
                  <a:gd name="connsiteX4" fmla="*/ 0 w 48930"/>
                  <a:gd name="connsiteY4" fmla="*/ 32523 h 32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930" h="32522">
                    <a:moveTo>
                      <a:pt x="0" y="32523"/>
                    </a:moveTo>
                    <a:cubicBezTo>
                      <a:pt x="9110" y="24617"/>
                      <a:pt x="18639" y="17210"/>
                      <a:pt x="28558" y="10335"/>
                    </a:cubicBezTo>
                    <a:cubicBezTo>
                      <a:pt x="35003" y="6248"/>
                      <a:pt x="41819" y="2787"/>
                      <a:pt x="48930" y="0"/>
                    </a:cubicBezTo>
                    <a:cubicBezTo>
                      <a:pt x="40829" y="2782"/>
                      <a:pt x="33042" y="6405"/>
                      <a:pt x="25703" y="10809"/>
                    </a:cubicBezTo>
                    <a:cubicBezTo>
                      <a:pt x="16335" y="17047"/>
                      <a:pt x="7711" y="24332"/>
                      <a:pt x="0" y="32523"/>
                    </a:cubicBezTo>
                    <a:close/>
                  </a:path>
                </a:pathLst>
              </a:custGeom>
              <a:solidFill>
                <a:srgbClr val="D19369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0" name="Freeform 569">
                <a:extLst>
                  <a:ext uri="{FF2B5EF4-FFF2-40B4-BE49-F238E27FC236}">
                    <a16:creationId xmlns:a16="http://schemas.microsoft.com/office/drawing/2014/main" id="{7767EA46-64F2-A44F-AB2C-098D57DC80CB}"/>
                  </a:ext>
                </a:extLst>
              </p:cNvPr>
              <p:cNvSpPr/>
              <p:nvPr/>
            </p:nvSpPr>
            <p:spPr>
              <a:xfrm>
                <a:off x="9557478" y="2743617"/>
                <a:ext cx="48549" cy="32617"/>
              </a:xfrm>
              <a:custGeom>
                <a:avLst/>
                <a:gdLst>
                  <a:gd name="connsiteX0" fmla="*/ 0 w 48549"/>
                  <a:gd name="connsiteY0" fmla="*/ 32618 h 32617"/>
                  <a:gd name="connsiteX1" fmla="*/ 28083 w 48549"/>
                  <a:gd name="connsiteY1" fmla="*/ 10430 h 32617"/>
                  <a:gd name="connsiteX2" fmla="*/ 48549 w 48549"/>
                  <a:gd name="connsiteY2" fmla="*/ 0 h 32617"/>
                  <a:gd name="connsiteX3" fmla="*/ 25227 w 48549"/>
                  <a:gd name="connsiteY3" fmla="*/ 10904 h 32617"/>
                  <a:gd name="connsiteX4" fmla="*/ 0 w 48549"/>
                  <a:gd name="connsiteY4" fmla="*/ 32618 h 32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49" h="32617">
                    <a:moveTo>
                      <a:pt x="0" y="32618"/>
                    </a:moveTo>
                    <a:cubicBezTo>
                      <a:pt x="8939" y="24709"/>
                      <a:pt x="18316" y="17302"/>
                      <a:pt x="28083" y="10430"/>
                    </a:cubicBezTo>
                    <a:cubicBezTo>
                      <a:pt x="34565" y="6324"/>
                      <a:pt x="41419" y="2832"/>
                      <a:pt x="48549" y="0"/>
                    </a:cubicBezTo>
                    <a:cubicBezTo>
                      <a:pt x="40429" y="2849"/>
                      <a:pt x="32614" y="6503"/>
                      <a:pt x="25227" y="10904"/>
                    </a:cubicBezTo>
                    <a:cubicBezTo>
                      <a:pt x="16012" y="17156"/>
                      <a:pt x="7549" y="24441"/>
                      <a:pt x="0" y="32618"/>
                    </a:cubicBezTo>
                    <a:close/>
                  </a:path>
                </a:pathLst>
              </a:custGeom>
              <a:solidFill>
                <a:srgbClr val="D19369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1" name="Freeform 570">
                <a:extLst>
                  <a:ext uri="{FF2B5EF4-FFF2-40B4-BE49-F238E27FC236}">
                    <a16:creationId xmlns:a16="http://schemas.microsoft.com/office/drawing/2014/main" id="{E75456D4-A54C-9B43-9F6F-3522B970EDEE}"/>
                  </a:ext>
                </a:extLst>
              </p:cNvPr>
              <p:cNvSpPr/>
              <p:nvPr/>
            </p:nvSpPr>
            <p:spPr>
              <a:xfrm>
                <a:off x="9559382" y="2804491"/>
                <a:ext cx="62828" cy="62580"/>
              </a:xfrm>
              <a:custGeom>
                <a:avLst/>
                <a:gdLst>
                  <a:gd name="connsiteX0" fmla="*/ 25702 w 62828"/>
                  <a:gd name="connsiteY0" fmla="*/ 35841 h 62580"/>
                  <a:gd name="connsiteX1" fmla="*/ 0 w 62828"/>
                  <a:gd name="connsiteY1" fmla="*/ 32049 h 62580"/>
                  <a:gd name="connsiteX2" fmla="*/ 25607 w 62828"/>
                  <a:gd name="connsiteY2" fmla="*/ 27403 h 62580"/>
                  <a:gd name="connsiteX3" fmla="*/ 21609 w 62828"/>
                  <a:gd name="connsiteY3" fmla="*/ 21998 h 62580"/>
                  <a:gd name="connsiteX4" fmla="*/ 27226 w 62828"/>
                  <a:gd name="connsiteY4" fmla="*/ 25885 h 62580"/>
                  <a:gd name="connsiteX5" fmla="*/ 30653 w 62828"/>
                  <a:gd name="connsiteY5" fmla="*/ 0 h 62580"/>
                  <a:gd name="connsiteX6" fmla="*/ 35698 w 62828"/>
                  <a:gd name="connsiteY6" fmla="*/ 25317 h 62580"/>
                  <a:gd name="connsiteX7" fmla="*/ 40743 w 62828"/>
                  <a:gd name="connsiteY7" fmla="*/ 21524 h 62580"/>
                  <a:gd name="connsiteX8" fmla="*/ 36936 w 62828"/>
                  <a:gd name="connsiteY8" fmla="*/ 27118 h 62580"/>
                  <a:gd name="connsiteX9" fmla="*/ 62829 w 62828"/>
                  <a:gd name="connsiteY9" fmla="*/ 30437 h 62580"/>
                  <a:gd name="connsiteX10" fmla="*/ 37316 w 62828"/>
                  <a:gd name="connsiteY10" fmla="*/ 35557 h 62580"/>
                  <a:gd name="connsiteX11" fmla="*/ 41124 w 62828"/>
                  <a:gd name="connsiteY11" fmla="*/ 40582 h 62580"/>
                  <a:gd name="connsiteX12" fmla="*/ 35984 w 62828"/>
                  <a:gd name="connsiteY12" fmla="*/ 37074 h 62580"/>
                  <a:gd name="connsiteX13" fmla="*/ 32176 w 62828"/>
                  <a:gd name="connsiteY13" fmla="*/ 62580 h 62580"/>
                  <a:gd name="connsiteX14" fmla="*/ 27511 w 62828"/>
                  <a:gd name="connsiteY14" fmla="*/ 36979 h 62580"/>
                  <a:gd name="connsiteX15" fmla="*/ 22085 w 62828"/>
                  <a:gd name="connsiteY15" fmla="*/ 41056 h 62580"/>
                  <a:gd name="connsiteX16" fmla="*/ 25702 w 62828"/>
                  <a:gd name="connsiteY16" fmla="*/ 35841 h 62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828" h="62580">
                    <a:moveTo>
                      <a:pt x="25702" y="35841"/>
                    </a:moveTo>
                    <a:lnTo>
                      <a:pt x="0" y="32049"/>
                    </a:lnTo>
                    <a:lnTo>
                      <a:pt x="25607" y="27403"/>
                    </a:lnTo>
                    <a:lnTo>
                      <a:pt x="21609" y="21998"/>
                    </a:lnTo>
                    <a:lnTo>
                      <a:pt x="27226" y="25885"/>
                    </a:lnTo>
                    <a:lnTo>
                      <a:pt x="30653" y="0"/>
                    </a:lnTo>
                    <a:lnTo>
                      <a:pt x="35698" y="25317"/>
                    </a:lnTo>
                    <a:lnTo>
                      <a:pt x="40743" y="21524"/>
                    </a:lnTo>
                    <a:lnTo>
                      <a:pt x="36936" y="27118"/>
                    </a:lnTo>
                    <a:lnTo>
                      <a:pt x="62829" y="30437"/>
                    </a:lnTo>
                    <a:lnTo>
                      <a:pt x="37316" y="35557"/>
                    </a:lnTo>
                    <a:lnTo>
                      <a:pt x="41124" y="40582"/>
                    </a:lnTo>
                    <a:lnTo>
                      <a:pt x="35984" y="37074"/>
                    </a:lnTo>
                    <a:lnTo>
                      <a:pt x="32176" y="62580"/>
                    </a:lnTo>
                    <a:lnTo>
                      <a:pt x="27511" y="36979"/>
                    </a:lnTo>
                    <a:lnTo>
                      <a:pt x="22085" y="41056"/>
                    </a:lnTo>
                    <a:lnTo>
                      <a:pt x="25702" y="35841"/>
                    </a:ln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2" name="Freeform 571">
                <a:extLst>
                  <a:ext uri="{FF2B5EF4-FFF2-40B4-BE49-F238E27FC236}">
                    <a16:creationId xmlns:a16="http://schemas.microsoft.com/office/drawing/2014/main" id="{ED391AFE-8459-414C-B982-6E09CCF6D029}"/>
                  </a:ext>
                </a:extLst>
              </p:cNvPr>
              <p:cNvSpPr/>
              <p:nvPr/>
            </p:nvSpPr>
            <p:spPr>
              <a:xfrm>
                <a:off x="9427823" y="2950891"/>
                <a:ext cx="62828" cy="62485"/>
              </a:xfrm>
              <a:custGeom>
                <a:avLst/>
                <a:gdLst>
                  <a:gd name="connsiteX0" fmla="*/ 25607 w 62828"/>
                  <a:gd name="connsiteY0" fmla="*/ 35841 h 62485"/>
                  <a:gd name="connsiteX1" fmla="*/ 0 w 62828"/>
                  <a:gd name="connsiteY1" fmla="*/ 32049 h 62485"/>
                  <a:gd name="connsiteX2" fmla="*/ 25607 w 62828"/>
                  <a:gd name="connsiteY2" fmla="*/ 27403 h 62485"/>
                  <a:gd name="connsiteX3" fmla="*/ 21514 w 62828"/>
                  <a:gd name="connsiteY3" fmla="*/ 21998 h 62485"/>
                  <a:gd name="connsiteX4" fmla="*/ 27226 w 62828"/>
                  <a:gd name="connsiteY4" fmla="*/ 25886 h 62485"/>
                  <a:gd name="connsiteX5" fmla="*/ 30557 w 62828"/>
                  <a:gd name="connsiteY5" fmla="*/ 0 h 62485"/>
                  <a:gd name="connsiteX6" fmla="*/ 35698 w 62828"/>
                  <a:gd name="connsiteY6" fmla="*/ 25317 h 62485"/>
                  <a:gd name="connsiteX7" fmla="*/ 40743 w 62828"/>
                  <a:gd name="connsiteY7" fmla="*/ 21524 h 62485"/>
                  <a:gd name="connsiteX8" fmla="*/ 36936 w 62828"/>
                  <a:gd name="connsiteY8" fmla="*/ 27118 h 62485"/>
                  <a:gd name="connsiteX9" fmla="*/ 62829 w 62828"/>
                  <a:gd name="connsiteY9" fmla="*/ 30532 h 62485"/>
                  <a:gd name="connsiteX10" fmla="*/ 37317 w 62828"/>
                  <a:gd name="connsiteY10" fmla="*/ 35557 h 62485"/>
                  <a:gd name="connsiteX11" fmla="*/ 41124 w 62828"/>
                  <a:gd name="connsiteY11" fmla="*/ 40488 h 62485"/>
                  <a:gd name="connsiteX12" fmla="*/ 35984 w 62828"/>
                  <a:gd name="connsiteY12" fmla="*/ 37074 h 62485"/>
                  <a:gd name="connsiteX13" fmla="*/ 32176 w 62828"/>
                  <a:gd name="connsiteY13" fmla="*/ 62485 h 62485"/>
                  <a:gd name="connsiteX14" fmla="*/ 27511 w 62828"/>
                  <a:gd name="connsiteY14" fmla="*/ 36979 h 62485"/>
                  <a:gd name="connsiteX15" fmla="*/ 22085 w 62828"/>
                  <a:gd name="connsiteY15" fmla="*/ 41056 h 62485"/>
                  <a:gd name="connsiteX16" fmla="*/ 25607 w 62828"/>
                  <a:gd name="connsiteY16" fmla="*/ 35841 h 62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828" h="62485">
                    <a:moveTo>
                      <a:pt x="25607" y="35841"/>
                    </a:moveTo>
                    <a:lnTo>
                      <a:pt x="0" y="32049"/>
                    </a:lnTo>
                    <a:lnTo>
                      <a:pt x="25607" y="27403"/>
                    </a:lnTo>
                    <a:lnTo>
                      <a:pt x="21514" y="21998"/>
                    </a:lnTo>
                    <a:lnTo>
                      <a:pt x="27226" y="25886"/>
                    </a:lnTo>
                    <a:lnTo>
                      <a:pt x="30557" y="0"/>
                    </a:lnTo>
                    <a:lnTo>
                      <a:pt x="35698" y="25317"/>
                    </a:lnTo>
                    <a:lnTo>
                      <a:pt x="40743" y="21524"/>
                    </a:lnTo>
                    <a:lnTo>
                      <a:pt x="36936" y="27118"/>
                    </a:lnTo>
                    <a:lnTo>
                      <a:pt x="62829" y="30532"/>
                    </a:lnTo>
                    <a:lnTo>
                      <a:pt x="37317" y="35557"/>
                    </a:lnTo>
                    <a:lnTo>
                      <a:pt x="41124" y="40488"/>
                    </a:lnTo>
                    <a:lnTo>
                      <a:pt x="35984" y="37074"/>
                    </a:lnTo>
                    <a:lnTo>
                      <a:pt x="32176" y="62485"/>
                    </a:lnTo>
                    <a:lnTo>
                      <a:pt x="27511" y="36979"/>
                    </a:lnTo>
                    <a:lnTo>
                      <a:pt x="22085" y="41056"/>
                    </a:lnTo>
                    <a:lnTo>
                      <a:pt x="25607" y="35841"/>
                    </a:ln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3" name="Freeform 572">
                <a:extLst>
                  <a:ext uri="{FF2B5EF4-FFF2-40B4-BE49-F238E27FC236}">
                    <a16:creationId xmlns:a16="http://schemas.microsoft.com/office/drawing/2014/main" id="{7C23E5F9-BD01-B24A-A2B4-047CB17F5AB6}"/>
                  </a:ext>
                </a:extLst>
              </p:cNvPr>
              <p:cNvSpPr/>
              <p:nvPr/>
            </p:nvSpPr>
            <p:spPr>
              <a:xfrm>
                <a:off x="9271513" y="3037745"/>
                <a:ext cx="62828" cy="62580"/>
              </a:xfrm>
              <a:custGeom>
                <a:avLst/>
                <a:gdLst>
                  <a:gd name="connsiteX0" fmla="*/ 25703 w 62828"/>
                  <a:gd name="connsiteY0" fmla="*/ 35841 h 62580"/>
                  <a:gd name="connsiteX1" fmla="*/ 0 w 62828"/>
                  <a:gd name="connsiteY1" fmla="*/ 32049 h 62580"/>
                  <a:gd name="connsiteX2" fmla="*/ 25607 w 62828"/>
                  <a:gd name="connsiteY2" fmla="*/ 27403 h 62580"/>
                  <a:gd name="connsiteX3" fmla="*/ 21609 w 62828"/>
                  <a:gd name="connsiteY3" fmla="*/ 21998 h 62580"/>
                  <a:gd name="connsiteX4" fmla="*/ 27226 w 62828"/>
                  <a:gd name="connsiteY4" fmla="*/ 25886 h 62580"/>
                  <a:gd name="connsiteX5" fmla="*/ 30653 w 62828"/>
                  <a:gd name="connsiteY5" fmla="*/ 0 h 62580"/>
                  <a:gd name="connsiteX6" fmla="*/ 35698 w 62828"/>
                  <a:gd name="connsiteY6" fmla="*/ 25411 h 62580"/>
                  <a:gd name="connsiteX7" fmla="*/ 40743 w 62828"/>
                  <a:gd name="connsiteY7" fmla="*/ 21524 h 62580"/>
                  <a:gd name="connsiteX8" fmla="*/ 37031 w 62828"/>
                  <a:gd name="connsiteY8" fmla="*/ 27118 h 62580"/>
                  <a:gd name="connsiteX9" fmla="*/ 62829 w 62828"/>
                  <a:gd name="connsiteY9" fmla="*/ 30532 h 62580"/>
                  <a:gd name="connsiteX10" fmla="*/ 37317 w 62828"/>
                  <a:gd name="connsiteY10" fmla="*/ 35557 h 62580"/>
                  <a:gd name="connsiteX11" fmla="*/ 41220 w 62828"/>
                  <a:gd name="connsiteY11" fmla="*/ 40582 h 62580"/>
                  <a:gd name="connsiteX12" fmla="*/ 35984 w 62828"/>
                  <a:gd name="connsiteY12" fmla="*/ 37169 h 62580"/>
                  <a:gd name="connsiteX13" fmla="*/ 32176 w 62828"/>
                  <a:gd name="connsiteY13" fmla="*/ 62580 h 62580"/>
                  <a:gd name="connsiteX14" fmla="*/ 27511 w 62828"/>
                  <a:gd name="connsiteY14" fmla="*/ 36979 h 62580"/>
                  <a:gd name="connsiteX15" fmla="*/ 22085 w 62828"/>
                  <a:gd name="connsiteY15" fmla="*/ 41056 h 62580"/>
                  <a:gd name="connsiteX16" fmla="*/ 25703 w 62828"/>
                  <a:gd name="connsiteY16" fmla="*/ 35841 h 62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828" h="62580">
                    <a:moveTo>
                      <a:pt x="25703" y="35841"/>
                    </a:moveTo>
                    <a:lnTo>
                      <a:pt x="0" y="32049"/>
                    </a:lnTo>
                    <a:lnTo>
                      <a:pt x="25607" y="27403"/>
                    </a:lnTo>
                    <a:lnTo>
                      <a:pt x="21609" y="21998"/>
                    </a:lnTo>
                    <a:lnTo>
                      <a:pt x="27226" y="25886"/>
                    </a:lnTo>
                    <a:lnTo>
                      <a:pt x="30653" y="0"/>
                    </a:lnTo>
                    <a:lnTo>
                      <a:pt x="35698" y="25411"/>
                    </a:lnTo>
                    <a:lnTo>
                      <a:pt x="40743" y="21524"/>
                    </a:lnTo>
                    <a:lnTo>
                      <a:pt x="37031" y="27118"/>
                    </a:lnTo>
                    <a:lnTo>
                      <a:pt x="62829" y="30532"/>
                    </a:lnTo>
                    <a:lnTo>
                      <a:pt x="37317" y="35557"/>
                    </a:lnTo>
                    <a:lnTo>
                      <a:pt x="41220" y="40582"/>
                    </a:lnTo>
                    <a:lnTo>
                      <a:pt x="35984" y="37169"/>
                    </a:lnTo>
                    <a:lnTo>
                      <a:pt x="32176" y="62580"/>
                    </a:lnTo>
                    <a:lnTo>
                      <a:pt x="27511" y="36979"/>
                    </a:lnTo>
                    <a:lnTo>
                      <a:pt x="22085" y="41056"/>
                    </a:lnTo>
                    <a:lnTo>
                      <a:pt x="25703" y="35841"/>
                    </a:ln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4" name="Freeform 573">
                <a:extLst>
                  <a:ext uri="{FF2B5EF4-FFF2-40B4-BE49-F238E27FC236}">
                    <a16:creationId xmlns:a16="http://schemas.microsoft.com/office/drawing/2014/main" id="{508458F1-481C-0245-A1CB-984012745B83}"/>
                  </a:ext>
                </a:extLst>
              </p:cNvPr>
              <p:cNvSpPr/>
              <p:nvPr/>
            </p:nvSpPr>
            <p:spPr>
              <a:xfrm>
                <a:off x="8767265" y="2802974"/>
                <a:ext cx="62828" cy="62485"/>
              </a:xfrm>
              <a:custGeom>
                <a:avLst/>
                <a:gdLst>
                  <a:gd name="connsiteX0" fmla="*/ 25703 w 62828"/>
                  <a:gd name="connsiteY0" fmla="*/ 35841 h 62485"/>
                  <a:gd name="connsiteX1" fmla="*/ 0 w 62828"/>
                  <a:gd name="connsiteY1" fmla="*/ 32049 h 62485"/>
                  <a:gd name="connsiteX2" fmla="*/ 25607 w 62828"/>
                  <a:gd name="connsiteY2" fmla="*/ 27403 h 62485"/>
                  <a:gd name="connsiteX3" fmla="*/ 21609 w 62828"/>
                  <a:gd name="connsiteY3" fmla="*/ 21998 h 62485"/>
                  <a:gd name="connsiteX4" fmla="*/ 27226 w 62828"/>
                  <a:gd name="connsiteY4" fmla="*/ 25885 h 62485"/>
                  <a:gd name="connsiteX5" fmla="*/ 30653 w 62828"/>
                  <a:gd name="connsiteY5" fmla="*/ 0 h 62485"/>
                  <a:gd name="connsiteX6" fmla="*/ 35698 w 62828"/>
                  <a:gd name="connsiteY6" fmla="*/ 25317 h 62485"/>
                  <a:gd name="connsiteX7" fmla="*/ 40744 w 62828"/>
                  <a:gd name="connsiteY7" fmla="*/ 21429 h 62485"/>
                  <a:gd name="connsiteX8" fmla="*/ 37031 w 62828"/>
                  <a:gd name="connsiteY8" fmla="*/ 27118 h 62485"/>
                  <a:gd name="connsiteX9" fmla="*/ 62829 w 62828"/>
                  <a:gd name="connsiteY9" fmla="*/ 30437 h 62485"/>
                  <a:gd name="connsiteX10" fmla="*/ 37317 w 62828"/>
                  <a:gd name="connsiteY10" fmla="*/ 35557 h 62485"/>
                  <a:gd name="connsiteX11" fmla="*/ 41220 w 62828"/>
                  <a:gd name="connsiteY11" fmla="*/ 40488 h 62485"/>
                  <a:gd name="connsiteX12" fmla="*/ 35984 w 62828"/>
                  <a:gd name="connsiteY12" fmla="*/ 37074 h 62485"/>
                  <a:gd name="connsiteX13" fmla="*/ 32271 w 62828"/>
                  <a:gd name="connsiteY13" fmla="*/ 62485 h 62485"/>
                  <a:gd name="connsiteX14" fmla="*/ 27511 w 62828"/>
                  <a:gd name="connsiteY14" fmla="*/ 36979 h 62485"/>
                  <a:gd name="connsiteX15" fmla="*/ 22085 w 62828"/>
                  <a:gd name="connsiteY15" fmla="*/ 40962 h 62485"/>
                  <a:gd name="connsiteX16" fmla="*/ 25703 w 62828"/>
                  <a:gd name="connsiteY16" fmla="*/ 35841 h 62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828" h="62485">
                    <a:moveTo>
                      <a:pt x="25703" y="35841"/>
                    </a:moveTo>
                    <a:lnTo>
                      <a:pt x="0" y="32049"/>
                    </a:lnTo>
                    <a:lnTo>
                      <a:pt x="25607" y="27403"/>
                    </a:lnTo>
                    <a:lnTo>
                      <a:pt x="21609" y="21998"/>
                    </a:lnTo>
                    <a:lnTo>
                      <a:pt x="27226" y="25885"/>
                    </a:lnTo>
                    <a:lnTo>
                      <a:pt x="30653" y="0"/>
                    </a:lnTo>
                    <a:lnTo>
                      <a:pt x="35698" y="25317"/>
                    </a:lnTo>
                    <a:lnTo>
                      <a:pt x="40744" y="21429"/>
                    </a:lnTo>
                    <a:lnTo>
                      <a:pt x="37031" y="27118"/>
                    </a:lnTo>
                    <a:lnTo>
                      <a:pt x="62829" y="30437"/>
                    </a:lnTo>
                    <a:lnTo>
                      <a:pt x="37317" y="35557"/>
                    </a:lnTo>
                    <a:lnTo>
                      <a:pt x="41220" y="40488"/>
                    </a:lnTo>
                    <a:lnTo>
                      <a:pt x="35984" y="37074"/>
                    </a:lnTo>
                    <a:lnTo>
                      <a:pt x="32271" y="62485"/>
                    </a:lnTo>
                    <a:lnTo>
                      <a:pt x="27511" y="36979"/>
                    </a:lnTo>
                    <a:lnTo>
                      <a:pt x="22085" y="40962"/>
                    </a:lnTo>
                    <a:lnTo>
                      <a:pt x="25703" y="35841"/>
                    </a:ln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5" name="Freeform 574">
                <a:extLst>
                  <a:ext uri="{FF2B5EF4-FFF2-40B4-BE49-F238E27FC236}">
                    <a16:creationId xmlns:a16="http://schemas.microsoft.com/office/drawing/2014/main" id="{329EC962-3A23-0349-909B-9AF3E47A0701}"/>
                  </a:ext>
                </a:extLst>
              </p:cNvPr>
              <p:cNvSpPr/>
              <p:nvPr/>
            </p:nvSpPr>
            <p:spPr>
              <a:xfrm>
                <a:off x="8816862" y="2739351"/>
                <a:ext cx="62828" cy="62485"/>
              </a:xfrm>
              <a:custGeom>
                <a:avLst/>
                <a:gdLst>
                  <a:gd name="connsiteX0" fmla="*/ 25702 w 62828"/>
                  <a:gd name="connsiteY0" fmla="*/ 35841 h 62485"/>
                  <a:gd name="connsiteX1" fmla="*/ 0 w 62828"/>
                  <a:gd name="connsiteY1" fmla="*/ 32049 h 62485"/>
                  <a:gd name="connsiteX2" fmla="*/ 25607 w 62828"/>
                  <a:gd name="connsiteY2" fmla="*/ 27403 h 62485"/>
                  <a:gd name="connsiteX3" fmla="*/ 21609 w 62828"/>
                  <a:gd name="connsiteY3" fmla="*/ 21998 h 62485"/>
                  <a:gd name="connsiteX4" fmla="*/ 27226 w 62828"/>
                  <a:gd name="connsiteY4" fmla="*/ 25885 h 62485"/>
                  <a:gd name="connsiteX5" fmla="*/ 30653 w 62828"/>
                  <a:gd name="connsiteY5" fmla="*/ 0 h 62485"/>
                  <a:gd name="connsiteX6" fmla="*/ 35698 w 62828"/>
                  <a:gd name="connsiteY6" fmla="*/ 25317 h 62485"/>
                  <a:gd name="connsiteX7" fmla="*/ 40743 w 62828"/>
                  <a:gd name="connsiteY7" fmla="*/ 21429 h 62485"/>
                  <a:gd name="connsiteX8" fmla="*/ 37031 w 62828"/>
                  <a:gd name="connsiteY8" fmla="*/ 27118 h 62485"/>
                  <a:gd name="connsiteX9" fmla="*/ 62829 w 62828"/>
                  <a:gd name="connsiteY9" fmla="*/ 30437 h 62485"/>
                  <a:gd name="connsiteX10" fmla="*/ 37412 w 62828"/>
                  <a:gd name="connsiteY10" fmla="*/ 35557 h 62485"/>
                  <a:gd name="connsiteX11" fmla="*/ 41219 w 62828"/>
                  <a:gd name="connsiteY11" fmla="*/ 40582 h 62485"/>
                  <a:gd name="connsiteX12" fmla="*/ 35984 w 62828"/>
                  <a:gd name="connsiteY12" fmla="*/ 37074 h 62485"/>
                  <a:gd name="connsiteX13" fmla="*/ 32176 w 62828"/>
                  <a:gd name="connsiteY13" fmla="*/ 62485 h 62485"/>
                  <a:gd name="connsiteX14" fmla="*/ 27606 w 62828"/>
                  <a:gd name="connsiteY14" fmla="*/ 36979 h 62485"/>
                  <a:gd name="connsiteX15" fmla="*/ 22085 w 62828"/>
                  <a:gd name="connsiteY15" fmla="*/ 40962 h 62485"/>
                  <a:gd name="connsiteX16" fmla="*/ 25702 w 62828"/>
                  <a:gd name="connsiteY16" fmla="*/ 35841 h 62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828" h="62485">
                    <a:moveTo>
                      <a:pt x="25702" y="35841"/>
                    </a:moveTo>
                    <a:lnTo>
                      <a:pt x="0" y="32049"/>
                    </a:lnTo>
                    <a:lnTo>
                      <a:pt x="25607" y="27403"/>
                    </a:lnTo>
                    <a:lnTo>
                      <a:pt x="21609" y="21998"/>
                    </a:lnTo>
                    <a:lnTo>
                      <a:pt x="27226" y="25885"/>
                    </a:lnTo>
                    <a:lnTo>
                      <a:pt x="30653" y="0"/>
                    </a:lnTo>
                    <a:lnTo>
                      <a:pt x="35698" y="25317"/>
                    </a:lnTo>
                    <a:lnTo>
                      <a:pt x="40743" y="21429"/>
                    </a:lnTo>
                    <a:lnTo>
                      <a:pt x="37031" y="27118"/>
                    </a:lnTo>
                    <a:lnTo>
                      <a:pt x="62829" y="30437"/>
                    </a:lnTo>
                    <a:lnTo>
                      <a:pt x="37412" y="35557"/>
                    </a:lnTo>
                    <a:lnTo>
                      <a:pt x="41219" y="40582"/>
                    </a:lnTo>
                    <a:lnTo>
                      <a:pt x="35984" y="37074"/>
                    </a:lnTo>
                    <a:lnTo>
                      <a:pt x="32176" y="62485"/>
                    </a:lnTo>
                    <a:lnTo>
                      <a:pt x="27606" y="36979"/>
                    </a:lnTo>
                    <a:lnTo>
                      <a:pt x="22085" y="40962"/>
                    </a:lnTo>
                    <a:lnTo>
                      <a:pt x="25702" y="35841"/>
                    </a:ln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6" name="Freeform 575">
                <a:extLst>
                  <a:ext uri="{FF2B5EF4-FFF2-40B4-BE49-F238E27FC236}">
                    <a16:creationId xmlns:a16="http://schemas.microsoft.com/office/drawing/2014/main" id="{87973639-9930-C54F-98EE-968E246A0BF1}"/>
                  </a:ext>
                </a:extLst>
              </p:cNvPr>
              <p:cNvSpPr/>
              <p:nvPr/>
            </p:nvSpPr>
            <p:spPr>
              <a:xfrm>
                <a:off x="9223058" y="2734610"/>
                <a:ext cx="62828" cy="62675"/>
              </a:xfrm>
              <a:custGeom>
                <a:avLst/>
                <a:gdLst>
                  <a:gd name="connsiteX0" fmla="*/ 25607 w 62828"/>
                  <a:gd name="connsiteY0" fmla="*/ 35936 h 62675"/>
                  <a:gd name="connsiteX1" fmla="*/ 0 w 62828"/>
                  <a:gd name="connsiteY1" fmla="*/ 32144 h 62675"/>
                  <a:gd name="connsiteX2" fmla="*/ 25607 w 62828"/>
                  <a:gd name="connsiteY2" fmla="*/ 27497 h 62675"/>
                  <a:gd name="connsiteX3" fmla="*/ 21514 w 62828"/>
                  <a:gd name="connsiteY3" fmla="*/ 22093 h 62675"/>
                  <a:gd name="connsiteX4" fmla="*/ 27226 w 62828"/>
                  <a:gd name="connsiteY4" fmla="*/ 25980 h 62675"/>
                  <a:gd name="connsiteX5" fmla="*/ 30558 w 62828"/>
                  <a:gd name="connsiteY5" fmla="*/ 0 h 62675"/>
                  <a:gd name="connsiteX6" fmla="*/ 35698 w 62828"/>
                  <a:gd name="connsiteY6" fmla="*/ 25411 h 62675"/>
                  <a:gd name="connsiteX7" fmla="*/ 40743 w 62828"/>
                  <a:gd name="connsiteY7" fmla="*/ 21619 h 62675"/>
                  <a:gd name="connsiteX8" fmla="*/ 36936 w 62828"/>
                  <a:gd name="connsiteY8" fmla="*/ 27213 h 62675"/>
                  <a:gd name="connsiteX9" fmla="*/ 62829 w 62828"/>
                  <a:gd name="connsiteY9" fmla="*/ 30532 h 62675"/>
                  <a:gd name="connsiteX10" fmla="*/ 37317 w 62828"/>
                  <a:gd name="connsiteY10" fmla="*/ 35652 h 62675"/>
                  <a:gd name="connsiteX11" fmla="*/ 41124 w 62828"/>
                  <a:gd name="connsiteY11" fmla="*/ 40677 h 62675"/>
                  <a:gd name="connsiteX12" fmla="*/ 35984 w 62828"/>
                  <a:gd name="connsiteY12" fmla="*/ 37169 h 62675"/>
                  <a:gd name="connsiteX13" fmla="*/ 32176 w 62828"/>
                  <a:gd name="connsiteY13" fmla="*/ 62675 h 62675"/>
                  <a:gd name="connsiteX14" fmla="*/ 27511 w 62828"/>
                  <a:gd name="connsiteY14" fmla="*/ 37074 h 62675"/>
                  <a:gd name="connsiteX15" fmla="*/ 21990 w 62828"/>
                  <a:gd name="connsiteY15" fmla="*/ 41151 h 62675"/>
                  <a:gd name="connsiteX16" fmla="*/ 25607 w 62828"/>
                  <a:gd name="connsiteY16" fmla="*/ 35936 h 6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828" h="62675">
                    <a:moveTo>
                      <a:pt x="25607" y="35936"/>
                    </a:moveTo>
                    <a:lnTo>
                      <a:pt x="0" y="32144"/>
                    </a:lnTo>
                    <a:lnTo>
                      <a:pt x="25607" y="27497"/>
                    </a:lnTo>
                    <a:lnTo>
                      <a:pt x="21514" y="22093"/>
                    </a:lnTo>
                    <a:lnTo>
                      <a:pt x="27226" y="25980"/>
                    </a:lnTo>
                    <a:lnTo>
                      <a:pt x="30558" y="0"/>
                    </a:lnTo>
                    <a:lnTo>
                      <a:pt x="35698" y="25411"/>
                    </a:lnTo>
                    <a:lnTo>
                      <a:pt x="40743" y="21619"/>
                    </a:lnTo>
                    <a:lnTo>
                      <a:pt x="36936" y="27213"/>
                    </a:lnTo>
                    <a:lnTo>
                      <a:pt x="62829" y="30532"/>
                    </a:lnTo>
                    <a:lnTo>
                      <a:pt x="37317" y="35652"/>
                    </a:lnTo>
                    <a:lnTo>
                      <a:pt x="41124" y="40677"/>
                    </a:lnTo>
                    <a:lnTo>
                      <a:pt x="35984" y="37169"/>
                    </a:lnTo>
                    <a:lnTo>
                      <a:pt x="32176" y="62675"/>
                    </a:lnTo>
                    <a:lnTo>
                      <a:pt x="27511" y="37074"/>
                    </a:lnTo>
                    <a:lnTo>
                      <a:pt x="21990" y="41151"/>
                    </a:lnTo>
                    <a:lnTo>
                      <a:pt x="25607" y="35936"/>
                    </a:ln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7" name="Freeform 576">
                <a:extLst>
                  <a:ext uri="{FF2B5EF4-FFF2-40B4-BE49-F238E27FC236}">
                    <a16:creationId xmlns:a16="http://schemas.microsoft.com/office/drawing/2014/main" id="{238B5AFB-4203-E24D-A2C3-1F1612AA6EE4}"/>
                  </a:ext>
                </a:extLst>
              </p:cNvPr>
              <p:cNvSpPr/>
              <p:nvPr/>
            </p:nvSpPr>
            <p:spPr>
              <a:xfrm>
                <a:off x="9053516" y="2657143"/>
                <a:ext cx="62733" cy="62580"/>
              </a:xfrm>
              <a:custGeom>
                <a:avLst/>
                <a:gdLst>
                  <a:gd name="connsiteX0" fmla="*/ 25607 w 62733"/>
                  <a:gd name="connsiteY0" fmla="*/ 35841 h 62580"/>
                  <a:gd name="connsiteX1" fmla="*/ 0 w 62733"/>
                  <a:gd name="connsiteY1" fmla="*/ 32049 h 62580"/>
                  <a:gd name="connsiteX2" fmla="*/ 25607 w 62733"/>
                  <a:gd name="connsiteY2" fmla="*/ 27403 h 62580"/>
                  <a:gd name="connsiteX3" fmla="*/ 21514 w 62733"/>
                  <a:gd name="connsiteY3" fmla="*/ 21998 h 62580"/>
                  <a:gd name="connsiteX4" fmla="*/ 27131 w 62733"/>
                  <a:gd name="connsiteY4" fmla="*/ 25885 h 62580"/>
                  <a:gd name="connsiteX5" fmla="*/ 30558 w 62733"/>
                  <a:gd name="connsiteY5" fmla="*/ 0 h 62580"/>
                  <a:gd name="connsiteX6" fmla="*/ 35603 w 62733"/>
                  <a:gd name="connsiteY6" fmla="*/ 25317 h 62580"/>
                  <a:gd name="connsiteX7" fmla="*/ 40648 w 62733"/>
                  <a:gd name="connsiteY7" fmla="*/ 21524 h 62580"/>
                  <a:gd name="connsiteX8" fmla="*/ 36936 w 62733"/>
                  <a:gd name="connsiteY8" fmla="*/ 27118 h 62580"/>
                  <a:gd name="connsiteX9" fmla="*/ 62733 w 62733"/>
                  <a:gd name="connsiteY9" fmla="*/ 30532 h 62580"/>
                  <a:gd name="connsiteX10" fmla="*/ 37317 w 62733"/>
                  <a:gd name="connsiteY10" fmla="*/ 35557 h 62580"/>
                  <a:gd name="connsiteX11" fmla="*/ 41124 w 62733"/>
                  <a:gd name="connsiteY11" fmla="*/ 40582 h 62580"/>
                  <a:gd name="connsiteX12" fmla="*/ 35889 w 62733"/>
                  <a:gd name="connsiteY12" fmla="*/ 37074 h 62580"/>
                  <a:gd name="connsiteX13" fmla="*/ 32081 w 62733"/>
                  <a:gd name="connsiteY13" fmla="*/ 62580 h 62580"/>
                  <a:gd name="connsiteX14" fmla="*/ 27416 w 62733"/>
                  <a:gd name="connsiteY14" fmla="*/ 36979 h 62580"/>
                  <a:gd name="connsiteX15" fmla="*/ 21990 w 62733"/>
                  <a:gd name="connsiteY15" fmla="*/ 41056 h 62580"/>
                  <a:gd name="connsiteX16" fmla="*/ 25607 w 62733"/>
                  <a:gd name="connsiteY16" fmla="*/ 35841 h 62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733" h="62580">
                    <a:moveTo>
                      <a:pt x="25607" y="35841"/>
                    </a:moveTo>
                    <a:lnTo>
                      <a:pt x="0" y="32049"/>
                    </a:lnTo>
                    <a:lnTo>
                      <a:pt x="25607" y="27403"/>
                    </a:lnTo>
                    <a:lnTo>
                      <a:pt x="21514" y="21998"/>
                    </a:lnTo>
                    <a:lnTo>
                      <a:pt x="27131" y="25885"/>
                    </a:lnTo>
                    <a:lnTo>
                      <a:pt x="30558" y="0"/>
                    </a:lnTo>
                    <a:lnTo>
                      <a:pt x="35603" y="25317"/>
                    </a:lnTo>
                    <a:lnTo>
                      <a:pt x="40648" y="21524"/>
                    </a:lnTo>
                    <a:lnTo>
                      <a:pt x="36936" y="27118"/>
                    </a:lnTo>
                    <a:lnTo>
                      <a:pt x="62733" y="30532"/>
                    </a:lnTo>
                    <a:lnTo>
                      <a:pt x="37317" y="35557"/>
                    </a:lnTo>
                    <a:lnTo>
                      <a:pt x="41124" y="40582"/>
                    </a:lnTo>
                    <a:lnTo>
                      <a:pt x="35889" y="37074"/>
                    </a:lnTo>
                    <a:lnTo>
                      <a:pt x="32081" y="62580"/>
                    </a:lnTo>
                    <a:lnTo>
                      <a:pt x="27416" y="36979"/>
                    </a:lnTo>
                    <a:lnTo>
                      <a:pt x="21990" y="41056"/>
                    </a:lnTo>
                    <a:lnTo>
                      <a:pt x="25607" y="35841"/>
                    </a:ln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8" name="Freeform 577">
                <a:extLst>
                  <a:ext uri="{FF2B5EF4-FFF2-40B4-BE49-F238E27FC236}">
                    <a16:creationId xmlns:a16="http://schemas.microsoft.com/office/drawing/2014/main" id="{33FAE96C-1971-194E-8889-A49E6E5A92C0}"/>
                  </a:ext>
                </a:extLst>
              </p:cNvPr>
              <p:cNvSpPr/>
              <p:nvPr/>
            </p:nvSpPr>
            <p:spPr>
              <a:xfrm>
                <a:off x="9132052" y="2845073"/>
                <a:ext cx="35317" cy="35177"/>
              </a:xfrm>
              <a:custGeom>
                <a:avLst/>
                <a:gdLst>
                  <a:gd name="connsiteX0" fmla="*/ 14470 w 35317"/>
                  <a:gd name="connsiteY0" fmla="*/ 20196 h 35177"/>
                  <a:gd name="connsiteX1" fmla="*/ 0 w 35317"/>
                  <a:gd name="connsiteY1" fmla="*/ 18016 h 35177"/>
                  <a:gd name="connsiteX2" fmla="*/ 14470 w 35317"/>
                  <a:gd name="connsiteY2" fmla="*/ 15455 h 35177"/>
                  <a:gd name="connsiteX3" fmla="*/ 12185 w 35317"/>
                  <a:gd name="connsiteY3" fmla="*/ 12421 h 35177"/>
                  <a:gd name="connsiteX4" fmla="*/ 15327 w 35317"/>
                  <a:gd name="connsiteY4" fmla="*/ 14507 h 35177"/>
                  <a:gd name="connsiteX5" fmla="*/ 17230 w 35317"/>
                  <a:gd name="connsiteY5" fmla="*/ 0 h 35177"/>
                  <a:gd name="connsiteX6" fmla="*/ 20086 w 35317"/>
                  <a:gd name="connsiteY6" fmla="*/ 14318 h 35177"/>
                  <a:gd name="connsiteX7" fmla="*/ 22942 w 35317"/>
                  <a:gd name="connsiteY7" fmla="*/ 12137 h 35177"/>
                  <a:gd name="connsiteX8" fmla="*/ 20848 w 35317"/>
                  <a:gd name="connsiteY8" fmla="*/ 15266 h 35177"/>
                  <a:gd name="connsiteX9" fmla="*/ 35318 w 35317"/>
                  <a:gd name="connsiteY9" fmla="*/ 17162 h 35177"/>
                  <a:gd name="connsiteX10" fmla="*/ 21038 w 35317"/>
                  <a:gd name="connsiteY10" fmla="*/ 20007 h 35177"/>
                  <a:gd name="connsiteX11" fmla="*/ 23228 w 35317"/>
                  <a:gd name="connsiteY11" fmla="*/ 22851 h 35177"/>
                  <a:gd name="connsiteX12" fmla="*/ 20277 w 35317"/>
                  <a:gd name="connsiteY12" fmla="*/ 20860 h 35177"/>
                  <a:gd name="connsiteX13" fmla="*/ 18182 w 35317"/>
                  <a:gd name="connsiteY13" fmla="*/ 35178 h 35177"/>
                  <a:gd name="connsiteX14" fmla="*/ 15517 w 35317"/>
                  <a:gd name="connsiteY14" fmla="*/ 20860 h 35177"/>
                  <a:gd name="connsiteX15" fmla="*/ 12471 w 35317"/>
                  <a:gd name="connsiteY15" fmla="*/ 23136 h 35177"/>
                  <a:gd name="connsiteX16" fmla="*/ 14470 w 35317"/>
                  <a:gd name="connsiteY16" fmla="*/ 20196 h 35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317" h="35177">
                    <a:moveTo>
                      <a:pt x="14470" y="20196"/>
                    </a:moveTo>
                    <a:lnTo>
                      <a:pt x="0" y="18016"/>
                    </a:lnTo>
                    <a:lnTo>
                      <a:pt x="14470" y="15455"/>
                    </a:lnTo>
                    <a:lnTo>
                      <a:pt x="12185" y="12421"/>
                    </a:lnTo>
                    <a:lnTo>
                      <a:pt x="15327" y="14507"/>
                    </a:lnTo>
                    <a:lnTo>
                      <a:pt x="17230" y="0"/>
                    </a:lnTo>
                    <a:lnTo>
                      <a:pt x="20086" y="14318"/>
                    </a:lnTo>
                    <a:lnTo>
                      <a:pt x="22942" y="12137"/>
                    </a:lnTo>
                    <a:lnTo>
                      <a:pt x="20848" y="15266"/>
                    </a:lnTo>
                    <a:lnTo>
                      <a:pt x="35318" y="17162"/>
                    </a:lnTo>
                    <a:lnTo>
                      <a:pt x="21038" y="20007"/>
                    </a:lnTo>
                    <a:lnTo>
                      <a:pt x="23228" y="22851"/>
                    </a:lnTo>
                    <a:lnTo>
                      <a:pt x="20277" y="20860"/>
                    </a:lnTo>
                    <a:lnTo>
                      <a:pt x="18182" y="35178"/>
                    </a:lnTo>
                    <a:lnTo>
                      <a:pt x="15517" y="20860"/>
                    </a:lnTo>
                    <a:lnTo>
                      <a:pt x="12471" y="23136"/>
                    </a:lnTo>
                    <a:lnTo>
                      <a:pt x="14470" y="20196"/>
                    </a:ln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9" name="Freeform 578">
                <a:extLst>
                  <a:ext uri="{FF2B5EF4-FFF2-40B4-BE49-F238E27FC236}">
                    <a16:creationId xmlns:a16="http://schemas.microsoft.com/office/drawing/2014/main" id="{FB9F49CE-5D92-6146-A4EC-DB48EE91B482}"/>
                  </a:ext>
                </a:extLst>
              </p:cNvPr>
              <p:cNvSpPr/>
              <p:nvPr/>
            </p:nvSpPr>
            <p:spPr>
              <a:xfrm>
                <a:off x="9357950" y="2867545"/>
                <a:ext cx="35317" cy="35177"/>
              </a:xfrm>
              <a:custGeom>
                <a:avLst/>
                <a:gdLst>
                  <a:gd name="connsiteX0" fmla="*/ 14470 w 35317"/>
                  <a:gd name="connsiteY0" fmla="*/ 20196 h 35177"/>
                  <a:gd name="connsiteX1" fmla="*/ 0 w 35317"/>
                  <a:gd name="connsiteY1" fmla="*/ 18016 h 35177"/>
                  <a:gd name="connsiteX2" fmla="*/ 14375 w 35317"/>
                  <a:gd name="connsiteY2" fmla="*/ 15361 h 35177"/>
                  <a:gd name="connsiteX3" fmla="*/ 12090 w 35317"/>
                  <a:gd name="connsiteY3" fmla="*/ 12326 h 35177"/>
                  <a:gd name="connsiteX4" fmla="*/ 15231 w 35317"/>
                  <a:gd name="connsiteY4" fmla="*/ 14507 h 35177"/>
                  <a:gd name="connsiteX5" fmla="*/ 17230 w 35317"/>
                  <a:gd name="connsiteY5" fmla="*/ 0 h 35177"/>
                  <a:gd name="connsiteX6" fmla="*/ 20086 w 35317"/>
                  <a:gd name="connsiteY6" fmla="*/ 14223 h 35177"/>
                  <a:gd name="connsiteX7" fmla="*/ 22942 w 35317"/>
                  <a:gd name="connsiteY7" fmla="*/ 12042 h 35177"/>
                  <a:gd name="connsiteX8" fmla="*/ 20752 w 35317"/>
                  <a:gd name="connsiteY8" fmla="*/ 15266 h 35177"/>
                  <a:gd name="connsiteX9" fmla="*/ 35317 w 35317"/>
                  <a:gd name="connsiteY9" fmla="*/ 17067 h 35177"/>
                  <a:gd name="connsiteX10" fmla="*/ 20943 w 35317"/>
                  <a:gd name="connsiteY10" fmla="*/ 20007 h 35177"/>
                  <a:gd name="connsiteX11" fmla="*/ 23132 w 35317"/>
                  <a:gd name="connsiteY11" fmla="*/ 22756 h 35177"/>
                  <a:gd name="connsiteX12" fmla="*/ 20277 w 35317"/>
                  <a:gd name="connsiteY12" fmla="*/ 20860 h 35177"/>
                  <a:gd name="connsiteX13" fmla="*/ 18087 w 35317"/>
                  <a:gd name="connsiteY13" fmla="*/ 35178 h 35177"/>
                  <a:gd name="connsiteX14" fmla="*/ 15422 w 35317"/>
                  <a:gd name="connsiteY14" fmla="*/ 20765 h 35177"/>
                  <a:gd name="connsiteX15" fmla="*/ 12375 w 35317"/>
                  <a:gd name="connsiteY15" fmla="*/ 23041 h 35177"/>
                  <a:gd name="connsiteX16" fmla="*/ 14470 w 35317"/>
                  <a:gd name="connsiteY16" fmla="*/ 20196 h 35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317" h="35177">
                    <a:moveTo>
                      <a:pt x="14470" y="20196"/>
                    </a:moveTo>
                    <a:lnTo>
                      <a:pt x="0" y="18016"/>
                    </a:lnTo>
                    <a:lnTo>
                      <a:pt x="14375" y="15361"/>
                    </a:lnTo>
                    <a:lnTo>
                      <a:pt x="12090" y="12326"/>
                    </a:lnTo>
                    <a:lnTo>
                      <a:pt x="15231" y="14507"/>
                    </a:lnTo>
                    <a:lnTo>
                      <a:pt x="17230" y="0"/>
                    </a:lnTo>
                    <a:lnTo>
                      <a:pt x="20086" y="14223"/>
                    </a:lnTo>
                    <a:lnTo>
                      <a:pt x="22942" y="12042"/>
                    </a:lnTo>
                    <a:lnTo>
                      <a:pt x="20752" y="15266"/>
                    </a:lnTo>
                    <a:lnTo>
                      <a:pt x="35317" y="17067"/>
                    </a:lnTo>
                    <a:lnTo>
                      <a:pt x="20943" y="20007"/>
                    </a:lnTo>
                    <a:lnTo>
                      <a:pt x="23132" y="22756"/>
                    </a:lnTo>
                    <a:lnTo>
                      <a:pt x="20277" y="20860"/>
                    </a:lnTo>
                    <a:lnTo>
                      <a:pt x="18087" y="35178"/>
                    </a:lnTo>
                    <a:lnTo>
                      <a:pt x="15422" y="20765"/>
                    </a:lnTo>
                    <a:lnTo>
                      <a:pt x="12375" y="23041"/>
                    </a:lnTo>
                    <a:lnTo>
                      <a:pt x="14470" y="20196"/>
                    </a:ln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0" name="Freeform 579">
                <a:extLst>
                  <a:ext uri="{FF2B5EF4-FFF2-40B4-BE49-F238E27FC236}">
                    <a16:creationId xmlns:a16="http://schemas.microsoft.com/office/drawing/2014/main" id="{30263B68-7F34-764F-986D-6E64A95C86F4}"/>
                  </a:ext>
                </a:extLst>
              </p:cNvPr>
              <p:cNvSpPr/>
              <p:nvPr/>
            </p:nvSpPr>
            <p:spPr>
              <a:xfrm>
                <a:off x="9355760" y="2970234"/>
                <a:ext cx="35317" cy="35177"/>
              </a:xfrm>
              <a:custGeom>
                <a:avLst/>
                <a:gdLst>
                  <a:gd name="connsiteX0" fmla="*/ 14375 w 35317"/>
                  <a:gd name="connsiteY0" fmla="*/ 20102 h 35177"/>
                  <a:gd name="connsiteX1" fmla="*/ 0 w 35317"/>
                  <a:gd name="connsiteY1" fmla="*/ 18016 h 35177"/>
                  <a:gd name="connsiteX2" fmla="*/ 14375 w 35317"/>
                  <a:gd name="connsiteY2" fmla="*/ 15361 h 35177"/>
                  <a:gd name="connsiteX3" fmla="*/ 12090 w 35317"/>
                  <a:gd name="connsiteY3" fmla="*/ 12326 h 35177"/>
                  <a:gd name="connsiteX4" fmla="*/ 15327 w 35317"/>
                  <a:gd name="connsiteY4" fmla="*/ 14507 h 35177"/>
                  <a:gd name="connsiteX5" fmla="*/ 17230 w 35317"/>
                  <a:gd name="connsiteY5" fmla="*/ 0 h 35177"/>
                  <a:gd name="connsiteX6" fmla="*/ 20086 w 35317"/>
                  <a:gd name="connsiteY6" fmla="*/ 14223 h 35177"/>
                  <a:gd name="connsiteX7" fmla="*/ 22847 w 35317"/>
                  <a:gd name="connsiteY7" fmla="*/ 12042 h 35177"/>
                  <a:gd name="connsiteX8" fmla="*/ 20752 w 35317"/>
                  <a:gd name="connsiteY8" fmla="*/ 15266 h 35177"/>
                  <a:gd name="connsiteX9" fmla="*/ 35318 w 35317"/>
                  <a:gd name="connsiteY9" fmla="*/ 17067 h 35177"/>
                  <a:gd name="connsiteX10" fmla="*/ 20943 w 35317"/>
                  <a:gd name="connsiteY10" fmla="*/ 20007 h 35177"/>
                  <a:gd name="connsiteX11" fmla="*/ 23132 w 35317"/>
                  <a:gd name="connsiteY11" fmla="*/ 22756 h 35177"/>
                  <a:gd name="connsiteX12" fmla="*/ 20181 w 35317"/>
                  <a:gd name="connsiteY12" fmla="*/ 20765 h 35177"/>
                  <a:gd name="connsiteX13" fmla="*/ 18087 w 35317"/>
                  <a:gd name="connsiteY13" fmla="*/ 35178 h 35177"/>
                  <a:gd name="connsiteX14" fmla="*/ 15422 w 35317"/>
                  <a:gd name="connsiteY14" fmla="*/ 20765 h 35177"/>
                  <a:gd name="connsiteX15" fmla="*/ 12376 w 35317"/>
                  <a:gd name="connsiteY15" fmla="*/ 23041 h 35177"/>
                  <a:gd name="connsiteX16" fmla="*/ 14375 w 35317"/>
                  <a:gd name="connsiteY16" fmla="*/ 20102 h 35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317" h="35177">
                    <a:moveTo>
                      <a:pt x="14375" y="20102"/>
                    </a:moveTo>
                    <a:lnTo>
                      <a:pt x="0" y="18016"/>
                    </a:lnTo>
                    <a:lnTo>
                      <a:pt x="14375" y="15361"/>
                    </a:lnTo>
                    <a:lnTo>
                      <a:pt x="12090" y="12326"/>
                    </a:lnTo>
                    <a:lnTo>
                      <a:pt x="15327" y="14507"/>
                    </a:lnTo>
                    <a:lnTo>
                      <a:pt x="17230" y="0"/>
                    </a:lnTo>
                    <a:lnTo>
                      <a:pt x="20086" y="14223"/>
                    </a:lnTo>
                    <a:lnTo>
                      <a:pt x="22847" y="12042"/>
                    </a:lnTo>
                    <a:lnTo>
                      <a:pt x="20752" y="15266"/>
                    </a:lnTo>
                    <a:lnTo>
                      <a:pt x="35318" y="17067"/>
                    </a:lnTo>
                    <a:lnTo>
                      <a:pt x="20943" y="20007"/>
                    </a:lnTo>
                    <a:lnTo>
                      <a:pt x="23132" y="22756"/>
                    </a:lnTo>
                    <a:lnTo>
                      <a:pt x="20181" y="20765"/>
                    </a:lnTo>
                    <a:lnTo>
                      <a:pt x="18087" y="35178"/>
                    </a:lnTo>
                    <a:lnTo>
                      <a:pt x="15422" y="20765"/>
                    </a:lnTo>
                    <a:lnTo>
                      <a:pt x="12376" y="23041"/>
                    </a:lnTo>
                    <a:lnTo>
                      <a:pt x="14375" y="20102"/>
                    </a:ln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1" name="Freeform 580">
                <a:extLst>
                  <a:ext uri="{FF2B5EF4-FFF2-40B4-BE49-F238E27FC236}">
                    <a16:creationId xmlns:a16="http://schemas.microsoft.com/office/drawing/2014/main" id="{757C2DE8-0904-2F48-A1FE-5456C2A2B75A}"/>
                  </a:ext>
                </a:extLst>
              </p:cNvPr>
              <p:cNvSpPr/>
              <p:nvPr/>
            </p:nvSpPr>
            <p:spPr>
              <a:xfrm>
                <a:off x="9400788" y="3054243"/>
                <a:ext cx="35221" cy="35177"/>
              </a:xfrm>
              <a:custGeom>
                <a:avLst/>
                <a:gdLst>
                  <a:gd name="connsiteX0" fmla="*/ 14375 w 35221"/>
                  <a:gd name="connsiteY0" fmla="*/ 20196 h 35177"/>
                  <a:gd name="connsiteX1" fmla="*/ 0 w 35221"/>
                  <a:gd name="connsiteY1" fmla="*/ 18016 h 35177"/>
                  <a:gd name="connsiteX2" fmla="*/ 14375 w 35221"/>
                  <a:gd name="connsiteY2" fmla="*/ 15455 h 35177"/>
                  <a:gd name="connsiteX3" fmla="*/ 12090 w 35221"/>
                  <a:gd name="connsiteY3" fmla="*/ 12421 h 35177"/>
                  <a:gd name="connsiteX4" fmla="*/ 15231 w 35221"/>
                  <a:gd name="connsiteY4" fmla="*/ 14602 h 35177"/>
                  <a:gd name="connsiteX5" fmla="*/ 17135 w 35221"/>
                  <a:gd name="connsiteY5" fmla="*/ 0 h 35177"/>
                  <a:gd name="connsiteX6" fmla="*/ 19991 w 35221"/>
                  <a:gd name="connsiteY6" fmla="*/ 14223 h 35177"/>
                  <a:gd name="connsiteX7" fmla="*/ 22847 w 35221"/>
                  <a:gd name="connsiteY7" fmla="*/ 12137 h 35177"/>
                  <a:gd name="connsiteX8" fmla="*/ 20752 w 35221"/>
                  <a:gd name="connsiteY8" fmla="*/ 15266 h 35177"/>
                  <a:gd name="connsiteX9" fmla="*/ 35222 w 35221"/>
                  <a:gd name="connsiteY9" fmla="*/ 17162 h 35177"/>
                  <a:gd name="connsiteX10" fmla="*/ 20943 w 35221"/>
                  <a:gd name="connsiteY10" fmla="*/ 20007 h 35177"/>
                  <a:gd name="connsiteX11" fmla="*/ 23132 w 35221"/>
                  <a:gd name="connsiteY11" fmla="*/ 22756 h 35177"/>
                  <a:gd name="connsiteX12" fmla="*/ 20181 w 35221"/>
                  <a:gd name="connsiteY12" fmla="*/ 20860 h 35177"/>
                  <a:gd name="connsiteX13" fmla="*/ 18087 w 35221"/>
                  <a:gd name="connsiteY13" fmla="*/ 35178 h 35177"/>
                  <a:gd name="connsiteX14" fmla="*/ 15422 w 35221"/>
                  <a:gd name="connsiteY14" fmla="*/ 20860 h 35177"/>
                  <a:gd name="connsiteX15" fmla="*/ 12375 w 35221"/>
                  <a:gd name="connsiteY15" fmla="*/ 23041 h 35177"/>
                  <a:gd name="connsiteX16" fmla="*/ 14375 w 35221"/>
                  <a:gd name="connsiteY16" fmla="*/ 20196 h 35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21" h="35177">
                    <a:moveTo>
                      <a:pt x="14375" y="20196"/>
                    </a:moveTo>
                    <a:lnTo>
                      <a:pt x="0" y="18016"/>
                    </a:lnTo>
                    <a:lnTo>
                      <a:pt x="14375" y="15455"/>
                    </a:lnTo>
                    <a:lnTo>
                      <a:pt x="12090" y="12421"/>
                    </a:lnTo>
                    <a:lnTo>
                      <a:pt x="15231" y="14602"/>
                    </a:lnTo>
                    <a:lnTo>
                      <a:pt x="17135" y="0"/>
                    </a:lnTo>
                    <a:lnTo>
                      <a:pt x="19991" y="14223"/>
                    </a:lnTo>
                    <a:lnTo>
                      <a:pt x="22847" y="12137"/>
                    </a:lnTo>
                    <a:lnTo>
                      <a:pt x="20752" y="15266"/>
                    </a:lnTo>
                    <a:lnTo>
                      <a:pt x="35222" y="17162"/>
                    </a:lnTo>
                    <a:lnTo>
                      <a:pt x="20943" y="20007"/>
                    </a:lnTo>
                    <a:lnTo>
                      <a:pt x="23132" y="22756"/>
                    </a:lnTo>
                    <a:lnTo>
                      <a:pt x="20181" y="20860"/>
                    </a:lnTo>
                    <a:lnTo>
                      <a:pt x="18087" y="35178"/>
                    </a:lnTo>
                    <a:lnTo>
                      <a:pt x="15422" y="20860"/>
                    </a:lnTo>
                    <a:lnTo>
                      <a:pt x="12375" y="23041"/>
                    </a:lnTo>
                    <a:lnTo>
                      <a:pt x="14375" y="20196"/>
                    </a:ln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2" name="Freeform 581">
                <a:extLst>
                  <a:ext uri="{FF2B5EF4-FFF2-40B4-BE49-F238E27FC236}">
                    <a16:creationId xmlns:a16="http://schemas.microsoft.com/office/drawing/2014/main" id="{4D818A50-E08F-5A40-9C6F-CEAE3FAE5C71}"/>
                  </a:ext>
                </a:extLst>
              </p:cNvPr>
              <p:cNvSpPr/>
              <p:nvPr/>
            </p:nvSpPr>
            <p:spPr>
              <a:xfrm>
                <a:off x="9192786" y="3121185"/>
                <a:ext cx="35317" cy="35177"/>
              </a:xfrm>
              <a:custGeom>
                <a:avLst/>
                <a:gdLst>
                  <a:gd name="connsiteX0" fmla="*/ 14375 w 35317"/>
                  <a:gd name="connsiteY0" fmla="*/ 20196 h 35177"/>
                  <a:gd name="connsiteX1" fmla="*/ 0 w 35317"/>
                  <a:gd name="connsiteY1" fmla="*/ 18016 h 35177"/>
                  <a:gd name="connsiteX2" fmla="*/ 14375 w 35317"/>
                  <a:gd name="connsiteY2" fmla="*/ 15455 h 35177"/>
                  <a:gd name="connsiteX3" fmla="*/ 12090 w 35317"/>
                  <a:gd name="connsiteY3" fmla="*/ 12421 h 35177"/>
                  <a:gd name="connsiteX4" fmla="*/ 15327 w 35317"/>
                  <a:gd name="connsiteY4" fmla="*/ 14507 h 35177"/>
                  <a:gd name="connsiteX5" fmla="*/ 17230 w 35317"/>
                  <a:gd name="connsiteY5" fmla="*/ 0 h 35177"/>
                  <a:gd name="connsiteX6" fmla="*/ 20086 w 35317"/>
                  <a:gd name="connsiteY6" fmla="*/ 14318 h 35177"/>
                  <a:gd name="connsiteX7" fmla="*/ 22847 w 35317"/>
                  <a:gd name="connsiteY7" fmla="*/ 12137 h 35177"/>
                  <a:gd name="connsiteX8" fmla="*/ 20752 w 35317"/>
                  <a:gd name="connsiteY8" fmla="*/ 15266 h 35177"/>
                  <a:gd name="connsiteX9" fmla="*/ 35317 w 35317"/>
                  <a:gd name="connsiteY9" fmla="*/ 17162 h 35177"/>
                  <a:gd name="connsiteX10" fmla="*/ 20943 w 35317"/>
                  <a:gd name="connsiteY10" fmla="*/ 20007 h 35177"/>
                  <a:gd name="connsiteX11" fmla="*/ 23132 w 35317"/>
                  <a:gd name="connsiteY11" fmla="*/ 22851 h 35177"/>
                  <a:gd name="connsiteX12" fmla="*/ 20181 w 35317"/>
                  <a:gd name="connsiteY12" fmla="*/ 20860 h 35177"/>
                  <a:gd name="connsiteX13" fmla="*/ 18087 w 35317"/>
                  <a:gd name="connsiteY13" fmla="*/ 35178 h 35177"/>
                  <a:gd name="connsiteX14" fmla="*/ 15517 w 35317"/>
                  <a:gd name="connsiteY14" fmla="*/ 20860 h 35177"/>
                  <a:gd name="connsiteX15" fmla="*/ 12375 w 35317"/>
                  <a:gd name="connsiteY15" fmla="*/ 23136 h 35177"/>
                  <a:gd name="connsiteX16" fmla="*/ 14375 w 35317"/>
                  <a:gd name="connsiteY16" fmla="*/ 20196 h 35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317" h="35177">
                    <a:moveTo>
                      <a:pt x="14375" y="20196"/>
                    </a:moveTo>
                    <a:lnTo>
                      <a:pt x="0" y="18016"/>
                    </a:lnTo>
                    <a:lnTo>
                      <a:pt x="14375" y="15455"/>
                    </a:lnTo>
                    <a:lnTo>
                      <a:pt x="12090" y="12421"/>
                    </a:lnTo>
                    <a:lnTo>
                      <a:pt x="15327" y="14507"/>
                    </a:lnTo>
                    <a:lnTo>
                      <a:pt x="17230" y="0"/>
                    </a:lnTo>
                    <a:lnTo>
                      <a:pt x="20086" y="14318"/>
                    </a:lnTo>
                    <a:lnTo>
                      <a:pt x="22847" y="12137"/>
                    </a:lnTo>
                    <a:lnTo>
                      <a:pt x="20752" y="15266"/>
                    </a:lnTo>
                    <a:lnTo>
                      <a:pt x="35317" y="17162"/>
                    </a:lnTo>
                    <a:lnTo>
                      <a:pt x="20943" y="20007"/>
                    </a:lnTo>
                    <a:lnTo>
                      <a:pt x="23132" y="22851"/>
                    </a:lnTo>
                    <a:lnTo>
                      <a:pt x="20181" y="20860"/>
                    </a:lnTo>
                    <a:lnTo>
                      <a:pt x="18087" y="35178"/>
                    </a:lnTo>
                    <a:lnTo>
                      <a:pt x="15517" y="20860"/>
                    </a:lnTo>
                    <a:lnTo>
                      <a:pt x="12375" y="23136"/>
                    </a:lnTo>
                    <a:lnTo>
                      <a:pt x="14375" y="20196"/>
                    </a:ln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3" name="Freeform 582">
                <a:extLst>
                  <a:ext uri="{FF2B5EF4-FFF2-40B4-BE49-F238E27FC236}">
                    <a16:creationId xmlns:a16="http://schemas.microsoft.com/office/drawing/2014/main" id="{150392FC-AB5A-D648-B510-049E2F6131F2}"/>
                  </a:ext>
                </a:extLst>
              </p:cNvPr>
              <p:cNvSpPr/>
              <p:nvPr/>
            </p:nvSpPr>
            <p:spPr>
              <a:xfrm>
                <a:off x="9032193" y="2977725"/>
                <a:ext cx="35317" cy="35177"/>
              </a:xfrm>
              <a:custGeom>
                <a:avLst/>
                <a:gdLst>
                  <a:gd name="connsiteX0" fmla="*/ 14470 w 35317"/>
                  <a:gd name="connsiteY0" fmla="*/ 20196 h 35177"/>
                  <a:gd name="connsiteX1" fmla="*/ 0 w 35317"/>
                  <a:gd name="connsiteY1" fmla="*/ 18016 h 35177"/>
                  <a:gd name="connsiteX2" fmla="*/ 14470 w 35317"/>
                  <a:gd name="connsiteY2" fmla="*/ 15455 h 35177"/>
                  <a:gd name="connsiteX3" fmla="*/ 12185 w 35317"/>
                  <a:gd name="connsiteY3" fmla="*/ 12421 h 35177"/>
                  <a:gd name="connsiteX4" fmla="*/ 15326 w 35317"/>
                  <a:gd name="connsiteY4" fmla="*/ 14602 h 35177"/>
                  <a:gd name="connsiteX5" fmla="*/ 17230 w 35317"/>
                  <a:gd name="connsiteY5" fmla="*/ 0 h 35177"/>
                  <a:gd name="connsiteX6" fmla="*/ 20086 w 35317"/>
                  <a:gd name="connsiteY6" fmla="*/ 14223 h 35177"/>
                  <a:gd name="connsiteX7" fmla="*/ 22942 w 35317"/>
                  <a:gd name="connsiteY7" fmla="*/ 12137 h 35177"/>
                  <a:gd name="connsiteX8" fmla="*/ 20848 w 35317"/>
                  <a:gd name="connsiteY8" fmla="*/ 15266 h 35177"/>
                  <a:gd name="connsiteX9" fmla="*/ 35317 w 35317"/>
                  <a:gd name="connsiteY9" fmla="*/ 17162 h 35177"/>
                  <a:gd name="connsiteX10" fmla="*/ 21038 w 35317"/>
                  <a:gd name="connsiteY10" fmla="*/ 20007 h 35177"/>
                  <a:gd name="connsiteX11" fmla="*/ 23228 w 35317"/>
                  <a:gd name="connsiteY11" fmla="*/ 22851 h 35177"/>
                  <a:gd name="connsiteX12" fmla="*/ 20277 w 35317"/>
                  <a:gd name="connsiteY12" fmla="*/ 20860 h 35177"/>
                  <a:gd name="connsiteX13" fmla="*/ 18087 w 35317"/>
                  <a:gd name="connsiteY13" fmla="*/ 35178 h 35177"/>
                  <a:gd name="connsiteX14" fmla="*/ 15517 w 35317"/>
                  <a:gd name="connsiteY14" fmla="*/ 20860 h 35177"/>
                  <a:gd name="connsiteX15" fmla="*/ 12471 w 35317"/>
                  <a:gd name="connsiteY15" fmla="*/ 23041 h 35177"/>
                  <a:gd name="connsiteX16" fmla="*/ 14470 w 35317"/>
                  <a:gd name="connsiteY16" fmla="*/ 20196 h 35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317" h="35177">
                    <a:moveTo>
                      <a:pt x="14470" y="20196"/>
                    </a:moveTo>
                    <a:lnTo>
                      <a:pt x="0" y="18016"/>
                    </a:lnTo>
                    <a:lnTo>
                      <a:pt x="14470" y="15455"/>
                    </a:lnTo>
                    <a:lnTo>
                      <a:pt x="12185" y="12421"/>
                    </a:lnTo>
                    <a:lnTo>
                      <a:pt x="15326" y="14602"/>
                    </a:lnTo>
                    <a:lnTo>
                      <a:pt x="17230" y="0"/>
                    </a:lnTo>
                    <a:lnTo>
                      <a:pt x="20086" y="14223"/>
                    </a:lnTo>
                    <a:lnTo>
                      <a:pt x="22942" y="12137"/>
                    </a:lnTo>
                    <a:lnTo>
                      <a:pt x="20848" y="15266"/>
                    </a:lnTo>
                    <a:lnTo>
                      <a:pt x="35317" y="17162"/>
                    </a:lnTo>
                    <a:lnTo>
                      <a:pt x="21038" y="20007"/>
                    </a:lnTo>
                    <a:lnTo>
                      <a:pt x="23228" y="22851"/>
                    </a:lnTo>
                    <a:lnTo>
                      <a:pt x="20277" y="20860"/>
                    </a:lnTo>
                    <a:lnTo>
                      <a:pt x="18087" y="35178"/>
                    </a:lnTo>
                    <a:lnTo>
                      <a:pt x="15517" y="20860"/>
                    </a:lnTo>
                    <a:lnTo>
                      <a:pt x="12471" y="23041"/>
                    </a:lnTo>
                    <a:lnTo>
                      <a:pt x="14470" y="20196"/>
                    </a:ln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4" name="Freeform 583">
                <a:extLst>
                  <a:ext uri="{FF2B5EF4-FFF2-40B4-BE49-F238E27FC236}">
                    <a16:creationId xmlns:a16="http://schemas.microsoft.com/office/drawing/2014/main" id="{7316CB7A-A3F7-584F-A529-A6769046A5AA}"/>
                  </a:ext>
                </a:extLst>
              </p:cNvPr>
              <p:cNvSpPr/>
              <p:nvPr/>
            </p:nvSpPr>
            <p:spPr>
              <a:xfrm>
                <a:off x="9557097" y="2696872"/>
                <a:ext cx="35317" cy="35177"/>
              </a:xfrm>
              <a:custGeom>
                <a:avLst/>
                <a:gdLst>
                  <a:gd name="connsiteX0" fmla="*/ 14470 w 35317"/>
                  <a:gd name="connsiteY0" fmla="*/ 20196 h 35177"/>
                  <a:gd name="connsiteX1" fmla="*/ 0 w 35317"/>
                  <a:gd name="connsiteY1" fmla="*/ 18016 h 35177"/>
                  <a:gd name="connsiteX2" fmla="*/ 14375 w 35317"/>
                  <a:gd name="connsiteY2" fmla="*/ 15455 h 35177"/>
                  <a:gd name="connsiteX3" fmla="*/ 12185 w 35317"/>
                  <a:gd name="connsiteY3" fmla="*/ 12326 h 35177"/>
                  <a:gd name="connsiteX4" fmla="*/ 15327 w 35317"/>
                  <a:gd name="connsiteY4" fmla="*/ 14507 h 35177"/>
                  <a:gd name="connsiteX5" fmla="*/ 17231 w 35317"/>
                  <a:gd name="connsiteY5" fmla="*/ 0 h 35177"/>
                  <a:gd name="connsiteX6" fmla="*/ 20086 w 35317"/>
                  <a:gd name="connsiteY6" fmla="*/ 14223 h 35177"/>
                  <a:gd name="connsiteX7" fmla="*/ 22942 w 35317"/>
                  <a:gd name="connsiteY7" fmla="*/ 12137 h 35177"/>
                  <a:gd name="connsiteX8" fmla="*/ 20753 w 35317"/>
                  <a:gd name="connsiteY8" fmla="*/ 15266 h 35177"/>
                  <a:gd name="connsiteX9" fmla="*/ 35318 w 35317"/>
                  <a:gd name="connsiteY9" fmla="*/ 17162 h 35177"/>
                  <a:gd name="connsiteX10" fmla="*/ 21038 w 35317"/>
                  <a:gd name="connsiteY10" fmla="*/ 20007 h 35177"/>
                  <a:gd name="connsiteX11" fmla="*/ 23133 w 35317"/>
                  <a:gd name="connsiteY11" fmla="*/ 22851 h 35177"/>
                  <a:gd name="connsiteX12" fmla="*/ 20277 w 35317"/>
                  <a:gd name="connsiteY12" fmla="*/ 20860 h 35177"/>
                  <a:gd name="connsiteX13" fmla="*/ 18087 w 35317"/>
                  <a:gd name="connsiteY13" fmla="*/ 35178 h 35177"/>
                  <a:gd name="connsiteX14" fmla="*/ 15517 w 35317"/>
                  <a:gd name="connsiteY14" fmla="*/ 20765 h 35177"/>
                  <a:gd name="connsiteX15" fmla="*/ 12376 w 35317"/>
                  <a:gd name="connsiteY15" fmla="*/ 23041 h 35177"/>
                  <a:gd name="connsiteX16" fmla="*/ 14470 w 35317"/>
                  <a:gd name="connsiteY16" fmla="*/ 20196 h 35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317" h="35177">
                    <a:moveTo>
                      <a:pt x="14470" y="20196"/>
                    </a:moveTo>
                    <a:lnTo>
                      <a:pt x="0" y="18016"/>
                    </a:lnTo>
                    <a:lnTo>
                      <a:pt x="14375" y="15455"/>
                    </a:lnTo>
                    <a:lnTo>
                      <a:pt x="12185" y="12326"/>
                    </a:lnTo>
                    <a:lnTo>
                      <a:pt x="15327" y="14507"/>
                    </a:lnTo>
                    <a:lnTo>
                      <a:pt x="17231" y="0"/>
                    </a:lnTo>
                    <a:lnTo>
                      <a:pt x="20086" y="14223"/>
                    </a:lnTo>
                    <a:lnTo>
                      <a:pt x="22942" y="12137"/>
                    </a:lnTo>
                    <a:lnTo>
                      <a:pt x="20753" y="15266"/>
                    </a:lnTo>
                    <a:lnTo>
                      <a:pt x="35318" y="17162"/>
                    </a:lnTo>
                    <a:lnTo>
                      <a:pt x="21038" y="20007"/>
                    </a:lnTo>
                    <a:lnTo>
                      <a:pt x="23133" y="22851"/>
                    </a:lnTo>
                    <a:lnTo>
                      <a:pt x="20277" y="20860"/>
                    </a:lnTo>
                    <a:lnTo>
                      <a:pt x="18087" y="35178"/>
                    </a:lnTo>
                    <a:lnTo>
                      <a:pt x="15517" y="20765"/>
                    </a:lnTo>
                    <a:lnTo>
                      <a:pt x="12376" y="23041"/>
                    </a:lnTo>
                    <a:lnTo>
                      <a:pt x="14470" y="20196"/>
                    </a:ln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5" name="Freeform 584">
                <a:extLst>
                  <a:ext uri="{FF2B5EF4-FFF2-40B4-BE49-F238E27FC236}">
                    <a16:creationId xmlns:a16="http://schemas.microsoft.com/office/drawing/2014/main" id="{FF2CB35D-9ED4-534D-ACD1-37AC5B9A90B5}"/>
                  </a:ext>
                </a:extLst>
              </p:cNvPr>
              <p:cNvSpPr/>
              <p:nvPr/>
            </p:nvSpPr>
            <p:spPr>
              <a:xfrm>
                <a:off x="9192311" y="2669943"/>
                <a:ext cx="35221" cy="35177"/>
              </a:xfrm>
              <a:custGeom>
                <a:avLst/>
                <a:gdLst>
                  <a:gd name="connsiteX0" fmla="*/ 14374 w 35221"/>
                  <a:gd name="connsiteY0" fmla="*/ 20196 h 35177"/>
                  <a:gd name="connsiteX1" fmla="*/ 0 w 35221"/>
                  <a:gd name="connsiteY1" fmla="*/ 18016 h 35177"/>
                  <a:gd name="connsiteX2" fmla="*/ 14374 w 35221"/>
                  <a:gd name="connsiteY2" fmla="*/ 15361 h 35177"/>
                  <a:gd name="connsiteX3" fmla="*/ 12090 w 35221"/>
                  <a:gd name="connsiteY3" fmla="*/ 12326 h 35177"/>
                  <a:gd name="connsiteX4" fmla="*/ 15231 w 35221"/>
                  <a:gd name="connsiteY4" fmla="*/ 14507 h 35177"/>
                  <a:gd name="connsiteX5" fmla="*/ 17135 w 35221"/>
                  <a:gd name="connsiteY5" fmla="*/ 0 h 35177"/>
                  <a:gd name="connsiteX6" fmla="*/ 19991 w 35221"/>
                  <a:gd name="connsiteY6" fmla="*/ 14223 h 35177"/>
                  <a:gd name="connsiteX7" fmla="*/ 22847 w 35221"/>
                  <a:gd name="connsiteY7" fmla="*/ 12137 h 35177"/>
                  <a:gd name="connsiteX8" fmla="*/ 20752 w 35221"/>
                  <a:gd name="connsiteY8" fmla="*/ 15266 h 35177"/>
                  <a:gd name="connsiteX9" fmla="*/ 35222 w 35221"/>
                  <a:gd name="connsiteY9" fmla="*/ 17162 h 35177"/>
                  <a:gd name="connsiteX10" fmla="*/ 20943 w 35221"/>
                  <a:gd name="connsiteY10" fmla="*/ 20007 h 35177"/>
                  <a:gd name="connsiteX11" fmla="*/ 23132 w 35221"/>
                  <a:gd name="connsiteY11" fmla="*/ 22851 h 35177"/>
                  <a:gd name="connsiteX12" fmla="*/ 20181 w 35221"/>
                  <a:gd name="connsiteY12" fmla="*/ 20860 h 35177"/>
                  <a:gd name="connsiteX13" fmla="*/ 18087 w 35221"/>
                  <a:gd name="connsiteY13" fmla="*/ 35178 h 35177"/>
                  <a:gd name="connsiteX14" fmla="*/ 15422 w 35221"/>
                  <a:gd name="connsiteY14" fmla="*/ 20765 h 35177"/>
                  <a:gd name="connsiteX15" fmla="*/ 12375 w 35221"/>
                  <a:gd name="connsiteY15" fmla="*/ 23041 h 35177"/>
                  <a:gd name="connsiteX16" fmla="*/ 14374 w 35221"/>
                  <a:gd name="connsiteY16" fmla="*/ 20196 h 35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21" h="35177">
                    <a:moveTo>
                      <a:pt x="14374" y="20196"/>
                    </a:moveTo>
                    <a:lnTo>
                      <a:pt x="0" y="18016"/>
                    </a:lnTo>
                    <a:lnTo>
                      <a:pt x="14374" y="15361"/>
                    </a:lnTo>
                    <a:lnTo>
                      <a:pt x="12090" y="12326"/>
                    </a:lnTo>
                    <a:lnTo>
                      <a:pt x="15231" y="14507"/>
                    </a:lnTo>
                    <a:lnTo>
                      <a:pt x="17135" y="0"/>
                    </a:lnTo>
                    <a:lnTo>
                      <a:pt x="19991" y="14223"/>
                    </a:lnTo>
                    <a:lnTo>
                      <a:pt x="22847" y="12137"/>
                    </a:lnTo>
                    <a:lnTo>
                      <a:pt x="20752" y="15266"/>
                    </a:lnTo>
                    <a:lnTo>
                      <a:pt x="35222" y="17162"/>
                    </a:lnTo>
                    <a:lnTo>
                      <a:pt x="20943" y="20007"/>
                    </a:lnTo>
                    <a:lnTo>
                      <a:pt x="23132" y="22851"/>
                    </a:lnTo>
                    <a:lnTo>
                      <a:pt x="20181" y="20860"/>
                    </a:lnTo>
                    <a:lnTo>
                      <a:pt x="18087" y="35178"/>
                    </a:lnTo>
                    <a:lnTo>
                      <a:pt x="15422" y="20765"/>
                    </a:lnTo>
                    <a:lnTo>
                      <a:pt x="12375" y="23041"/>
                    </a:lnTo>
                    <a:lnTo>
                      <a:pt x="14374" y="20196"/>
                    </a:ln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6" name="Freeform 585">
                <a:extLst>
                  <a:ext uri="{FF2B5EF4-FFF2-40B4-BE49-F238E27FC236}">
                    <a16:creationId xmlns:a16="http://schemas.microsoft.com/office/drawing/2014/main" id="{6E8833FE-0FBC-ED40-B7B7-B912FAB335DD}"/>
                  </a:ext>
                </a:extLst>
              </p:cNvPr>
              <p:cNvSpPr/>
              <p:nvPr/>
            </p:nvSpPr>
            <p:spPr>
              <a:xfrm>
                <a:off x="8975457" y="2680279"/>
                <a:ext cx="35317" cy="35177"/>
              </a:xfrm>
              <a:custGeom>
                <a:avLst/>
                <a:gdLst>
                  <a:gd name="connsiteX0" fmla="*/ 14470 w 35317"/>
                  <a:gd name="connsiteY0" fmla="*/ 20102 h 35177"/>
                  <a:gd name="connsiteX1" fmla="*/ 0 w 35317"/>
                  <a:gd name="connsiteY1" fmla="*/ 18016 h 35177"/>
                  <a:gd name="connsiteX2" fmla="*/ 14374 w 35317"/>
                  <a:gd name="connsiteY2" fmla="*/ 15361 h 35177"/>
                  <a:gd name="connsiteX3" fmla="*/ 12090 w 35317"/>
                  <a:gd name="connsiteY3" fmla="*/ 12326 h 35177"/>
                  <a:gd name="connsiteX4" fmla="*/ 15326 w 35317"/>
                  <a:gd name="connsiteY4" fmla="*/ 14507 h 35177"/>
                  <a:gd name="connsiteX5" fmla="*/ 17230 w 35317"/>
                  <a:gd name="connsiteY5" fmla="*/ 0 h 35177"/>
                  <a:gd name="connsiteX6" fmla="*/ 20086 w 35317"/>
                  <a:gd name="connsiteY6" fmla="*/ 14223 h 35177"/>
                  <a:gd name="connsiteX7" fmla="*/ 22847 w 35317"/>
                  <a:gd name="connsiteY7" fmla="*/ 12137 h 35177"/>
                  <a:gd name="connsiteX8" fmla="*/ 20752 w 35317"/>
                  <a:gd name="connsiteY8" fmla="*/ 15266 h 35177"/>
                  <a:gd name="connsiteX9" fmla="*/ 35317 w 35317"/>
                  <a:gd name="connsiteY9" fmla="*/ 17162 h 35177"/>
                  <a:gd name="connsiteX10" fmla="*/ 20943 w 35317"/>
                  <a:gd name="connsiteY10" fmla="*/ 20007 h 35177"/>
                  <a:gd name="connsiteX11" fmla="*/ 23132 w 35317"/>
                  <a:gd name="connsiteY11" fmla="*/ 22756 h 35177"/>
                  <a:gd name="connsiteX12" fmla="*/ 20181 w 35317"/>
                  <a:gd name="connsiteY12" fmla="*/ 20860 h 35177"/>
                  <a:gd name="connsiteX13" fmla="*/ 18087 w 35317"/>
                  <a:gd name="connsiteY13" fmla="*/ 35178 h 35177"/>
                  <a:gd name="connsiteX14" fmla="*/ 15422 w 35317"/>
                  <a:gd name="connsiteY14" fmla="*/ 20765 h 35177"/>
                  <a:gd name="connsiteX15" fmla="*/ 12375 w 35317"/>
                  <a:gd name="connsiteY15" fmla="*/ 23041 h 35177"/>
                  <a:gd name="connsiteX16" fmla="*/ 14470 w 35317"/>
                  <a:gd name="connsiteY16" fmla="*/ 20102 h 35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317" h="35177">
                    <a:moveTo>
                      <a:pt x="14470" y="20102"/>
                    </a:moveTo>
                    <a:lnTo>
                      <a:pt x="0" y="18016"/>
                    </a:lnTo>
                    <a:lnTo>
                      <a:pt x="14374" y="15361"/>
                    </a:lnTo>
                    <a:lnTo>
                      <a:pt x="12090" y="12326"/>
                    </a:lnTo>
                    <a:lnTo>
                      <a:pt x="15326" y="14507"/>
                    </a:lnTo>
                    <a:lnTo>
                      <a:pt x="17230" y="0"/>
                    </a:lnTo>
                    <a:lnTo>
                      <a:pt x="20086" y="14223"/>
                    </a:lnTo>
                    <a:lnTo>
                      <a:pt x="22847" y="12137"/>
                    </a:lnTo>
                    <a:lnTo>
                      <a:pt x="20752" y="15266"/>
                    </a:lnTo>
                    <a:lnTo>
                      <a:pt x="35317" y="17162"/>
                    </a:lnTo>
                    <a:lnTo>
                      <a:pt x="20943" y="20007"/>
                    </a:lnTo>
                    <a:lnTo>
                      <a:pt x="23132" y="22756"/>
                    </a:lnTo>
                    <a:lnTo>
                      <a:pt x="20181" y="20860"/>
                    </a:lnTo>
                    <a:lnTo>
                      <a:pt x="18087" y="35178"/>
                    </a:lnTo>
                    <a:lnTo>
                      <a:pt x="15422" y="20765"/>
                    </a:lnTo>
                    <a:lnTo>
                      <a:pt x="12375" y="23041"/>
                    </a:lnTo>
                    <a:lnTo>
                      <a:pt x="14470" y="20102"/>
                    </a:ln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7" name="Freeform 586">
                <a:extLst>
                  <a:ext uri="{FF2B5EF4-FFF2-40B4-BE49-F238E27FC236}">
                    <a16:creationId xmlns:a16="http://schemas.microsoft.com/office/drawing/2014/main" id="{949A2576-ECA4-9E41-B9FA-44D5D5868E9F}"/>
                  </a:ext>
                </a:extLst>
              </p:cNvPr>
              <p:cNvSpPr/>
              <p:nvPr/>
            </p:nvSpPr>
            <p:spPr>
              <a:xfrm>
                <a:off x="8950325" y="2746083"/>
                <a:ext cx="35317" cy="35177"/>
              </a:xfrm>
              <a:custGeom>
                <a:avLst/>
                <a:gdLst>
                  <a:gd name="connsiteX0" fmla="*/ 14470 w 35317"/>
                  <a:gd name="connsiteY0" fmla="*/ 20196 h 35177"/>
                  <a:gd name="connsiteX1" fmla="*/ 0 w 35317"/>
                  <a:gd name="connsiteY1" fmla="*/ 18016 h 35177"/>
                  <a:gd name="connsiteX2" fmla="*/ 14375 w 35317"/>
                  <a:gd name="connsiteY2" fmla="*/ 15455 h 35177"/>
                  <a:gd name="connsiteX3" fmla="*/ 12090 w 35317"/>
                  <a:gd name="connsiteY3" fmla="*/ 12326 h 35177"/>
                  <a:gd name="connsiteX4" fmla="*/ 15327 w 35317"/>
                  <a:gd name="connsiteY4" fmla="*/ 14507 h 35177"/>
                  <a:gd name="connsiteX5" fmla="*/ 17230 w 35317"/>
                  <a:gd name="connsiteY5" fmla="*/ 0 h 35177"/>
                  <a:gd name="connsiteX6" fmla="*/ 20086 w 35317"/>
                  <a:gd name="connsiteY6" fmla="*/ 14223 h 35177"/>
                  <a:gd name="connsiteX7" fmla="*/ 22942 w 35317"/>
                  <a:gd name="connsiteY7" fmla="*/ 12042 h 35177"/>
                  <a:gd name="connsiteX8" fmla="*/ 20752 w 35317"/>
                  <a:gd name="connsiteY8" fmla="*/ 15266 h 35177"/>
                  <a:gd name="connsiteX9" fmla="*/ 35317 w 35317"/>
                  <a:gd name="connsiteY9" fmla="*/ 17162 h 35177"/>
                  <a:gd name="connsiteX10" fmla="*/ 21038 w 35317"/>
                  <a:gd name="connsiteY10" fmla="*/ 20007 h 35177"/>
                  <a:gd name="connsiteX11" fmla="*/ 23228 w 35317"/>
                  <a:gd name="connsiteY11" fmla="*/ 22756 h 35177"/>
                  <a:gd name="connsiteX12" fmla="*/ 20181 w 35317"/>
                  <a:gd name="connsiteY12" fmla="*/ 20860 h 35177"/>
                  <a:gd name="connsiteX13" fmla="*/ 18087 w 35317"/>
                  <a:gd name="connsiteY13" fmla="*/ 35178 h 35177"/>
                  <a:gd name="connsiteX14" fmla="*/ 15422 w 35317"/>
                  <a:gd name="connsiteY14" fmla="*/ 20765 h 35177"/>
                  <a:gd name="connsiteX15" fmla="*/ 12376 w 35317"/>
                  <a:gd name="connsiteY15" fmla="*/ 23041 h 35177"/>
                  <a:gd name="connsiteX16" fmla="*/ 14470 w 35317"/>
                  <a:gd name="connsiteY16" fmla="*/ 20196 h 35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317" h="35177">
                    <a:moveTo>
                      <a:pt x="14470" y="20196"/>
                    </a:moveTo>
                    <a:lnTo>
                      <a:pt x="0" y="18016"/>
                    </a:lnTo>
                    <a:lnTo>
                      <a:pt x="14375" y="15455"/>
                    </a:lnTo>
                    <a:lnTo>
                      <a:pt x="12090" y="12326"/>
                    </a:lnTo>
                    <a:lnTo>
                      <a:pt x="15327" y="14507"/>
                    </a:lnTo>
                    <a:lnTo>
                      <a:pt x="17230" y="0"/>
                    </a:lnTo>
                    <a:lnTo>
                      <a:pt x="20086" y="14223"/>
                    </a:lnTo>
                    <a:lnTo>
                      <a:pt x="22942" y="12042"/>
                    </a:lnTo>
                    <a:lnTo>
                      <a:pt x="20752" y="15266"/>
                    </a:lnTo>
                    <a:lnTo>
                      <a:pt x="35317" y="17162"/>
                    </a:lnTo>
                    <a:lnTo>
                      <a:pt x="21038" y="20007"/>
                    </a:lnTo>
                    <a:lnTo>
                      <a:pt x="23228" y="22756"/>
                    </a:lnTo>
                    <a:lnTo>
                      <a:pt x="20181" y="20860"/>
                    </a:lnTo>
                    <a:lnTo>
                      <a:pt x="18087" y="35178"/>
                    </a:lnTo>
                    <a:lnTo>
                      <a:pt x="15422" y="20765"/>
                    </a:lnTo>
                    <a:lnTo>
                      <a:pt x="12376" y="23041"/>
                    </a:lnTo>
                    <a:lnTo>
                      <a:pt x="14470" y="20196"/>
                    </a:ln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8" name="Freeform 587">
                <a:extLst>
                  <a:ext uri="{FF2B5EF4-FFF2-40B4-BE49-F238E27FC236}">
                    <a16:creationId xmlns:a16="http://schemas.microsoft.com/office/drawing/2014/main" id="{34464DC9-D81B-BA43-9A99-E0058F539602}"/>
                  </a:ext>
                </a:extLst>
              </p:cNvPr>
              <p:cNvSpPr/>
              <p:nvPr/>
            </p:nvSpPr>
            <p:spPr>
              <a:xfrm>
                <a:off x="8752415" y="2723421"/>
                <a:ext cx="35317" cy="35272"/>
              </a:xfrm>
              <a:custGeom>
                <a:avLst/>
                <a:gdLst>
                  <a:gd name="connsiteX0" fmla="*/ 14470 w 35317"/>
                  <a:gd name="connsiteY0" fmla="*/ 20196 h 35272"/>
                  <a:gd name="connsiteX1" fmla="*/ 0 w 35317"/>
                  <a:gd name="connsiteY1" fmla="*/ 18110 h 35272"/>
                  <a:gd name="connsiteX2" fmla="*/ 14375 w 35317"/>
                  <a:gd name="connsiteY2" fmla="*/ 15455 h 35272"/>
                  <a:gd name="connsiteX3" fmla="*/ 12090 w 35317"/>
                  <a:gd name="connsiteY3" fmla="*/ 12421 h 35272"/>
                  <a:gd name="connsiteX4" fmla="*/ 15327 w 35317"/>
                  <a:gd name="connsiteY4" fmla="*/ 14602 h 35272"/>
                  <a:gd name="connsiteX5" fmla="*/ 17230 w 35317"/>
                  <a:gd name="connsiteY5" fmla="*/ 0 h 35272"/>
                  <a:gd name="connsiteX6" fmla="*/ 20086 w 35317"/>
                  <a:gd name="connsiteY6" fmla="*/ 14318 h 35272"/>
                  <a:gd name="connsiteX7" fmla="*/ 22942 w 35317"/>
                  <a:gd name="connsiteY7" fmla="*/ 12137 h 35272"/>
                  <a:gd name="connsiteX8" fmla="*/ 20848 w 35317"/>
                  <a:gd name="connsiteY8" fmla="*/ 15361 h 35272"/>
                  <a:gd name="connsiteX9" fmla="*/ 35318 w 35317"/>
                  <a:gd name="connsiteY9" fmla="*/ 17257 h 35272"/>
                  <a:gd name="connsiteX10" fmla="*/ 21038 w 35317"/>
                  <a:gd name="connsiteY10" fmla="*/ 20102 h 35272"/>
                  <a:gd name="connsiteX11" fmla="*/ 23133 w 35317"/>
                  <a:gd name="connsiteY11" fmla="*/ 22851 h 35272"/>
                  <a:gd name="connsiteX12" fmla="*/ 20277 w 35317"/>
                  <a:gd name="connsiteY12" fmla="*/ 20955 h 35272"/>
                  <a:gd name="connsiteX13" fmla="*/ 18087 w 35317"/>
                  <a:gd name="connsiteY13" fmla="*/ 35273 h 35272"/>
                  <a:gd name="connsiteX14" fmla="*/ 15517 w 35317"/>
                  <a:gd name="connsiteY14" fmla="*/ 20955 h 35272"/>
                  <a:gd name="connsiteX15" fmla="*/ 12471 w 35317"/>
                  <a:gd name="connsiteY15" fmla="*/ 23136 h 35272"/>
                  <a:gd name="connsiteX16" fmla="*/ 14470 w 35317"/>
                  <a:gd name="connsiteY16" fmla="*/ 20196 h 35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317" h="35272">
                    <a:moveTo>
                      <a:pt x="14470" y="20196"/>
                    </a:moveTo>
                    <a:lnTo>
                      <a:pt x="0" y="18110"/>
                    </a:lnTo>
                    <a:lnTo>
                      <a:pt x="14375" y="15455"/>
                    </a:lnTo>
                    <a:lnTo>
                      <a:pt x="12090" y="12421"/>
                    </a:lnTo>
                    <a:lnTo>
                      <a:pt x="15327" y="14602"/>
                    </a:lnTo>
                    <a:lnTo>
                      <a:pt x="17230" y="0"/>
                    </a:lnTo>
                    <a:lnTo>
                      <a:pt x="20086" y="14318"/>
                    </a:lnTo>
                    <a:lnTo>
                      <a:pt x="22942" y="12137"/>
                    </a:lnTo>
                    <a:lnTo>
                      <a:pt x="20848" y="15361"/>
                    </a:lnTo>
                    <a:lnTo>
                      <a:pt x="35318" y="17257"/>
                    </a:lnTo>
                    <a:lnTo>
                      <a:pt x="21038" y="20102"/>
                    </a:lnTo>
                    <a:lnTo>
                      <a:pt x="23133" y="22851"/>
                    </a:lnTo>
                    <a:lnTo>
                      <a:pt x="20277" y="20955"/>
                    </a:lnTo>
                    <a:lnTo>
                      <a:pt x="18087" y="35273"/>
                    </a:lnTo>
                    <a:lnTo>
                      <a:pt x="15517" y="20955"/>
                    </a:lnTo>
                    <a:lnTo>
                      <a:pt x="12471" y="23136"/>
                    </a:lnTo>
                    <a:lnTo>
                      <a:pt x="14470" y="20196"/>
                    </a:ln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9" name="Freeform 588">
                <a:extLst>
                  <a:ext uri="{FF2B5EF4-FFF2-40B4-BE49-F238E27FC236}">
                    <a16:creationId xmlns:a16="http://schemas.microsoft.com/office/drawing/2014/main" id="{3F84B45A-88B9-BA40-B96F-0FC7477F91A4}"/>
                  </a:ext>
                </a:extLst>
              </p:cNvPr>
              <p:cNvSpPr/>
              <p:nvPr/>
            </p:nvSpPr>
            <p:spPr>
              <a:xfrm>
                <a:off x="8680162" y="2736601"/>
                <a:ext cx="35412" cy="35272"/>
              </a:xfrm>
              <a:custGeom>
                <a:avLst/>
                <a:gdLst>
                  <a:gd name="connsiteX0" fmla="*/ 14470 w 35412"/>
                  <a:gd name="connsiteY0" fmla="*/ 20196 h 35272"/>
                  <a:gd name="connsiteX1" fmla="*/ 0 w 35412"/>
                  <a:gd name="connsiteY1" fmla="*/ 18110 h 35272"/>
                  <a:gd name="connsiteX2" fmla="*/ 14470 w 35412"/>
                  <a:gd name="connsiteY2" fmla="*/ 15455 h 35272"/>
                  <a:gd name="connsiteX3" fmla="*/ 12185 w 35412"/>
                  <a:gd name="connsiteY3" fmla="*/ 12421 h 35272"/>
                  <a:gd name="connsiteX4" fmla="*/ 15327 w 35412"/>
                  <a:gd name="connsiteY4" fmla="*/ 14602 h 35272"/>
                  <a:gd name="connsiteX5" fmla="*/ 17230 w 35412"/>
                  <a:gd name="connsiteY5" fmla="*/ 0 h 35272"/>
                  <a:gd name="connsiteX6" fmla="*/ 20086 w 35412"/>
                  <a:gd name="connsiteY6" fmla="*/ 14318 h 35272"/>
                  <a:gd name="connsiteX7" fmla="*/ 22942 w 35412"/>
                  <a:gd name="connsiteY7" fmla="*/ 12137 h 35272"/>
                  <a:gd name="connsiteX8" fmla="*/ 20848 w 35412"/>
                  <a:gd name="connsiteY8" fmla="*/ 15266 h 35272"/>
                  <a:gd name="connsiteX9" fmla="*/ 35413 w 35412"/>
                  <a:gd name="connsiteY9" fmla="*/ 17162 h 35272"/>
                  <a:gd name="connsiteX10" fmla="*/ 21038 w 35412"/>
                  <a:gd name="connsiteY10" fmla="*/ 20007 h 35272"/>
                  <a:gd name="connsiteX11" fmla="*/ 23228 w 35412"/>
                  <a:gd name="connsiteY11" fmla="*/ 22851 h 35272"/>
                  <a:gd name="connsiteX12" fmla="*/ 20277 w 35412"/>
                  <a:gd name="connsiteY12" fmla="*/ 20860 h 35272"/>
                  <a:gd name="connsiteX13" fmla="*/ 18087 w 35412"/>
                  <a:gd name="connsiteY13" fmla="*/ 35273 h 35272"/>
                  <a:gd name="connsiteX14" fmla="*/ 15517 w 35412"/>
                  <a:gd name="connsiteY14" fmla="*/ 20860 h 35272"/>
                  <a:gd name="connsiteX15" fmla="*/ 12471 w 35412"/>
                  <a:gd name="connsiteY15" fmla="*/ 23136 h 35272"/>
                  <a:gd name="connsiteX16" fmla="*/ 14470 w 35412"/>
                  <a:gd name="connsiteY16" fmla="*/ 20196 h 35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412" h="35272">
                    <a:moveTo>
                      <a:pt x="14470" y="20196"/>
                    </a:moveTo>
                    <a:lnTo>
                      <a:pt x="0" y="18110"/>
                    </a:lnTo>
                    <a:lnTo>
                      <a:pt x="14470" y="15455"/>
                    </a:lnTo>
                    <a:lnTo>
                      <a:pt x="12185" y="12421"/>
                    </a:lnTo>
                    <a:lnTo>
                      <a:pt x="15327" y="14602"/>
                    </a:lnTo>
                    <a:lnTo>
                      <a:pt x="17230" y="0"/>
                    </a:lnTo>
                    <a:lnTo>
                      <a:pt x="20086" y="14318"/>
                    </a:lnTo>
                    <a:lnTo>
                      <a:pt x="22942" y="12137"/>
                    </a:lnTo>
                    <a:lnTo>
                      <a:pt x="20848" y="15266"/>
                    </a:lnTo>
                    <a:lnTo>
                      <a:pt x="35413" y="17162"/>
                    </a:lnTo>
                    <a:lnTo>
                      <a:pt x="21038" y="20007"/>
                    </a:lnTo>
                    <a:lnTo>
                      <a:pt x="23228" y="22851"/>
                    </a:lnTo>
                    <a:lnTo>
                      <a:pt x="20277" y="20860"/>
                    </a:lnTo>
                    <a:lnTo>
                      <a:pt x="18087" y="35273"/>
                    </a:lnTo>
                    <a:lnTo>
                      <a:pt x="15517" y="20860"/>
                    </a:lnTo>
                    <a:lnTo>
                      <a:pt x="12471" y="23136"/>
                    </a:lnTo>
                    <a:lnTo>
                      <a:pt x="14470" y="20196"/>
                    </a:ln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0" name="Freeform 589">
                <a:extLst>
                  <a:ext uri="{FF2B5EF4-FFF2-40B4-BE49-F238E27FC236}">
                    <a16:creationId xmlns:a16="http://schemas.microsoft.com/office/drawing/2014/main" id="{696463D8-1589-8045-9F32-37C826EC383D}"/>
                  </a:ext>
                </a:extLst>
              </p:cNvPr>
              <p:cNvSpPr/>
              <p:nvPr/>
            </p:nvSpPr>
            <p:spPr>
              <a:xfrm>
                <a:off x="8868267" y="2881578"/>
                <a:ext cx="35317" cy="35272"/>
              </a:xfrm>
              <a:custGeom>
                <a:avLst/>
                <a:gdLst>
                  <a:gd name="connsiteX0" fmla="*/ 14375 w 35317"/>
                  <a:gd name="connsiteY0" fmla="*/ 20196 h 35272"/>
                  <a:gd name="connsiteX1" fmla="*/ 0 w 35317"/>
                  <a:gd name="connsiteY1" fmla="*/ 18016 h 35272"/>
                  <a:gd name="connsiteX2" fmla="*/ 14375 w 35317"/>
                  <a:gd name="connsiteY2" fmla="*/ 15455 h 35272"/>
                  <a:gd name="connsiteX3" fmla="*/ 12090 w 35317"/>
                  <a:gd name="connsiteY3" fmla="*/ 12421 h 35272"/>
                  <a:gd name="connsiteX4" fmla="*/ 15231 w 35317"/>
                  <a:gd name="connsiteY4" fmla="*/ 14602 h 35272"/>
                  <a:gd name="connsiteX5" fmla="*/ 17135 w 35317"/>
                  <a:gd name="connsiteY5" fmla="*/ 0 h 35272"/>
                  <a:gd name="connsiteX6" fmla="*/ 20086 w 35317"/>
                  <a:gd name="connsiteY6" fmla="*/ 14318 h 35272"/>
                  <a:gd name="connsiteX7" fmla="*/ 22847 w 35317"/>
                  <a:gd name="connsiteY7" fmla="*/ 12137 h 35272"/>
                  <a:gd name="connsiteX8" fmla="*/ 20752 w 35317"/>
                  <a:gd name="connsiteY8" fmla="*/ 15266 h 35272"/>
                  <a:gd name="connsiteX9" fmla="*/ 35317 w 35317"/>
                  <a:gd name="connsiteY9" fmla="*/ 17162 h 35272"/>
                  <a:gd name="connsiteX10" fmla="*/ 20943 w 35317"/>
                  <a:gd name="connsiteY10" fmla="*/ 20007 h 35272"/>
                  <a:gd name="connsiteX11" fmla="*/ 23132 w 35317"/>
                  <a:gd name="connsiteY11" fmla="*/ 22851 h 35272"/>
                  <a:gd name="connsiteX12" fmla="*/ 20181 w 35317"/>
                  <a:gd name="connsiteY12" fmla="*/ 20955 h 35272"/>
                  <a:gd name="connsiteX13" fmla="*/ 18087 w 35317"/>
                  <a:gd name="connsiteY13" fmla="*/ 35273 h 35272"/>
                  <a:gd name="connsiteX14" fmla="*/ 15422 w 35317"/>
                  <a:gd name="connsiteY14" fmla="*/ 20860 h 35272"/>
                  <a:gd name="connsiteX15" fmla="*/ 12375 w 35317"/>
                  <a:gd name="connsiteY15" fmla="*/ 23136 h 35272"/>
                  <a:gd name="connsiteX16" fmla="*/ 14375 w 35317"/>
                  <a:gd name="connsiteY16" fmla="*/ 20196 h 35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317" h="35272">
                    <a:moveTo>
                      <a:pt x="14375" y="20196"/>
                    </a:moveTo>
                    <a:lnTo>
                      <a:pt x="0" y="18016"/>
                    </a:lnTo>
                    <a:lnTo>
                      <a:pt x="14375" y="15455"/>
                    </a:lnTo>
                    <a:lnTo>
                      <a:pt x="12090" y="12421"/>
                    </a:lnTo>
                    <a:lnTo>
                      <a:pt x="15231" y="14602"/>
                    </a:lnTo>
                    <a:lnTo>
                      <a:pt x="17135" y="0"/>
                    </a:lnTo>
                    <a:lnTo>
                      <a:pt x="20086" y="14318"/>
                    </a:lnTo>
                    <a:lnTo>
                      <a:pt x="22847" y="12137"/>
                    </a:lnTo>
                    <a:lnTo>
                      <a:pt x="20752" y="15266"/>
                    </a:lnTo>
                    <a:lnTo>
                      <a:pt x="35317" y="17162"/>
                    </a:lnTo>
                    <a:lnTo>
                      <a:pt x="20943" y="20007"/>
                    </a:lnTo>
                    <a:lnTo>
                      <a:pt x="23132" y="22851"/>
                    </a:lnTo>
                    <a:lnTo>
                      <a:pt x="20181" y="20955"/>
                    </a:lnTo>
                    <a:lnTo>
                      <a:pt x="18087" y="35273"/>
                    </a:lnTo>
                    <a:lnTo>
                      <a:pt x="15422" y="20860"/>
                    </a:lnTo>
                    <a:lnTo>
                      <a:pt x="12375" y="23136"/>
                    </a:lnTo>
                    <a:lnTo>
                      <a:pt x="14375" y="20196"/>
                    </a:ln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1" name="Freeform 590">
                <a:extLst>
                  <a:ext uri="{FF2B5EF4-FFF2-40B4-BE49-F238E27FC236}">
                    <a16:creationId xmlns:a16="http://schemas.microsoft.com/office/drawing/2014/main" id="{D73BB380-A4E8-3A4C-A777-15F1F68D693C}"/>
                  </a:ext>
                </a:extLst>
              </p:cNvPr>
              <p:cNvSpPr/>
              <p:nvPr/>
            </p:nvSpPr>
            <p:spPr>
              <a:xfrm>
                <a:off x="9015724" y="3012049"/>
                <a:ext cx="35317" cy="35177"/>
              </a:xfrm>
              <a:custGeom>
                <a:avLst/>
                <a:gdLst>
                  <a:gd name="connsiteX0" fmla="*/ 14470 w 35317"/>
                  <a:gd name="connsiteY0" fmla="*/ 20102 h 35177"/>
                  <a:gd name="connsiteX1" fmla="*/ 0 w 35317"/>
                  <a:gd name="connsiteY1" fmla="*/ 18016 h 35177"/>
                  <a:gd name="connsiteX2" fmla="*/ 14470 w 35317"/>
                  <a:gd name="connsiteY2" fmla="*/ 15455 h 35177"/>
                  <a:gd name="connsiteX3" fmla="*/ 12185 w 35317"/>
                  <a:gd name="connsiteY3" fmla="*/ 12326 h 35177"/>
                  <a:gd name="connsiteX4" fmla="*/ 15327 w 35317"/>
                  <a:gd name="connsiteY4" fmla="*/ 14507 h 35177"/>
                  <a:gd name="connsiteX5" fmla="*/ 17230 w 35317"/>
                  <a:gd name="connsiteY5" fmla="*/ 0 h 35177"/>
                  <a:gd name="connsiteX6" fmla="*/ 20086 w 35317"/>
                  <a:gd name="connsiteY6" fmla="*/ 14223 h 35177"/>
                  <a:gd name="connsiteX7" fmla="*/ 22942 w 35317"/>
                  <a:gd name="connsiteY7" fmla="*/ 12042 h 35177"/>
                  <a:gd name="connsiteX8" fmla="*/ 20848 w 35317"/>
                  <a:gd name="connsiteY8" fmla="*/ 15266 h 35177"/>
                  <a:gd name="connsiteX9" fmla="*/ 35318 w 35317"/>
                  <a:gd name="connsiteY9" fmla="*/ 17162 h 35177"/>
                  <a:gd name="connsiteX10" fmla="*/ 21038 w 35317"/>
                  <a:gd name="connsiteY10" fmla="*/ 20007 h 35177"/>
                  <a:gd name="connsiteX11" fmla="*/ 23228 w 35317"/>
                  <a:gd name="connsiteY11" fmla="*/ 22851 h 35177"/>
                  <a:gd name="connsiteX12" fmla="*/ 20277 w 35317"/>
                  <a:gd name="connsiteY12" fmla="*/ 20860 h 35177"/>
                  <a:gd name="connsiteX13" fmla="*/ 18182 w 35317"/>
                  <a:gd name="connsiteY13" fmla="*/ 35178 h 35177"/>
                  <a:gd name="connsiteX14" fmla="*/ 15517 w 35317"/>
                  <a:gd name="connsiteY14" fmla="*/ 20765 h 35177"/>
                  <a:gd name="connsiteX15" fmla="*/ 12471 w 35317"/>
                  <a:gd name="connsiteY15" fmla="*/ 23041 h 35177"/>
                  <a:gd name="connsiteX16" fmla="*/ 14470 w 35317"/>
                  <a:gd name="connsiteY16" fmla="*/ 20102 h 35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317" h="35177">
                    <a:moveTo>
                      <a:pt x="14470" y="20102"/>
                    </a:moveTo>
                    <a:lnTo>
                      <a:pt x="0" y="18016"/>
                    </a:lnTo>
                    <a:lnTo>
                      <a:pt x="14470" y="15455"/>
                    </a:lnTo>
                    <a:lnTo>
                      <a:pt x="12185" y="12326"/>
                    </a:lnTo>
                    <a:lnTo>
                      <a:pt x="15327" y="14507"/>
                    </a:lnTo>
                    <a:lnTo>
                      <a:pt x="17230" y="0"/>
                    </a:lnTo>
                    <a:lnTo>
                      <a:pt x="20086" y="14223"/>
                    </a:lnTo>
                    <a:lnTo>
                      <a:pt x="22942" y="12042"/>
                    </a:lnTo>
                    <a:lnTo>
                      <a:pt x="20848" y="15266"/>
                    </a:lnTo>
                    <a:lnTo>
                      <a:pt x="35318" y="17162"/>
                    </a:lnTo>
                    <a:lnTo>
                      <a:pt x="21038" y="20007"/>
                    </a:lnTo>
                    <a:lnTo>
                      <a:pt x="23228" y="22851"/>
                    </a:lnTo>
                    <a:lnTo>
                      <a:pt x="20277" y="20860"/>
                    </a:lnTo>
                    <a:lnTo>
                      <a:pt x="18182" y="35178"/>
                    </a:lnTo>
                    <a:lnTo>
                      <a:pt x="15517" y="20765"/>
                    </a:lnTo>
                    <a:lnTo>
                      <a:pt x="12471" y="23041"/>
                    </a:lnTo>
                    <a:lnTo>
                      <a:pt x="14470" y="20102"/>
                    </a:ln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2" name="Freeform 591">
                <a:extLst>
                  <a:ext uri="{FF2B5EF4-FFF2-40B4-BE49-F238E27FC236}">
                    <a16:creationId xmlns:a16="http://schemas.microsoft.com/office/drawing/2014/main" id="{BCB033D9-3C70-9D46-BB0D-758C27325897}"/>
                  </a:ext>
                </a:extLst>
              </p:cNvPr>
              <p:cNvSpPr/>
              <p:nvPr/>
            </p:nvSpPr>
            <p:spPr>
              <a:xfrm>
                <a:off x="7592115" y="3378238"/>
                <a:ext cx="23386" cy="7501"/>
              </a:xfrm>
              <a:custGeom>
                <a:avLst/>
                <a:gdLst>
                  <a:gd name="connsiteX0" fmla="*/ 730 w 23386"/>
                  <a:gd name="connsiteY0" fmla="*/ 5310 h 7501"/>
                  <a:gd name="connsiteX1" fmla="*/ 63 w 23386"/>
                  <a:gd name="connsiteY1" fmla="*/ 6827 h 7501"/>
                  <a:gd name="connsiteX2" fmla="*/ 1568 w 23386"/>
                  <a:gd name="connsiteY2" fmla="*/ 7402 h 7501"/>
                  <a:gd name="connsiteX3" fmla="*/ 1587 w 23386"/>
                  <a:gd name="connsiteY3" fmla="*/ 7396 h 7501"/>
                  <a:gd name="connsiteX4" fmla="*/ 22149 w 23386"/>
                  <a:gd name="connsiteY4" fmla="*/ 2276 h 7501"/>
                  <a:gd name="connsiteX5" fmla="*/ 23386 w 23386"/>
                  <a:gd name="connsiteY5" fmla="*/ 1138 h 7501"/>
                  <a:gd name="connsiteX6" fmla="*/ 22244 w 23386"/>
                  <a:gd name="connsiteY6" fmla="*/ 0 h 7501"/>
                  <a:gd name="connsiteX7" fmla="*/ 730 w 23386"/>
                  <a:gd name="connsiteY7" fmla="*/ 5310 h 7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86" h="7501">
                    <a:moveTo>
                      <a:pt x="730" y="5310"/>
                    </a:moveTo>
                    <a:cubicBezTo>
                      <a:pt x="149" y="5570"/>
                      <a:pt x="-136" y="6226"/>
                      <a:pt x="63" y="6827"/>
                    </a:cubicBezTo>
                    <a:cubicBezTo>
                      <a:pt x="321" y="7401"/>
                      <a:pt x="996" y="7659"/>
                      <a:pt x="1568" y="7402"/>
                    </a:cubicBezTo>
                    <a:cubicBezTo>
                      <a:pt x="1577" y="7401"/>
                      <a:pt x="1577" y="7398"/>
                      <a:pt x="1587" y="7396"/>
                    </a:cubicBezTo>
                    <a:cubicBezTo>
                      <a:pt x="8098" y="4536"/>
                      <a:pt x="15057" y="2805"/>
                      <a:pt x="22149" y="2276"/>
                    </a:cubicBezTo>
                    <a:cubicBezTo>
                      <a:pt x="22796" y="2278"/>
                      <a:pt x="23339" y="1782"/>
                      <a:pt x="23386" y="1138"/>
                    </a:cubicBezTo>
                    <a:cubicBezTo>
                      <a:pt x="23386" y="509"/>
                      <a:pt x="22872" y="0"/>
                      <a:pt x="22244" y="0"/>
                    </a:cubicBezTo>
                    <a:cubicBezTo>
                      <a:pt x="14819" y="530"/>
                      <a:pt x="7546" y="2327"/>
                      <a:pt x="730" y="5310"/>
                    </a:cubicBezTo>
                    <a:close/>
                  </a:path>
                </a:pathLst>
              </a:custGeom>
              <a:solidFill>
                <a:srgbClr val="CB9865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3" name="Freeform 592">
                <a:extLst>
                  <a:ext uri="{FF2B5EF4-FFF2-40B4-BE49-F238E27FC236}">
                    <a16:creationId xmlns:a16="http://schemas.microsoft.com/office/drawing/2014/main" id="{D2784EC9-3117-654A-9E6F-09A6B678C23E}"/>
                  </a:ext>
                </a:extLst>
              </p:cNvPr>
              <p:cNvSpPr/>
              <p:nvPr/>
            </p:nvSpPr>
            <p:spPr>
              <a:xfrm>
                <a:off x="7512942" y="3471955"/>
                <a:ext cx="19601" cy="9850"/>
              </a:xfrm>
              <a:custGeom>
                <a:avLst/>
                <a:gdLst>
                  <a:gd name="connsiteX0" fmla="*/ 18312 w 19601"/>
                  <a:gd name="connsiteY0" fmla="*/ 9826 h 9850"/>
                  <a:gd name="connsiteX1" fmla="*/ 19549 w 19601"/>
                  <a:gd name="connsiteY1" fmla="*/ 9067 h 9850"/>
                  <a:gd name="connsiteX2" fmla="*/ 19044 w 19601"/>
                  <a:gd name="connsiteY2" fmla="*/ 7967 h 9850"/>
                  <a:gd name="connsiteX3" fmla="*/ 18883 w 19601"/>
                  <a:gd name="connsiteY3" fmla="*/ 7929 h 9850"/>
                  <a:gd name="connsiteX4" fmla="*/ 1748 w 19601"/>
                  <a:gd name="connsiteY4" fmla="*/ 249 h 9850"/>
                  <a:gd name="connsiteX5" fmla="*/ 320 w 19601"/>
                  <a:gd name="connsiteY5" fmla="*/ 249 h 9850"/>
                  <a:gd name="connsiteX6" fmla="*/ 234 w 19601"/>
                  <a:gd name="connsiteY6" fmla="*/ 1586 h 9850"/>
                  <a:gd name="connsiteX7" fmla="*/ 320 w 19601"/>
                  <a:gd name="connsiteY7" fmla="*/ 1671 h 9850"/>
                  <a:gd name="connsiteX8" fmla="*/ 18312 w 19601"/>
                  <a:gd name="connsiteY8" fmla="*/ 9826 h 9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601" h="9850">
                    <a:moveTo>
                      <a:pt x="18312" y="9826"/>
                    </a:moveTo>
                    <a:cubicBezTo>
                      <a:pt x="18864" y="9949"/>
                      <a:pt x="19406" y="9607"/>
                      <a:pt x="19549" y="9067"/>
                    </a:cubicBezTo>
                    <a:cubicBezTo>
                      <a:pt x="19711" y="8621"/>
                      <a:pt x="19482" y="8138"/>
                      <a:pt x="19044" y="7967"/>
                    </a:cubicBezTo>
                    <a:cubicBezTo>
                      <a:pt x="18987" y="7948"/>
                      <a:pt x="18940" y="7939"/>
                      <a:pt x="18883" y="7929"/>
                    </a:cubicBezTo>
                    <a:cubicBezTo>
                      <a:pt x="12800" y="6298"/>
                      <a:pt x="7012" y="3700"/>
                      <a:pt x="1748" y="249"/>
                    </a:cubicBezTo>
                    <a:cubicBezTo>
                      <a:pt x="1329" y="-83"/>
                      <a:pt x="738" y="-83"/>
                      <a:pt x="320" y="249"/>
                    </a:cubicBezTo>
                    <a:cubicBezTo>
                      <a:pt x="-71" y="600"/>
                      <a:pt x="-109" y="1197"/>
                      <a:pt x="234" y="1586"/>
                    </a:cubicBezTo>
                    <a:cubicBezTo>
                      <a:pt x="262" y="1614"/>
                      <a:pt x="291" y="1643"/>
                      <a:pt x="320" y="1671"/>
                    </a:cubicBezTo>
                    <a:cubicBezTo>
                      <a:pt x="5822" y="5369"/>
                      <a:pt x="11905" y="8119"/>
                      <a:pt x="18312" y="9826"/>
                    </a:cubicBezTo>
                    <a:close/>
                  </a:path>
                </a:pathLst>
              </a:custGeom>
              <a:solidFill>
                <a:srgbClr val="CB9865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4" name="Freeform 593">
                <a:extLst>
                  <a:ext uri="{FF2B5EF4-FFF2-40B4-BE49-F238E27FC236}">
                    <a16:creationId xmlns:a16="http://schemas.microsoft.com/office/drawing/2014/main" id="{03F08E98-A2EA-C744-A58F-FF56718C08FB}"/>
                  </a:ext>
                </a:extLst>
              </p:cNvPr>
              <p:cNvSpPr/>
              <p:nvPr/>
            </p:nvSpPr>
            <p:spPr>
              <a:xfrm>
                <a:off x="8555837" y="2647661"/>
                <a:ext cx="23038" cy="22946"/>
              </a:xfrm>
              <a:custGeom>
                <a:avLst/>
                <a:gdLst>
                  <a:gd name="connsiteX0" fmla="*/ 0 w 23038"/>
                  <a:gd name="connsiteY0" fmla="*/ 11378 h 22946"/>
                  <a:gd name="connsiteX1" fmla="*/ 11424 w 23038"/>
                  <a:gd name="connsiteY1" fmla="*/ 22946 h 22946"/>
                  <a:gd name="connsiteX2" fmla="*/ 23038 w 23038"/>
                  <a:gd name="connsiteY2" fmla="*/ 11568 h 22946"/>
                  <a:gd name="connsiteX3" fmla="*/ 11614 w 23038"/>
                  <a:gd name="connsiteY3" fmla="*/ 0 h 22946"/>
                  <a:gd name="connsiteX4" fmla="*/ 11519 w 23038"/>
                  <a:gd name="connsiteY4" fmla="*/ 0 h 22946"/>
                  <a:gd name="connsiteX5" fmla="*/ 0 w 23038"/>
                  <a:gd name="connsiteY5" fmla="*/ 11378 h 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038" h="22946">
                    <a:moveTo>
                      <a:pt x="0" y="11378"/>
                    </a:moveTo>
                    <a:cubicBezTo>
                      <a:pt x="-56" y="17714"/>
                      <a:pt x="5065" y="22893"/>
                      <a:pt x="11424" y="22946"/>
                    </a:cubicBezTo>
                    <a:cubicBezTo>
                      <a:pt x="17783" y="22998"/>
                      <a:pt x="22981" y="17904"/>
                      <a:pt x="23038" y="11568"/>
                    </a:cubicBezTo>
                    <a:cubicBezTo>
                      <a:pt x="23085" y="5232"/>
                      <a:pt x="17973" y="53"/>
                      <a:pt x="11614" y="0"/>
                    </a:cubicBezTo>
                    <a:cubicBezTo>
                      <a:pt x="11586" y="0"/>
                      <a:pt x="11548" y="0"/>
                      <a:pt x="11519" y="0"/>
                    </a:cubicBezTo>
                    <a:cubicBezTo>
                      <a:pt x="5198" y="0"/>
                      <a:pt x="58" y="5078"/>
                      <a:pt x="0" y="11378"/>
                    </a:cubicBezTo>
                    <a:close/>
                  </a:path>
                </a:pathLst>
              </a:custGeom>
              <a:solidFill>
                <a:srgbClr val="E7E7E8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5" name="Freeform 594">
                <a:extLst>
                  <a:ext uri="{FF2B5EF4-FFF2-40B4-BE49-F238E27FC236}">
                    <a16:creationId xmlns:a16="http://schemas.microsoft.com/office/drawing/2014/main" id="{341BA5D8-D4ED-0941-9223-4D3A4F033A6A}"/>
                  </a:ext>
                </a:extLst>
              </p:cNvPr>
              <p:cNvSpPr/>
              <p:nvPr/>
            </p:nvSpPr>
            <p:spPr>
              <a:xfrm>
                <a:off x="8557577" y="2655815"/>
                <a:ext cx="19107" cy="14196"/>
              </a:xfrm>
              <a:custGeom>
                <a:avLst/>
                <a:gdLst>
                  <a:gd name="connsiteX0" fmla="*/ 19108 w 19107"/>
                  <a:gd name="connsiteY0" fmla="*/ 5784 h 14196"/>
                  <a:gd name="connsiteX1" fmla="*/ 8446 w 19107"/>
                  <a:gd name="connsiteY1" fmla="*/ 14128 h 14196"/>
                  <a:gd name="connsiteX2" fmla="*/ 69 w 19107"/>
                  <a:gd name="connsiteY2" fmla="*/ 3508 h 14196"/>
                  <a:gd name="connsiteX3" fmla="*/ 735 w 19107"/>
                  <a:gd name="connsiteY3" fmla="*/ 0 h 14196"/>
                  <a:gd name="connsiteX4" fmla="*/ 18403 w 19107"/>
                  <a:gd name="connsiteY4" fmla="*/ 6150 h 14196"/>
                  <a:gd name="connsiteX5" fmla="*/ 19108 w 19107"/>
                  <a:gd name="connsiteY5" fmla="*/ 5784 h 1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07" h="14196">
                    <a:moveTo>
                      <a:pt x="19108" y="5784"/>
                    </a:moveTo>
                    <a:cubicBezTo>
                      <a:pt x="18479" y="11021"/>
                      <a:pt x="13701" y="14757"/>
                      <a:pt x="8446" y="14128"/>
                    </a:cubicBezTo>
                    <a:cubicBezTo>
                      <a:pt x="3191" y="13499"/>
                      <a:pt x="-560" y="8745"/>
                      <a:pt x="69" y="3508"/>
                    </a:cubicBezTo>
                    <a:cubicBezTo>
                      <a:pt x="97" y="2311"/>
                      <a:pt x="326" y="1125"/>
                      <a:pt x="735" y="0"/>
                    </a:cubicBezTo>
                    <a:cubicBezTo>
                      <a:pt x="3905" y="6557"/>
                      <a:pt x="11816" y="9310"/>
                      <a:pt x="18403" y="6150"/>
                    </a:cubicBezTo>
                    <a:cubicBezTo>
                      <a:pt x="18641" y="6035"/>
                      <a:pt x="18879" y="5913"/>
                      <a:pt x="19108" y="5784"/>
                    </a:cubicBezTo>
                    <a:close/>
                  </a:path>
                </a:pathLst>
              </a:custGeom>
              <a:solidFill>
                <a:srgbClr val="9B9B9B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6" name="Freeform 595">
                <a:extLst>
                  <a:ext uri="{FF2B5EF4-FFF2-40B4-BE49-F238E27FC236}">
                    <a16:creationId xmlns:a16="http://schemas.microsoft.com/office/drawing/2014/main" id="{EACA11D2-B4C4-A148-BD1A-927576988A71}"/>
                  </a:ext>
                </a:extLst>
              </p:cNvPr>
              <p:cNvSpPr/>
              <p:nvPr/>
            </p:nvSpPr>
            <p:spPr>
              <a:xfrm>
                <a:off x="8527183" y="2622818"/>
                <a:ext cx="22846" cy="22756"/>
              </a:xfrm>
              <a:custGeom>
                <a:avLst/>
                <a:gdLst>
                  <a:gd name="connsiteX0" fmla="*/ 0 w 22846"/>
                  <a:gd name="connsiteY0" fmla="*/ 11378 h 22756"/>
                  <a:gd name="connsiteX1" fmla="*/ 11423 w 22846"/>
                  <a:gd name="connsiteY1" fmla="*/ 22756 h 22756"/>
                  <a:gd name="connsiteX2" fmla="*/ 22847 w 22846"/>
                  <a:gd name="connsiteY2" fmla="*/ 11378 h 22756"/>
                  <a:gd name="connsiteX3" fmla="*/ 11423 w 22846"/>
                  <a:gd name="connsiteY3" fmla="*/ 0 h 22756"/>
                  <a:gd name="connsiteX4" fmla="*/ 0 w 22846"/>
                  <a:gd name="connsiteY4" fmla="*/ 11378 h 2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46" h="22756">
                    <a:moveTo>
                      <a:pt x="0" y="11378"/>
                    </a:moveTo>
                    <a:cubicBezTo>
                      <a:pt x="0" y="17662"/>
                      <a:pt x="5112" y="22756"/>
                      <a:pt x="11423" y="22756"/>
                    </a:cubicBezTo>
                    <a:cubicBezTo>
                      <a:pt x="17735" y="22756"/>
                      <a:pt x="22847" y="17662"/>
                      <a:pt x="22847" y="11378"/>
                    </a:cubicBezTo>
                    <a:cubicBezTo>
                      <a:pt x="22847" y="5095"/>
                      <a:pt x="17735" y="0"/>
                      <a:pt x="11423" y="0"/>
                    </a:cubicBezTo>
                    <a:cubicBezTo>
                      <a:pt x="5112" y="0"/>
                      <a:pt x="0" y="5095"/>
                      <a:pt x="0" y="11378"/>
                    </a:cubicBezTo>
                    <a:close/>
                  </a:path>
                </a:pathLst>
              </a:custGeom>
              <a:solidFill>
                <a:srgbClr val="E7E7E8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7" name="Freeform 596">
                <a:extLst>
                  <a:ext uri="{FF2B5EF4-FFF2-40B4-BE49-F238E27FC236}">
                    <a16:creationId xmlns:a16="http://schemas.microsoft.com/office/drawing/2014/main" id="{469592C3-9AD9-8B48-AFCE-25873E899B6B}"/>
                  </a:ext>
                </a:extLst>
              </p:cNvPr>
              <p:cNvSpPr/>
              <p:nvPr/>
            </p:nvSpPr>
            <p:spPr>
              <a:xfrm>
                <a:off x="8528828" y="2631257"/>
                <a:ext cx="19107" cy="14196"/>
              </a:xfrm>
              <a:custGeom>
                <a:avLst/>
                <a:gdLst>
                  <a:gd name="connsiteX0" fmla="*/ 19108 w 19107"/>
                  <a:gd name="connsiteY0" fmla="*/ 5784 h 14196"/>
                  <a:gd name="connsiteX1" fmla="*/ 8446 w 19107"/>
                  <a:gd name="connsiteY1" fmla="*/ 14128 h 14196"/>
                  <a:gd name="connsiteX2" fmla="*/ 69 w 19107"/>
                  <a:gd name="connsiteY2" fmla="*/ 3508 h 14196"/>
                  <a:gd name="connsiteX3" fmla="*/ 735 w 19107"/>
                  <a:gd name="connsiteY3" fmla="*/ 0 h 14196"/>
                  <a:gd name="connsiteX4" fmla="*/ 18222 w 19107"/>
                  <a:gd name="connsiteY4" fmla="*/ 6241 h 14196"/>
                  <a:gd name="connsiteX5" fmla="*/ 19108 w 19107"/>
                  <a:gd name="connsiteY5" fmla="*/ 5784 h 1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07" h="14196">
                    <a:moveTo>
                      <a:pt x="19108" y="5784"/>
                    </a:moveTo>
                    <a:cubicBezTo>
                      <a:pt x="18479" y="11021"/>
                      <a:pt x="13701" y="14757"/>
                      <a:pt x="8446" y="14128"/>
                    </a:cubicBezTo>
                    <a:cubicBezTo>
                      <a:pt x="3191" y="13499"/>
                      <a:pt x="-560" y="8745"/>
                      <a:pt x="69" y="3508"/>
                    </a:cubicBezTo>
                    <a:cubicBezTo>
                      <a:pt x="97" y="2311"/>
                      <a:pt x="326" y="1125"/>
                      <a:pt x="735" y="0"/>
                    </a:cubicBezTo>
                    <a:cubicBezTo>
                      <a:pt x="3838" y="6534"/>
                      <a:pt x="11663" y="9328"/>
                      <a:pt x="18222" y="6241"/>
                    </a:cubicBezTo>
                    <a:cubicBezTo>
                      <a:pt x="18527" y="6100"/>
                      <a:pt x="18822" y="5947"/>
                      <a:pt x="19108" y="5784"/>
                    </a:cubicBezTo>
                    <a:close/>
                  </a:path>
                </a:pathLst>
              </a:custGeom>
              <a:solidFill>
                <a:srgbClr val="9B9B9B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8" name="Freeform 597">
                <a:extLst>
                  <a:ext uri="{FF2B5EF4-FFF2-40B4-BE49-F238E27FC236}">
                    <a16:creationId xmlns:a16="http://schemas.microsoft.com/office/drawing/2014/main" id="{5BE263A5-258E-7D46-9878-9BB63B203CD3}"/>
                  </a:ext>
                </a:extLst>
              </p:cNvPr>
              <p:cNvSpPr/>
              <p:nvPr/>
            </p:nvSpPr>
            <p:spPr>
              <a:xfrm>
                <a:off x="8495579" y="2602812"/>
                <a:ext cx="22846" cy="22756"/>
              </a:xfrm>
              <a:custGeom>
                <a:avLst/>
                <a:gdLst>
                  <a:gd name="connsiteX0" fmla="*/ 0 w 22846"/>
                  <a:gd name="connsiteY0" fmla="*/ 11378 h 22756"/>
                  <a:gd name="connsiteX1" fmla="*/ 11423 w 22846"/>
                  <a:gd name="connsiteY1" fmla="*/ 22756 h 22756"/>
                  <a:gd name="connsiteX2" fmla="*/ 22847 w 22846"/>
                  <a:gd name="connsiteY2" fmla="*/ 11378 h 22756"/>
                  <a:gd name="connsiteX3" fmla="*/ 11423 w 22846"/>
                  <a:gd name="connsiteY3" fmla="*/ 0 h 22756"/>
                  <a:gd name="connsiteX4" fmla="*/ 0 w 22846"/>
                  <a:gd name="connsiteY4" fmla="*/ 11378 h 2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46" h="22756">
                    <a:moveTo>
                      <a:pt x="0" y="11378"/>
                    </a:moveTo>
                    <a:cubicBezTo>
                      <a:pt x="0" y="17662"/>
                      <a:pt x="5112" y="22756"/>
                      <a:pt x="11423" y="22756"/>
                    </a:cubicBezTo>
                    <a:cubicBezTo>
                      <a:pt x="17735" y="22756"/>
                      <a:pt x="22847" y="17662"/>
                      <a:pt x="22847" y="11378"/>
                    </a:cubicBezTo>
                    <a:cubicBezTo>
                      <a:pt x="22847" y="5095"/>
                      <a:pt x="17735" y="0"/>
                      <a:pt x="11423" y="0"/>
                    </a:cubicBezTo>
                    <a:cubicBezTo>
                      <a:pt x="5112" y="0"/>
                      <a:pt x="0" y="5095"/>
                      <a:pt x="0" y="11378"/>
                    </a:cubicBezTo>
                    <a:close/>
                  </a:path>
                </a:pathLst>
              </a:custGeom>
              <a:solidFill>
                <a:srgbClr val="E7E7E8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9" name="Freeform 598">
                <a:extLst>
                  <a:ext uri="{FF2B5EF4-FFF2-40B4-BE49-F238E27FC236}">
                    <a16:creationId xmlns:a16="http://schemas.microsoft.com/office/drawing/2014/main" id="{257474AD-4C44-D946-8FB9-AA85FAF98F97}"/>
                  </a:ext>
                </a:extLst>
              </p:cNvPr>
              <p:cNvSpPr/>
              <p:nvPr/>
            </p:nvSpPr>
            <p:spPr>
              <a:xfrm>
                <a:off x="8497223" y="2611535"/>
                <a:ext cx="19107" cy="14196"/>
              </a:xfrm>
              <a:custGeom>
                <a:avLst/>
                <a:gdLst>
                  <a:gd name="connsiteX0" fmla="*/ 19108 w 19107"/>
                  <a:gd name="connsiteY0" fmla="*/ 5784 h 14196"/>
                  <a:gd name="connsiteX1" fmla="*/ 8446 w 19107"/>
                  <a:gd name="connsiteY1" fmla="*/ 14128 h 14196"/>
                  <a:gd name="connsiteX2" fmla="*/ 69 w 19107"/>
                  <a:gd name="connsiteY2" fmla="*/ 3508 h 14196"/>
                  <a:gd name="connsiteX3" fmla="*/ 830 w 19107"/>
                  <a:gd name="connsiteY3" fmla="*/ 0 h 14196"/>
                  <a:gd name="connsiteX4" fmla="*/ 18346 w 19107"/>
                  <a:gd name="connsiteY4" fmla="*/ 6178 h 14196"/>
                  <a:gd name="connsiteX5" fmla="*/ 19108 w 19107"/>
                  <a:gd name="connsiteY5" fmla="*/ 5784 h 1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07" h="14196">
                    <a:moveTo>
                      <a:pt x="19108" y="5784"/>
                    </a:moveTo>
                    <a:cubicBezTo>
                      <a:pt x="18479" y="11021"/>
                      <a:pt x="13701" y="14757"/>
                      <a:pt x="8446" y="14128"/>
                    </a:cubicBezTo>
                    <a:cubicBezTo>
                      <a:pt x="3191" y="13499"/>
                      <a:pt x="-560" y="8745"/>
                      <a:pt x="69" y="3508"/>
                    </a:cubicBezTo>
                    <a:cubicBezTo>
                      <a:pt x="97" y="2301"/>
                      <a:pt x="354" y="1110"/>
                      <a:pt x="830" y="0"/>
                    </a:cubicBezTo>
                    <a:cubicBezTo>
                      <a:pt x="3953" y="6523"/>
                      <a:pt x="11797" y="9289"/>
                      <a:pt x="18346" y="6178"/>
                    </a:cubicBezTo>
                    <a:cubicBezTo>
                      <a:pt x="18603" y="6055"/>
                      <a:pt x="18860" y="5923"/>
                      <a:pt x="19108" y="5784"/>
                    </a:cubicBezTo>
                    <a:close/>
                  </a:path>
                </a:pathLst>
              </a:custGeom>
              <a:solidFill>
                <a:srgbClr val="9B9B9B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0" name="Freeform 599">
                <a:extLst>
                  <a:ext uri="{FF2B5EF4-FFF2-40B4-BE49-F238E27FC236}">
                    <a16:creationId xmlns:a16="http://schemas.microsoft.com/office/drawing/2014/main" id="{5BEF3524-C76C-3241-8B3E-4925F9FAA004}"/>
                  </a:ext>
                </a:extLst>
              </p:cNvPr>
              <p:cNvSpPr/>
              <p:nvPr/>
            </p:nvSpPr>
            <p:spPr>
              <a:xfrm>
                <a:off x="8464831" y="2588684"/>
                <a:ext cx="22846" cy="22756"/>
              </a:xfrm>
              <a:custGeom>
                <a:avLst/>
                <a:gdLst>
                  <a:gd name="connsiteX0" fmla="*/ 0 w 22846"/>
                  <a:gd name="connsiteY0" fmla="*/ 11378 h 22756"/>
                  <a:gd name="connsiteX1" fmla="*/ 11423 w 22846"/>
                  <a:gd name="connsiteY1" fmla="*/ 22756 h 22756"/>
                  <a:gd name="connsiteX2" fmla="*/ 22847 w 22846"/>
                  <a:gd name="connsiteY2" fmla="*/ 11378 h 22756"/>
                  <a:gd name="connsiteX3" fmla="*/ 11423 w 22846"/>
                  <a:gd name="connsiteY3" fmla="*/ 0 h 22756"/>
                  <a:gd name="connsiteX4" fmla="*/ 0 w 22846"/>
                  <a:gd name="connsiteY4" fmla="*/ 11378 h 2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46" h="22756">
                    <a:moveTo>
                      <a:pt x="0" y="11378"/>
                    </a:moveTo>
                    <a:cubicBezTo>
                      <a:pt x="0" y="17662"/>
                      <a:pt x="5112" y="22756"/>
                      <a:pt x="11423" y="22756"/>
                    </a:cubicBezTo>
                    <a:cubicBezTo>
                      <a:pt x="17735" y="22756"/>
                      <a:pt x="22847" y="17662"/>
                      <a:pt x="22847" y="11378"/>
                    </a:cubicBezTo>
                    <a:cubicBezTo>
                      <a:pt x="22847" y="5094"/>
                      <a:pt x="17735" y="0"/>
                      <a:pt x="11423" y="0"/>
                    </a:cubicBezTo>
                    <a:cubicBezTo>
                      <a:pt x="5112" y="0"/>
                      <a:pt x="0" y="5094"/>
                      <a:pt x="0" y="11378"/>
                    </a:cubicBezTo>
                    <a:close/>
                  </a:path>
                </a:pathLst>
              </a:custGeom>
              <a:solidFill>
                <a:srgbClr val="E7E7E8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1" name="Freeform 600">
                <a:extLst>
                  <a:ext uri="{FF2B5EF4-FFF2-40B4-BE49-F238E27FC236}">
                    <a16:creationId xmlns:a16="http://schemas.microsoft.com/office/drawing/2014/main" id="{1CDC88D6-051A-3142-8AA6-A8470B8FF91F}"/>
                  </a:ext>
                </a:extLst>
              </p:cNvPr>
              <p:cNvSpPr/>
              <p:nvPr/>
            </p:nvSpPr>
            <p:spPr>
              <a:xfrm>
                <a:off x="8466289" y="2597123"/>
                <a:ext cx="19103" cy="14143"/>
              </a:xfrm>
              <a:custGeom>
                <a:avLst/>
                <a:gdLst>
                  <a:gd name="connsiteX0" fmla="*/ 19103 w 19103"/>
                  <a:gd name="connsiteY0" fmla="*/ 5689 h 14143"/>
                  <a:gd name="connsiteX1" fmla="*/ 8489 w 19103"/>
                  <a:gd name="connsiteY1" fmla="*/ 14081 h 14143"/>
                  <a:gd name="connsiteX2" fmla="*/ 64 w 19103"/>
                  <a:gd name="connsiteY2" fmla="*/ 3508 h 14143"/>
                  <a:gd name="connsiteX3" fmla="*/ 731 w 19103"/>
                  <a:gd name="connsiteY3" fmla="*/ 0 h 14143"/>
                  <a:gd name="connsiteX4" fmla="*/ 17904 w 19103"/>
                  <a:gd name="connsiteY4" fmla="*/ 6316 h 14143"/>
                  <a:gd name="connsiteX5" fmla="*/ 19103 w 19103"/>
                  <a:gd name="connsiteY5" fmla="*/ 5689 h 14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03" h="14143">
                    <a:moveTo>
                      <a:pt x="19103" y="5689"/>
                    </a:moveTo>
                    <a:cubicBezTo>
                      <a:pt x="18494" y="10926"/>
                      <a:pt x="13744" y="14683"/>
                      <a:pt x="8489" y="14081"/>
                    </a:cubicBezTo>
                    <a:cubicBezTo>
                      <a:pt x="3234" y="13478"/>
                      <a:pt x="-545" y="8745"/>
                      <a:pt x="64" y="3508"/>
                    </a:cubicBezTo>
                    <a:cubicBezTo>
                      <a:pt x="45" y="2306"/>
                      <a:pt x="274" y="1113"/>
                      <a:pt x="731" y="0"/>
                    </a:cubicBezTo>
                    <a:cubicBezTo>
                      <a:pt x="3720" y="6468"/>
                      <a:pt x="11412" y="9296"/>
                      <a:pt x="17904" y="6316"/>
                    </a:cubicBezTo>
                    <a:cubicBezTo>
                      <a:pt x="18313" y="6128"/>
                      <a:pt x="18713" y="5919"/>
                      <a:pt x="19103" y="5689"/>
                    </a:cubicBezTo>
                    <a:close/>
                  </a:path>
                </a:pathLst>
              </a:custGeom>
              <a:solidFill>
                <a:srgbClr val="9B9B9B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2" name="Freeform 601">
                <a:extLst>
                  <a:ext uri="{FF2B5EF4-FFF2-40B4-BE49-F238E27FC236}">
                    <a16:creationId xmlns:a16="http://schemas.microsoft.com/office/drawing/2014/main" id="{8EA8B45B-F9C8-3145-8A73-3A70A582ECA6}"/>
                  </a:ext>
                </a:extLst>
              </p:cNvPr>
              <p:cNvSpPr/>
              <p:nvPr/>
            </p:nvSpPr>
            <p:spPr>
              <a:xfrm>
                <a:off x="8429894" y="2578822"/>
                <a:ext cx="23037" cy="22946"/>
              </a:xfrm>
              <a:custGeom>
                <a:avLst/>
                <a:gdLst>
                  <a:gd name="connsiteX0" fmla="*/ 0 w 23037"/>
                  <a:gd name="connsiteY0" fmla="*/ 11379 h 22946"/>
                  <a:gd name="connsiteX1" fmla="*/ 11424 w 23037"/>
                  <a:gd name="connsiteY1" fmla="*/ 22946 h 22946"/>
                  <a:gd name="connsiteX2" fmla="*/ 23037 w 23037"/>
                  <a:gd name="connsiteY2" fmla="*/ 11567 h 22946"/>
                  <a:gd name="connsiteX3" fmla="*/ 11614 w 23037"/>
                  <a:gd name="connsiteY3" fmla="*/ 0 h 22946"/>
                  <a:gd name="connsiteX4" fmla="*/ 11424 w 23037"/>
                  <a:gd name="connsiteY4" fmla="*/ 0 h 22946"/>
                  <a:gd name="connsiteX5" fmla="*/ 0 w 23037"/>
                  <a:gd name="connsiteY5" fmla="*/ 11379 h 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037" h="22946">
                    <a:moveTo>
                      <a:pt x="0" y="11379"/>
                    </a:moveTo>
                    <a:cubicBezTo>
                      <a:pt x="-47" y="17715"/>
                      <a:pt x="5065" y="22894"/>
                      <a:pt x="11424" y="22946"/>
                    </a:cubicBezTo>
                    <a:cubicBezTo>
                      <a:pt x="17783" y="22998"/>
                      <a:pt x="22980" y="17904"/>
                      <a:pt x="23037" y="11567"/>
                    </a:cubicBezTo>
                    <a:cubicBezTo>
                      <a:pt x="23085" y="5231"/>
                      <a:pt x="17973" y="53"/>
                      <a:pt x="11614" y="0"/>
                    </a:cubicBezTo>
                    <a:cubicBezTo>
                      <a:pt x="11547" y="0"/>
                      <a:pt x="11490" y="0"/>
                      <a:pt x="11424" y="0"/>
                    </a:cubicBezTo>
                    <a:cubicBezTo>
                      <a:pt x="5112" y="0"/>
                      <a:pt x="0" y="5095"/>
                      <a:pt x="0" y="11379"/>
                    </a:cubicBezTo>
                    <a:close/>
                  </a:path>
                </a:pathLst>
              </a:custGeom>
              <a:solidFill>
                <a:srgbClr val="E7E7E8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3" name="Freeform 602">
                <a:extLst>
                  <a:ext uri="{FF2B5EF4-FFF2-40B4-BE49-F238E27FC236}">
                    <a16:creationId xmlns:a16="http://schemas.microsoft.com/office/drawing/2014/main" id="{51AB3854-9BDA-154D-A18B-08DC0369E449}"/>
                  </a:ext>
                </a:extLst>
              </p:cNvPr>
              <p:cNvSpPr/>
              <p:nvPr/>
            </p:nvSpPr>
            <p:spPr>
              <a:xfrm>
                <a:off x="8431543" y="2587261"/>
                <a:ext cx="19103" cy="14143"/>
              </a:xfrm>
              <a:custGeom>
                <a:avLst/>
                <a:gdLst>
                  <a:gd name="connsiteX0" fmla="*/ 19103 w 19103"/>
                  <a:gd name="connsiteY0" fmla="*/ 5689 h 14143"/>
                  <a:gd name="connsiteX1" fmla="*/ 8489 w 19103"/>
                  <a:gd name="connsiteY1" fmla="*/ 14081 h 14143"/>
                  <a:gd name="connsiteX2" fmla="*/ 64 w 19103"/>
                  <a:gd name="connsiteY2" fmla="*/ 3508 h 14143"/>
                  <a:gd name="connsiteX3" fmla="*/ 731 w 19103"/>
                  <a:gd name="connsiteY3" fmla="*/ 0 h 14143"/>
                  <a:gd name="connsiteX4" fmla="*/ 18085 w 19103"/>
                  <a:gd name="connsiteY4" fmla="*/ 6223 h 14143"/>
                  <a:gd name="connsiteX5" fmla="*/ 19103 w 19103"/>
                  <a:gd name="connsiteY5" fmla="*/ 5689 h 14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03" h="14143">
                    <a:moveTo>
                      <a:pt x="19103" y="5689"/>
                    </a:moveTo>
                    <a:cubicBezTo>
                      <a:pt x="18494" y="10926"/>
                      <a:pt x="13744" y="14683"/>
                      <a:pt x="8489" y="14081"/>
                    </a:cubicBezTo>
                    <a:cubicBezTo>
                      <a:pt x="3234" y="13478"/>
                      <a:pt x="-545" y="8745"/>
                      <a:pt x="64" y="3508"/>
                    </a:cubicBezTo>
                    <a:cubicBezTo>
                      <a:pt x="83" y="2310"/>
                      <a:pt x="312" y="1123"/>
                      <a:pt x="731" y="0"/>
                    </a:cubicBezTo>
                    <a:cubicBezTo>
                      <a:pt x="3796" y="6491"/>
                      <a:pt x="11564" y="9278"/>
                      <a:pt x="18085" y="6223"/>
                    </a:cubicBezTo>
                    <a:cubicBezTo>
                      <a:pt x="18428" y="6060"/>
                      <a:pt x="18770" y="5882"/>
                      <a:pt x="19103" y="5689"/>
                    </a:cubicBezTo>
                    <a:close/>
                  </a:path>
                </a:pathLst>
              </a:custGeom>
              <a:solidFill>
                <a:srgbClr val="9B9B9B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4" name="Freeform 603">
                <a:extLst>
                  <a:ext uri="{FF2B5EF4-FFF2-40B4-BE49-F238E27FC236}">
                    <a16:creationId xmlns:a16="http://schemas.microsoft.com/office/drawing/2014/main" id="{5B7028BC-2BD4-2742-9E2C-545D61D14B35}"/>
                  </a:ext>
                </a:extLst>
              </p:cNvPr>
              <p:cNvSpPr/>
              <p:nvPr/>
            </p:nvSpPr>
            <p:spPr>
              <a:xfrm>
                <a:off x="8397337" y="2578064"/>
                <a:ext cx="23037" cy="22946"/>
              </a:xfrm>
              <a:custGeom>
                <a:avLst/>
                <a:gdLst>
                  <a:gd name="connsiteX0" fmla="*/ 0 w 23037"/>
                  <a:gd name="connsiteY0" fmla="*/ 11379 h 22946"/>
                  <a:gd name="connsiteX1" fmla="*/ 11424 w 23037"/>
                  <a:gd name="connsiteY1" fmla="*/ 22946 h 22946"/>
                  <a:gd name="connsiteX2" fmla="*/ 23037 w 23037"/>
                  <a:gd name="connsiteY2" fmla="*/ 11567 h 22946"/>
                  <a:gd name="connsiteX3" fmla="*/ 11614 w 23037"/>
                  <a:gd name="connsiteY3" fmla="*/ 0 h 22946"/>
                  <a:gd name="connsiteX4" fmla="*/ 11424 w 23037"/>
                  <a:gd name="connsiteY4" fmla="*/ 0 h 22946"/>
                  <a:gd name="connsiteX5" fmla="*/ 0 w 23037"/>
                  <a:gd name="connsiteY5" fmla="*/ 11379 h 2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037" h="22946">
                    <a:moveTo>
                      <a:pt x="0" y="11379"/>
                    </a:moveTo>
                    <a:cubicBezTo>
                      <a:pt x="-47" y="17715"/>
                      <a:pt x="5065" y="22894"/>
                      <a:pt x="11424" y="22946"/>
                    </a:cubicBezTo>
                    <a:cubicBezTo>
                      <a:pt x="17783" y="22998"/>
                      <a:pt x="22980" y="17904"/>
                      <a:pt x="23037" y="11567"/>
                    </a:cubicBezTo>
                    <a:cubicBezTo>
                      <a:pt x="23085" y="5231"/>
                      <a:pt x="17973" y="53"/>
                      <a:pt x="11614" y="0"/>
                    </a:cubicBezTo>
                    <a:cubicBezTo>
                      <a:pt x="11547" y="0"/>
                      <a:pt x="11490" y="0"/>
                      <a:pt x="11424" y="0"/>
                    </a:cubicBezTo>
                    <a:cubicBezTo>
                      <a:pt x="5112" y="0"/>
                      <a:pt x="0" y="5095"/>
                      <a:pt x="0" y="11379"/>
                    </a:cubicBezTo>
                    <a:close/>
                  </a:path>
                </a:pathLst>
              </a:custGeom>
              <a:solidFill>
                <a:srgbClr val="E7E7E8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5" name="Freeform 604">
                <a:extLst>
                  <a:ext uri="{FF2B5EF4-FFF2-40B4-BE49-F238E27FC236}">
                    <a16:creationId xmlns:a16="http://schemas.microsoft.com/office/drawing/2014/main" id="{6F21C886-1677-0D4D-9126-DAEF4E9D7DDD}"/>
                  </a:ext>
                </a:extLst>
              </p:cNvPr>
              <p:cNvSpPr/>
              <p:nvPr/>
            </p:nvSpPr>
            <p:spPr>
              <a:xfrm>
                <a:off x="8399146" y="2586598"/>
                <a:ext cx="19038" cy="12993"/>
              </a:xfrm>
              <a:custGeom>
                <a:avLst/>
                <a:gdLst>
                  <a:gd name="connsiteX0" fmla="*/ 19039 w 19038"/>
                  <a:gd name="connsiteY0" fmla="*/ 5689 h 12993"/>
                  <a:gd name="connsiteX1" fmla="*/ 9519 w 19038"/>
                  <a:gd name="connsiteY1" fmla="*/ 12990 h 12993"/>
                  <a:gd name="connsiteX2" fmla="*/ 0 w 19038"/>
                  <a:gd name="connsiteY2" fmla="*/ 3508 h 12993"/>
                  <a:gd name="connsiteX3" fmla="*/ 666 w 19038"/>
                  <a:gd name="connsiteY3" fmla="*/ 0 h 12993"/>
                  <a:gd name="connsiteX4" fmla="*/ 18192 w 19038"/>
                  <a:gd name="connsiteY4" fmla="*/ 6131 h 12993"/>
                  <a:gd name="connsiteX5" fmla="*/ 19039 w 19038"/>
                  <a:gd name="connsiteY5" fmla="*/ 5689 h 12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38" h="12993">
                    <a:moveTo>
                      <a:pt x="19039" y="5689"/>
                    </a:moveTo>
                    <a:cubicBezTo>
                      <a:pt x="18001" y="10062"/>
                      <a:pt x="14032" y="13110"/>
                      <a:pt x="9519" y="12990"/>
                    </a:cubicBezTo>
                    <a:cubicBezTo>
                      <a:pt x="4265" y="12990"/>
                      <a:pt x="0" y="8745"/>
                      <a:pt x="0" y="3508"/>
                    </a:cubicBezTo>
                    <a:cubicBezTo>
                      <a:pt x="28" y="2311"/>
                      <a:pt x="257" y="1125"/>
                      <a:pt x="666" y="0"/>
                    </a:cubicBezTo>
                    <a:cubicBezTo>
                      <a:pt x="3808" y="6514"/>
                      <a:pt x="11652" y="9259"/>
                      <a:pt x="18192" y="6131"/>
                    </a:cubicBezTo>
                    <a:cubicBezTo>
                      <a:pt x="18487" y="5994"/>
                      <a:pt x="18763" y="5846"/>
                      <a:pt x="19039" y="5689"/>
                    </a:cubicBezTo>
                    <a:close/>
                  </a:path>
                </a:pathLst>
              </a:custGeom>
              <a:solidFill>
                <a:srgbClr val="9B9B9B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6" name="Freeform 605">
                <a:extLst>
                  <a:ext uri="{FF2B5EF4-FFF2-40B4-BE49-F238E27FC236}">
                    <a16:creationId xmlns:a16="http://schemas.microsoft.com/office/drawing/2014/main" id="{22CA83F0-234F-EB4F-8044-E332FC83F68E}"/>
                  </a:ext>
                </a:extLst>
              </p:cNvPr>
              <p:cNvSpPr/>
              <p:nvPr/>
            </p:nvSpPr>
            <p:spPr>
              <a:xfrm>
                <a:off x="9487635" y="3417588"/>
                <a:ext cx="639233" cy="271999"/>
              </a:xfrm>
              <a:custGeom>
                <a:avLst/>
                <a:gdLst>
                  <a:gd name="connsiteX0" fmla="*/ 37096 w 639233"/>
                  <a:gd name="connsiteY0" fmla="*/ 0 h 271999"/>
                  <a:gd name="connsiteX1" fmla="*/ 622736 w 639233"/>
                  <a:gd name="connsiteY1" fmla="*/ 89983 h 271999"/>
                  <a:gd name="connsiteX2" fmla="*/ 554005 w 639233"/>
                  <a:gd name="connsiteY2" fmla="*/ 154839 h 271999"/>
                  <a:gd name="connsiteX3" fmla="*/ 564857 w 639233"/>
                  <a:gd name="connsiteY3" fmla="*/ 270043 h 271999"/>
                  <a:gd name="connsiteX4" fmla="*/ 4540 w 639233"/>
                  <a:gd name="connsiteY4" fmla="*/ 151236 h 271999"/>
                  <a:gd name="connsiteX5" fmla="*/ 37096 w 639233"/>
                  <a:gd name="connsiteY5" fmla="*/ 0 h 271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9233" h="271999">
                    <a:moveTo>
                      <a:pt x="37096" y="0"/>
                    </a:moveTo>
                    <a:cubicBezTo>
                      <a:pt x="37096" y="0"/>
                      <a:pt x="561240" y="32428"/>
                      <a:pt x="622736" y="89983"/>
                    </a:cubicBezTo>
                    <a:cubicBezTo>
                      <a:pt x="684232" y="147538"/>
                      <a:pt x="554005" y="154839"/>
                      <a:pt x="554005" y="154839"/>
                    </a:cubicBezTo>
                    <a:cubicBezTo>
                      <a:pt x="554005" y="154839"/>
                      <a:pt x="630161" y="252028"/>
                      <a:pt x="564857" y="270043"/>
                    </a:cubicBezTo>
                    <a:cubicBezTo>
                      <a:pt x="499553" y="288059"/>
                      <a:pt x="22246" y="176363"/>
                      <a:pt x="4540" y="151236"/>
                    </a:cubicBezTo>
                    <a:cubicBezTo>
                      <a:pt x="-13167" y="126109"/>
                      <a:pt x="25863" y="0"/>
                      <a:pt x="37096" y="0"/>
                    </a:cubicBezTo>
                    <a:close/>
                  </a:path>
                </a:pathLst>
              </a:custGeom>
              <a:solidFill>
                <a:srgbClr val="B8B8B8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7" name="Freeform 606">
                <a:extLst>
                  <a:ext uri="{FF2B5EF4-FFF2-40B4-BE49-F238E27FC236}">
                    <a16:creationId xmlns:a16="http://schemas.microsoft.com/office/drawing/2014/main" id="{8A573447-12C2-B84E-8D9B-D0D0EB08770A}"/>
                  </a:ext>
                </a:extLst>
              </p:cNvPr>
              <p:cNvSpPr/>
              <p:nvPr/>
            </p:nvSpPr>
            <p:spPr>
              <a:xfrm>
                <a:off x="9512070" y="3425648"/>
                <a:ext cx="580118" cy="77846"/>
              </a:xfrm>
              <a:custGeom>
                <a:avLst/>
                <a:gdLst>
                  <a:gd name="connsiteX0" fmla="*/ 15326 w 580118"/>
                  <a:gd name="connsiteY0" fmla="*/ 0 h 77846"/>
                  <a:gd name="connsiteX1" fmla="*/ 0 w 580118"/>
                  <a:gd name="connsiteY1" fmla="*/ 28446 h 77846"/>
                  <a:gd name="connsiteX2" fmla="*/ 580118 w 580118"/>
                  <a:gd name="connsiteY2" fmla="*/ 77846 h 77846"/>
                  <a:gd name="connsiteX3" fmla="*/ 15326 w 580118"/>
                  <a:gd name="connsiteY3" fmla="*/ 0 h 77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0118" h="77846">
                    <a:moveTo>
                      <a:pt x="15326" y="0"/>
                    </a:moveTo>
                    <a:cubicBezTo>
                      <a:pt x="12090" y="0"/>
                      <a:pt x="5807" y="11473"/>
                      <a:pt x="0" y="28446"/>
                    </a:cubicBezTo>
                    <a:cubicBezTo>
                      <a:pt x="193055" y="36410"/>
                      <a:pt x="389157" y="39634"/>
                      <a:pt x="580118" y="77846"/>
                    </a:cubicBezTo>
                    <a:cubicBezTo>
                      <a:pt x="464837" y="27782"/>
                      <a:pt x="15326" y="0"/>
                      <a:pt x="15326" y="0"/>
                    </a:cubicBezTo>
                    <a:close/>
                  </a:path>
                </a:pathLst>
              </a:custGeom>
              <a:solidFill>
                <a:srgbClr val="D8D8D8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8" name="Freeform 607">
                <a:extLst>
                  <a:ext uri="{FF2B5EF4-FFF2-40B4-BE49-F238E27FC236}">
                    <a16:creationId xmlns:a16="http://schemas.microsoft.com/office/drawing/2014/main" id="{ECA09848-72A6-674C-A630-733804C4405B}"/>
                  </a:ext>
                </a:extLst>
              </p:cNvPr>
              <p:cNvSpPr/>
              <p:nvPr/>
            </p:nvSpPr>
            <p:spPr>
              <a:xfrm>
                <a:off x="9495030" y="3483013"/>
                <a:ext cx="630095" cy="166406"/>
              </a:xfrm>
              <a:custGeom>
                <a:avLst/>
                <a:gdLst>
                  <a:gd name="connsiteX0" fmla="*/ 219424 w 630095"/>
                  <a:gd name="connsiteY0" fmla="*/ 10146 h 166406"/>
                  <a:gd name="connsiteX1" fmla="*/ 2761 w 630095"/>
                  <a:gd name="connsiteY1" fmla="*/ 0 h 166406"/>
                  <a:gd name="connsiteX2" fmla="*/ 0 w 630095"/>
                  <a:gd name="connsiteY2" fmla="*/ 11283 h 166406"/>
                  <a:gd name="connsiteX3" fmla="*/ 583545 w 630095"/>
                  <a:gd name="connsiteY3" fmla="*/ 166407 h 166406"/>
                  <a:gd name="connsiteX4" fmla="*/ 546610 w 630095"/>
                  <a:gd name="connsiteY4" fmla="*/ 89414 h 166406"/>
                  <a:gd name="connsiteX5" fmla="*/ 630095 w 630095"/>
                  <a:gd name="connsiteY5" fmla="*/ 59831 h 166406"/>
                  <a:gd name="connsiteX6" fmla="*/ 219424 w 630095"/>
                  <a:gd name="connsiteY6" fmla="*/ 10146 h 166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0095" h="166406">
                    <a:moveTo>
                      <a:pt x="219424" y="10146"/>
                    </a:moveTo>
                    <a:cubicBezTo>
                      <a:pt x="147267" y="-95"/>
                      <a:pt x="75014" y="4267"/>
                      <a:pt x="2761" y="0"/>
                    </a:cubicBezTo>
                    <a:cubicBezTo>
                      <a:pt x="1809" y="3793"/>
                      <a:pt x="857" y="7491"/>
                      <a:pt x="0" y="11283"/>
                    </a:cubicBezTo>
                    <a:cubicBezTo>
                      <a:pt x="193151" y="37927"/>
                      <a:pt x="444275" y="19438"/>
                      <a:pt x="583545" y="166407"/>
                    </a:cubicBezTo>
                    <a:cubicBezTo>
                      <a:pt x="580118" y="132367"/>
                      <a:pt x="546610" y="89414"/>
                      <a:pt x="546610" y="89414"/>
                    </a:cubicBezTo>
                    <a:cubicBezTo>
                      <a:pt x="546610" y="89414"/>
                      <a:pt x="618196" y="85432"/>
                      <a:pt x="630095" y="59831"/>
                    </a:cubicBezTo>
                    <a:cubicBezTo>
                      <a:pt x="501868" y="94345"/>
                      <a:pt x="353840" y="25032"/>
                      <a:pt x="219424" y="10146"/>
                    </a:cubicBezTo>
                    <a:close/>
                  </a:path>
                </a:pathLst>
              </a:custGeom>
              <a:solidFill>
                <a:srgbClr val="9E9E9E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9" name="Freeform 608">
                <a:extLst>
                  <a:ext uri="{FF2B5EF4-FFF2-40B4-BE49-F238E27FC236}">
                    <a16:creationId xmlns:a16="http://schemas.microsoft.com/office/drawing/2014/main" id="{77EF67B5-1473-C84F-A676-F50D06CC870D}"/>
                  </a:ext>
                </a:extLst>
              </p:cNvPr>
              <p:cNvSpPr/>
              <p:nvPr/>
            </p:nvSpPr>
            <p:spPr>
              <a:xfrm>
                <a:off x="9485535" y="3415502"/>
                <a:ext cx="643303" cy="276091"/>
              </a:xfrm>
              <a:custGeom>
                <a:avLst/>
                <a:gdLst>
                  <a:gd name="connsiteX0" fmla="*/ 30248 w 643303"/>
                  <a:gd name="connsiteY0" fmla="*/ 9956 h 276091"/>
                  <a:gd name="connsiteX1" fmla="*/ 5021 w 643303"/>
                  <a:gd name="connsiteY1" fmla="*/ 154460 h 276091"/>
                  <a:gd name="connsiteX2" fmla="*/ 567528 w 643303"/>
                  <a:gd name="connsiteY2" fmla="*/ 274026 h 276091"/>
                  <a:gd name="connsiteX3" fmla="*/ 593421 w 643303"/>
                  <a:gd name="connsiteY3" fmla="*/ 251933 h 276091"/>
                  <a:gd name="connsiteX4" fmla="*/ 595325 w 643303"/>
                  <a:gd name="connsiteY4" fmla="*/ 239227 h 276091"/>
                  <a:gd name="connsiteX5" fmla="*/ 560008 w 643303"/>
                  <a:gd name="connsiteY5" fmla="*/ 158632 h 276091"/>
                  <a:gd name="connsiteX6" fmla="*/ 642161 w 643303"/>
                  <a:gd name="connsiteY6" fmla="*/ 126678 h 276091"/>
                  <a:gd name="connsiteX7" fmla="*/ 643304 w 643303"/>
                  <a:gd name="connsiteY7" fmla="*/ 119946 h 276091"/>
                  <a:gd name="connsiteX8" fmla="*/ 626168 w 643303"/>
                  <a:gd name="connsiteY8" fmla="*/ 90647 h 276091"/>
                  <a:gd name="connsiteX9" fmla="*/ 39291 w 643303"/>
                  <a:gd name="connsiteY9" fmla="*/ 0 h 276091"/>
                  <a:gd name="connsiteX10" fmla="*/ 39291 w 643303"/>
                  <a:gd name="connsiteY10" fmla="*/ 0 h 276091"/>
                  <a:gd name="connsiteX11" fmla="*/ 30248 w 643303"/>
                  <a:gd name="connsiteY11" fmla="*/ 9956 h 276091"/>
                  <a:gd name="connsiteX12" fmla="*/ 39006 w 643303"/>
                  <a:gd name="connsiteY12" fmla="*/ 4077 h 276091"/>
                  <a:gd name="connsiteX13" fmla="*/ 39006 w 643303"/>
                  <a:gd name="connsiteY13" fmla="*/ 4077 h 276091"/>
                  <a:gd name="connsiteX14" fmla="*/ 8258 w 643303"/>
                  <a:gd name="connsiteY14" fmla="*/ 152089 h 276091"/>
                  <a:gd name="connsiteX15" fmla="*/ 3974 w 643303"/>
                  <a:gd name="connsiteY15" fmla="*/ 131039 h 276091"/>
                  <a:gd name="connsiteX16" fmla="*/ 23013 w 643303"/>
                  <a:gd name="connsiteY16" fmla="*/ 38970 h 276091"/>
                  <a:gd name="connsiteX17" fmla="*/ 39387 w 643303"/>
                  <a:gd name="connsiteY17" fmla="*/ 4077 h 276091"/>
                  <a:gd name="connsiteX18" fmla="*/ 623503 w 643303"/>
                  <a:gd name="connsiteY18" fmla="*/ 93586 h 276091"/>
                  <a:gd name="connsiteX19" fmla="*/ 639305 w 643303"/>
                  <a:gd name="connsiteY19" fmla="*/ 119851 h 276091"/>
                  <a:gd name="connsiteX20" fmla="*/ 638353 w 643303"/>
                  <a:gd name="connsiteY20" fmla="*/ 125255 h 276091"/>
                  <a:gd name="connsiteX21" fmla="*/ 556105 w 643303"/>
                  <a:gd name="connsiteY21" fmla="*/ 154839 h 276091"/>
                  <a:gd name="connsiteX22" fmla="*/ 554391 w 643303"/>
                  <a:gd name="connsiteY22" fmla="*/ 156071 h 276091"/>
                  <a:gd name="connsiteX23" fmla="*/ 554391 w 643303"/>
                  <a:gd name="connsiteY23" fmla="*/ 156925 h 276091"/>
                  <a:gd name="connsiteX24" fmla="*/ 554391 w 643303"/>
                  <a:gd name="connsiteY24" fmla="*/ 158157 h 276091"/>
                  <a:gd name="connsiteX25" fmla="*/ 591232 w 643303"/>
                  <a:gd name="connsiteY25" fmla="*/ 239322 h 276091"/>
                  <a:gd name="connsiteX26" fmla="*/ 589613 w 643303"/>
                  <a:gd name="connsiteY26" fmla="*/ 251175 h 276091"/>
                  <a:gd name="connsiteX27" fmla="*/ 566386 w 643303"/>
                  <a:gd name="connsiteY27" fmla="*/ 270138 h 276091"/>
                  <a:gd name="connsiteX28" fmla="*/ 8258 w 643303"/>
                  <a:gd name="connsiteY28" fmla="*/ 152089 h 27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43303" h="276091">
                    <a:moveTo>
                      <a:pt x="30248" y="9956"/>
                    </a:moveTo>
                    <a:cubicBezTo>
                      <a:pt x="15017" y="39445"/>
                      <a:pt x="-10971" y="132177"/>
                      <a:pt x="5021" y="154460"/>
                    </a:cubicBezTo>
                    <a:cubicBezTo>
                      <a:pt x="22728" y="179207"/>
                      <a:pt x="500035" y="292705"/>
                      <a:pt x="567528" y="274026"/>
                    </a:cubicBezTo>
                    <a:cubicBezTo>
                      <a:pt x="579466" y="271731"/>
                      <a:pt x="589309" y="263330"/>
                      <a:pt x="593421" y="251933"/>
                    </a:cubicBezTo>
                    <a:cubicBezTo>
                      <a:pt x="594735" y="247827"/>
                      <a:pt x="595382" y="243542"/>
                      <a:pt x="595325" y="239227"/>
                    </a:cubicBezTo>
                    <a:cubicBezTo>
                      <a:pt x="595325" y="208791"/>
                      <a:pt x="568195" y="169725"/>
                      <a:pt x="560008" y="158632"/>
                    </a:cubicBezTo>
                    <a:cubicBezTo>
                      <a:pt x="575430" y="157399"/>
                      <a:pt x="633118" y="151236"/>
                      <a:pt x="642161" y="126678"/>
                    </a:cubicBezTo>
                    <a:cubicBezTo>
                      <a:pt x="642913" y="124516"/>
                      <a:pt x="643304" y="122240"/>
                      <a:pt x="643304" y="119946"/>
                    </a:cubicBezTo>
                    <a:cubicBezTo>
                      <a:pt x="641790" y="108273"/>
                      <a:pt x="635612" y="97711"/>
                      <a:pt x="626168" y="90647"/>
                    </a:cubicBezTo>
                    <a:cubicBezTo>
                      <a:pt x="564863" y="33187"/>
                      <a:pt x="60710" y="1327"/>
                      <a:pt x="39291" y="0"/>
                    </a:cubicBezTo>
                    <a:lnTo>
                      <a:pt x="39291" y="0"/>
                    </a:lnTo>
                    <a:cubicBezTo>
                      <a:pt x="37483" y="0"/>
                      <a:pt x="34817" y="1233"/>
                      <a:pt x="30248" y="9956"/>
                    </a:cubicBezTo>
                    <a:close/>
                    <a:moveTo>
                      <a:pt x="39006" y="4077"/>
                    </a:moveTo>
                    <a:lnTo>
                      <a:pt x="39006" y="4077"/>
                    </a:lnTo>
                    <a:close/>
                    <a:moveTo>
                      <a:pt x="8258" y="152089"/>
                    </a:moveTo>
                    <a:cubicBezTo>
                      <a:pt x="4869" y="145613"/>
                      <a:pt x="3393" y="138321"/>
                      <a:pt x="3974" y="131039"/>
                    </a:cubicBezTo>
                    <a:cubicBezTo>
                      <a:pt x="5897" y="99607"/>
                      <a:pt x="12304" y="68601"/>
                      <a:pt x="23013" y="38970"/>
                    </a:cubicBezTo>
                    <a:cubicBezTo>
                      <a:pt x="31200" y="14792"/>
                      <a:pt x="37387" y="4741"/>
                      <a:pt x="39387" y="4077"/>
                    </a:cubicBezTo>
                    <a:cubicBezTo>
                      <a:pt x="47954" y="4646"/>
                      <a:pt x="563435" y="37264"/>
                      <a:pt x="623503" y="93586"/>
                    </a:cubicBezTo>
                    <a:cubicBezTo>
                      <a:pt x="632061" y="99910"/>
                      <a:pt x="637744" y="109354"/>
                      <a:pt x="639305" y="119851"/>
                    </a:cubicBezTo>
                    <a:cubicBezTo>
                      <a:pt x="639334" y="121700"/>
                      <a:pt x="639010" y="123530"/>
                      <a:pt x="638353" y="125255"/>
                    </a:cubicBezTo>
                    <a:cubicBezTo>
                      <a:pt x="628834" y="150572"/>
                      <a:pt x="556866" y="154839"/>
                      <a:pt x="556105" y="154839"/>
                    </a:cubicBezTo>
                    <a:cubicBezTo>
                      <a:pt x="555362" y="154934"/>
                      <a:pt x="554715" y="155398"/>
                      <a:pt x="554391" y="156071"/>
                    </a:cubicBezTo>
                    <a:cubicBezTo>
                      <a:pt x="554306" y="156346"/>
                      <a:pt x="554306" y="156650"/>
                      <a:pt x="554391" y="156925"/>
                    </a:cubicBezTo>
                    <a:cubicBezTo>
                      <a:pt x="554267" y="157323"/>
                      <a:pt x="554267" y="157759"/>
                      <a:pt x="554391" y="158157"/>
                    </a:cubicBezTo>
                    <a:cubicBezTo>
                      <a:pt x="554867" y="158157"/>
                      <a:pt x="591232" y="205567"/>
                      <a:pt x="591232" y="239322"/>
                    </a:cubicBezTo>
                    <a:cubicBezTo>
                      <a:pt x="591337" y="243333"/>
                      <a:pt x="590794" y="247334"/>
                      <a:pt x="589613" y="251175"/>
                    </a:cubicBezTo>
                    <a:cubicBezTo>
                      <a:pt x="585710" y="261093"/>
                      <a:pt x="576914" y="268270"/>
                      <a:pt x="566386" y="270138"/>
                    </a:cubicBezTo>
                    <a:cubicBezTo>
                      <a:pt x="499559" y="289102"/>
                      <a:pt x="25869" y="176647"/>
                      <a:pt x="8258" y="152089"/>
                    </a:cubicBezTo>
                    <a:close/>
                  </a:path>
                </a:pathLst>
              </a:custGeom>
              <a:solidFill>
                <a:srgbClr val="626262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0" name="Freeform 609">
                <a:extLst>
                  <a:ext uri="{FF2B5EF4-FFF2-40B4-BE49-F238E27FC236}">
                    <a16:creationId xmlns:a16="http://schemas.microsoft.com/office/drawing/2014/main" id="{4B4D0B24-1126-564B-BFBA-0BA39B25F49F}"/>
                  </a:ext>
                </a:extLst>
              </p:cNvPr>
              <p:cNvSpPr/>
              <p:nvPr/>
            </p:nvSpPr>
            <p:spPr>
              <a:xfrm>
                <a:off x="9301914" y="3309519"/>
                <a:ext cx="243201" cy="406472"/>
              </a:xfrm>
              <a:custGeom>
                <a:avLst/>
                <a:gdLst>
                  <a:gd name="connsiteX0" fmla="*/ 192545 w 243201"/>
                  <a:gd name="connsiteY0" fmla="*/ 310981 h 406472"/>
                  <a:gd name="connsiteX1" fmla="*/ 66507 w 243201"/>
                  <a:gd name="connsiteY1" fmla="*/ 403714 h 406472"/>
                  <a:gd name="connsiteX2" fmla="*/ 66507 w 243201"/>
                  <a:gd name="connsiteY2" fmla="*/ 403714 h 406472"/>
                  <a:gd name="connsiteX3" fmla="*/ 5487 w 243201"/>
                  <a:gd name="connsiteY3" fmla="*/ 259969 h 406472"/>
                  <a:gd name="connsiteX4" fmla="*/ 50609 w 243201"/>
                  <a:gd name="connsiteY4" fmla="*/ 95459 h 406472"/>
                  <a:gd name="connsiteX5" fmla="*/ 176647 w 243201"/>
                  <a:gd name="connsiteY5" fmla="*/ 2726 h 406472"/>
                  <a:gd name="connsiteX6" fmla="*/ 176647 w 243201"/>
                  <a:gd name="connsiteY6" fmla="*/ 2726 h 406472"/>
                  <a:gd name="connsiteX7" fmla="*/ 237667 w 243201"/>
                  <a:gd name="connsiteY7" fmla="*/ 146471 h 406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3201" h="406472">
                    <a:moveTo>
                      <a:pt x="192545" y="310981"/>
                    </a:moveTo>
                    <a:cubicBezTo>
                      <a:pt x="174553" y="376311"/>
                      <a:pt x="118198" y="417842"/>
                      <a:pt x="66507" y="403714"/>
                    </a:cubicBezTo>
                    <a:lnTo>
                      <a:pt x="66507" y="403714"/>
                    </a:lnTo>
                    <a:cubicBezTo>
                      <a:pt x="14911" y="389681"/>
                      <a:pt x="-12410" y="325299"/>
                      <a:pt x="5487" y="259969"/>
                    </a:cubicBezTo>
                    <a:lnTo>
                      <a:pt x="50609" y="95459"/>
                    </a:lnTo>
                    <a:cubicBezTo>
                      <a:pt x="68601" y="30223"/>
                      <a:pt x="124957" y="-11307"/>
                      <a:pt x="176647" y="2726"/>
                    </a:cubicBezTo>
                    <a:lnTo>
                      <a:pt x="176647" y="2726"/>
                    </a:lnTo>
                    <a:cubicBezTo>
                      <a:pt x="228339" y="16759"/>
                      <a:pt x="255659" y="81141"/>
                      <a:pt x="237667" y="146471"/>
                    </a:cubicBezTo>
                    <a:close/>
                  </a:path>
                </a:pathLst>
              </a:custGeom>
              <a:solidFill>
                <a:srgbClr val="626262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1" name="Freeform 610">
                <a:extLst>
                  <a:ext uri="{FF2B5EF4-FFF2-40B4-BE49-F238E27FC236}">
                    <a16:creationId xmlns:a16="http://schemas.microsoft.com/office/drawing/2014/main" id="{F9148182-F30E-594B-A4E9-E0250EE0CA55}"/>
                  </a:ext>
                </a:extLst>
              </p:cNvPr>
              <p:cNvSpPr/>
              <p:nvPr/>
            </p:nvSpPr>
            <p:spPr>
              <a:xfrm>
                <a:off x="9300371" y="3308311"/>
                <a:ext cx="245516" cy="408827"/>
              </a:xfrm>
              <a:custGeom>
                <a:avLst/>
                <a:gdLst>
                  <a:gd name="connsiteX0" fmla="*/ 50725 w 245516"/>
                  <a:gd name="connsiteY0" fmla="*/ 96382 h 408827"/>
                  <a:gd name="connsiteX1" fmla="*/ 5507 w 245516"/>
                  <a:gd name="connsiteY1" fmla="*/ 260892 h 408827"/>
                  <a:gd name="connsiteX2" fmla="*/ 67384 w 245516"/>
                  <a:gd name="connsiteY2" fmla="*/ 406060 h 408827"/>
                  <a:gd name="connsiteX3" fmla="*/ 194755 w 245516"/>
                  <a:gd name="connsiteY3" fmla="*/ 312474 h 408827"/>
                  <a:gd name="connsiteX4" fmla="*/ 194755 w 245516"/>
                  <a:gd name="connsiteY4" fmla="*/ 312474 h 408827"/>
                  <a:gd name="connsiteX5" fmla="*/ 239972 w 245516"/>
                  <a:gd name="connsiteY5" fmla="*/ 147963 h 408827"/>
                  <a:gd name="connsiteX6" fmla="*/ 178095 w 245516"/>
                  <a:gd name="connsiteY6" fmla="*/ 2796 h 408827"/>
                  <a:gd name="connsiteX7" fmla="*/ 50725 w 245516"/>
                  <a:gd name="connsiteY7" fmla="*/ 96382 h 408827"/>
                  <a:gd name="connsiteX8" fmla="*/ 67955 w 245516"/>
                  <a:gd name="connsiteY8" fmla="*/ 403879 h 408827"/>
                  <a:gd name="connsiteX9" fmla="*/ 7697 w 245516"/>
                  <a:gd name="connsiteY9" fmla="*/ 261651 h 408827"/>
                  <a:gd name="connsiteX10" fmla="*/ 52914 w 245516"/>
                  <a:gd name="connsiteY10" fmla="*/ 97046 h 408827"/>
                  <a:gd name="connsiteX11" fmla="*/ 177524 w 245516"/>
                  <a:gd name="connsiteY11" fmla="*/ 5072 h 408827"/>
                  <a:gd name="connsiteX12" fmla="*/ 237783 w 245516"/>
                  <a:gd name="connsiteY12" fmla="*/ 147300 h 408827"/>
                  <a:gd name="connsiteX13" fmla="*/ 192565 w 245516"/>
                  <a:gd name="connsiteY13" fmla="*/ 311810 h 408827"/>
                  <a:gd name="connsiteX14" fmla="*/ 67955 w 245516"/>
                  <a:gd name="connsiteY14" fmla="*/ 403879 h 408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5516" h="408827">
                    <a:moveTo>
                      <a:pt x="50725" y="96382"/>
                    </a:moveTo>
                    <a:lnTo>
                      <a:pt x="5507" y="260892"/>
                    </a:lnTo>
                    <a:cubicBezTo>
                      <a:pt x="-12485" y="327265"/>
                      <a:pt x="15026" y="391837"/>
                      <a:pt x="67384" y="406060"/>
                    </a:cubicBezTo>
                    <a:cubicBezTo>
                      <a:pt x="119741" y="420282"/>
                      <a:pt x="176668" y="378278"/>
                      <a:pt x="194755" y="312474"/>
                    </a:cubicBezTo>
                    <a:lnTo>
                      <a:pt x="194755" y="312474"/>
                    </a:lnTo>
                    <a:lnTo>
                      <a:pt x="239972" y="147963"/>
                    </a:lnTo>
                    <a:cubicBezTo>
                      <a:pt x="258059" y="82159"/>
                      <a:pt x="230453" y="17114"/>
                      <a:pt x="178095" y="2796"/>
                    </a:cubicBezTo>
                    <a:cubicBezTo>
                      <a:pt x="125738" y="-11522"/>
                      <a:pt x="68716" y="30578"/>
                      <a:pt x="50725" y="96382"/>
                    </a:cubicBezTo>
                    <a:close/>
                    <a:moveTo>
                      <a:pt x="67955" y="403879"/>
                    </a:moveTo>
                    <a:cubicBezTo>
                      <a:pt x="17025" y="390035"/>
                      <a:pt x="-10010" y="326127"/>
                      <a:pt x="7697" y="261651"/>
                    </a:cubicBezTo>
                    <a:lnTo>
                      <a:pt x="52914" y="97046"/>
                    </a:lnTo>
                    <a:cubicBezTo>
                      <a:pt x="70620" y="32474"/>
                      <a:pt x="126500" y="-8772"/>
                      <a:pt x="177524" y="5072"/>
                    </a:cubicBezTo>
                    <a:cubicBezTo>
                      <a:pt x="228549" y="18915"/>
                      <a:pt x="255489" y="82918"/>
                      <a:pt x="237783" y="147300"/>
                    </a:cubicBezTo>
                    <a:lnTo>
                      <a:pt x="192565" y="311810"/>
                    </a:lnTo>
                    <a:cubicBezTo>
                      <a:pt x="175049" y="376476"/>
                      <a:pt x="118979" y="417722"/>
                      <a:pt x="67955" y="40387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2" name="Freeform 611">
                <a:extLst>
                  <a:ext uri="{FF2B5EF4-FFF2-40B4-BE49-F238E27FC236}">
                    <a16:creationId xmlns:a16="http://schemas.microsoft.com/office/drawing/2014/main" id="{B9CF1811-38B3-5448-8186-0576886E34A0}"/>
                  </a:ext>
                </a:extLst>
              </p:cNvPr>
              <p:cNvSpPr/>
              <p:nvPr/>
            </p:nvSpPr>
            <p:spPr>
              <a:xfrm>
                <a:off x="10298857" y="3934337"/>
                <a:ext cx="1157747" cy="698599"/>
              </a:xfrm>
              <a:custGeom>
                <a:avLst/>
                <a:gdLst>
                  <a:gd name="connsiteX0" fmla="*/ 0 w 1157747"/>
                  <a:gd name="connsiteY0" fmla="*/ 377770 h 698599"/>
                  <a:gd name="connsiteX1" fmla="*/ 398105 w 1157747"/>
                  <a:gd name="connsiteY1" fmla="*/ 236680 h 698599"/>
                  <a:gd name="connsiteX2" fmla="*/ 624003 w 1157747"/>
                  <a:gd name="connsiteY2" fmla="*/ 202 h 698599"/>
                  <a:gd name="connsiteX3" fmla="*/ 746423 w 1157747"/>
                  <a:gd name="connsiteY3" fmla="*/ 49792 h 698599"/>
                  <a:gd name="connsiteX4" fmla="*/ 872843 w 1157747"/>
                  <a:gd name="connsiteY4" fmla="*/ 11865 h 698599"/>
                  <a:gd name="connsiteX5" fmla="*/ 918631 w 1157747"/>
                  <a:gd name="connsiteY5" fmla="*/ 164238 h 698599"/>
                  <a:gd name="connsiteX6" fmla="*/ 1083129 w 1157747"/>
                  <a:gd name="connsiteY6" fmla="*/ 86866 h 698599"/>
                  <a:gd name="connsiteX7" fmla="*/ 1144624 w 1157747"/>
                  <a:gd name="connsiteY7" fmla="*/ 282288 h 698599"/>
                  <a:gd name="connsiteX8" fmla="*/ 987648 w 1157747"/>
                  <a:gd name="connsiteY8" fmla="*/ 519334 h 698599"/>
                  <a:gd name="connsiteX9" fmla="*/ 788595 w 1157747"/>
                  <a:gd name="connsiteY9" fmla="*/ 698541 h 698599"/>
                  <a:gd name="connsiteX10" fmla="*/ 417335 w 1157747"/>
                  <a:gd name="connsiteY10" fmla="*/ 450685 h 698599"/>
                  <a:gd name="connsiteX11" fmla="*/ 0 w 1157747"/>
                  <a:gd name="connsiteY11" fmla="*/ 377770 h 698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57747" h="698599">
                    <a:moveTo>
                      <a:pt x="0" y="377770"/>
                    </a:moveTo>
                    <a:cubicBezTo>
                      <a:pt x="0" y="377770"/>
                      <a:pt x="306242" y="377770"/>
                      <a:pt x="398105" y="236680"/>
                    </a:cubicBezTo>
                    <a:cubicBezTo>
                      <a:pt x="489968" y="95590"/>
                      <a:pt x="535947" y="4090"/>
                      <a:pt x="624003" y="202"/>
                    </a:cubicBezTo>
                    <a:cubicBezTo>
                      <a:pt x="712058" y="-3685"/>
                      <a:pt x="746423" y="49792"/>
                      <a:pt x="746423" y="49792"/>
                    </a:cubicBezTo>
                    <a:cubicBezTo>
                      <a:pt x="746423" y="49792"/>
                      <a:pt x="796211" y="-26063"/>
                      <a:pt x="872843" y="11865"/>
                    </a:cubicBezTo>
                    <a:cubicBezTo>
                      <a:pt x="949474" y="49792"/>
                      <a:pt x="918631" y="164238"/>
                      <a:pt x="918631" y="164238"/>
                    </a:cubicBezTo>
                    <a:cubicBezTo>
                      <a:pt x="918631" y="164238"/>
                      <a:pt x="972131" y="29691"/>
                      <a:pt x="1083129" y="86866"/>
                    </a:cubicBezTo>
                    <a:cubicBezTo>
                      <a:pt x="1194126" y="144042"/>
                      <a:pt x="1144624" y="282288"/>
                      <a:pt x="1144624" y="282288"/>
                    </a:cubicBezTo>
                    <a:cubicBezTo>
                      <a:pt x="1144624" y="282288"/>
                      <a:pt x="1225064" y="519334"/>
                      <a:pt x="987648" y="519334"/>
                    </a:cubicBezTo>
                    <a:cubicBezTo>
                      <a:pt x="987648" y="519334"/>
                      <a:pt x="972321" y="702334"/>
                      <a:pt x="788595" y="698541"/>
                    </a:cubicBezTo>
                    <a:cubicBezTo>
                      <a:pt x="604869" y="694749"/>
                      <a:pt x="558223" y="498664"/>
                      <a:pt x="417335" y="450685"/>
                    </a:cubicBezTo>
                    <a:cubicBezTo>
                      <a:pt x="260263" y="396828"/>
                      <a:pt x="0" y="377770"/>
                      <a:pt x="0" y="377770"/>
                    </a:cubicBezTo>
                    <a:close/>
                  </a:path>
                </a:pathLst>
              </a:custGeom>
              <a:solidFill>
                <a:schemeClr val="bg1">
                  <a:alpha val="51000"/>
                </a:schemeClr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3" name="Freeform 612">
                <a:extLst>
                  <a:ext uri="{FF2B5EF4-FFF2-40B4-BE49-F238E27FC236}">
                    <a16:creationId xmlns:a16="http://schemas.microsoft.com/office/drawing/2014/main" id="{0C12C943-4CE4-3541-99B8-4BA2BE0ACE6C}"/>
                  </a:ext>
                </a:extLst>
              </p:cNvPr>
              <p:cNvSpPr/>
              <p:nvPr/>
            </p:nvSpPr>
            <p:spPr>
              <a:xfrm>
                <a:off x="10126744" y="4250001"/>
                <a:ext cx="228087" cy="120798"/>
              </a:xfrm>
              <a:custGeom>
                <a:avLst/>
                <a:gdLst>
                  <a:gd name="connsiteX0" fmla="*/ 0 w 228087"/>
                  <a:gd name="connsiteY0" fmla="*/ 0 h 120798"/>
                  <a:gd name="connsiteX1" fmla="*/ 228087 w 228087"/>
                  <a:gd name="connsiteY1" fmla="*/ 0 h 120798"/>
                  <a:gd name="connsiteX2" fmla="*/ 228087 w 228087"/>
                  <a:gd name="connsiteY2" fmla="*/ 120799 h 120798"/>
                  <a:gd name="connsiteX3" fmla="*/ 0 w 228087"/>
                  <a:gd name="connsiteY3" fmla="*/ 120799 h 120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087" h="120798">
                    <a:moveTo>
                      <a:pt x="0" y="0"/>
                    </a:moveTo>
                    <a:lnTo>
                      <a:pt x="228087" y="0"/>
                    </a:lnTo>
                    <a:lnTo>
                      <a:pt x="228087" y="120799"/>
                    </a:lnTo>
                    <a:lnTo>
                      <a:pt x="0" y="120799"/>
                    </a:lnTo>
                    <a:close/>
                  </a:path>
                </a:pathLst>
              </a:custGeom>
              <a:solidFill>
                <a:srgbClr val="8D8D8D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4" name="Freeform 613">
                <a:extLst>
                  <a:ext uri="{FF2B5EF4-FFF2-40B4-BE49-F238E27FC236}">
                    <a16:creationId xmlns:a16="http://schemas.microsoft.com/office/drawing/2014/main" id="{F3972B9F-1A3D-2F49-84E4-17AC3B4ECFE6}"/>
                  </a:ext>
                </a:extLst>
              </p:cNvPr>
              <p:cNvSpPr/>
              <p:nvPr/>
            </p:nvSpPr>
            <p:spPr>
              <a:xfrm>
                <a:off x="10125411" y="4248673"/>
                <a:ext cx="231228" cy="123548"/>
              </a:xfrm>
              <a:custGeom>
                <a:avLst/>
                <a:gdLst>
                  <a:gd name="connsiteX0" fmla="*/ 1333 w 231228"/>
                  <a:gd name="connsiteY0" fmla="*/ 0 h 123548"/>
                  <a:gd name="connsiteX1" fmla="*/ 0 w 231228"/>
                  <a:gd name="connsiteY1" fmla="*/ 1327 h 123548"/>
                  <a:gd name="connsiteX2" fmla="*/ 0 w 231228"/>
                  <a:gd name="connsiteY2" fmla="*/ 122126 h 123548"/>
                  <a:gd name="connsiteX3" fmla="*/ 1333 w 231228"/>
                  <a:gd name="connsiteY3" fmla="*/ 123549 h 123548"/>
                  <a:gd name="connsiteX4" fmla="*/ 229801 w 231228"/>
                  <a:gd name="connsiteY4" fmla="*/ 123549 h 123548"/>
                  <a:gd name="connsiteX5" fmla="*/ 231229 w 231228"/>
                  <a:gd name="connsiteY5" fmla="*/ 122126 h 123548"/>
                  <a:gd name="connsiteX6" fmla="*/ 231229 w 231228"/>
                  <a:gd name="connsiteY6" fmla="*/ 1327 h 123548"/>
                  <a:gd name="connsiteX7" fmla="*/ 229801 w 231228"/>
                  <a:gd name="connsiteY7" fmla="*/ 0 h 123548"/>
                  <a:gd name="connsiteX8" fmla="*/ 228087 w 231228"/>
                  <a:gd name="connsiteY8" fmla="*/ 2655 h 123548"/>
                  <a:gd name="connsiteX9" fmla="*/ 228087 w 231228"/>
                  <a:gd name="connsiteY9" fmla="*/ 120799 h 123548"/>
                  <a:gd name="connsiteX10" fmla="*/ 2761 w 231228"/>
                  <a:gd name="connsiteY10" fmla="*/ 120799 h 123548"/>
                  <a:gd name="connsiteX11" fmla="*/ 2761 w 231228"/>
                  <a:gd name="connsiteY11" fmla="*/ 2655 h 12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228" h="123548">
                    <a:moveTo>
                      <a:pt x="1333" y="0"/>
                    </a:moveTo>
                    <a:cubicBezTo>
                      <a:pt x="600" y="0"/>
                      <a:pt x="0" y="597"/>
                      <a:pt x="0" y="1327"/>
                    </a:cubicBezTo>
                    <a:lnTo>
                      <a:pt x="0" y="122126"/>
                    </a:lnTo>
                    <a:cubicBezTo>
                      <a:pt x="0" y="122875"/>
                      <a:pt x="581" y="123501"/>
                      <a:pt x="1333" y="123549"/>
                    </a:cubicBezTo>
                    <a:lnTo>
                      <a:pt x="229801" y="123549"/>
                    </a:lnTo>
                    <a:cubicBezTo>
                      <a:pt x="230591" y="123549"/>
                      <a:pt x="231229" y="122913"/>
                      <a:pt x="231229" y="122126"/>
                    </a:cubicBezTo>
                    <a:lnTo>
                      <a:pt x="231229" y="1327"/>
                    </a:lnTo>
                    <a:cubicBezTo>
                      <a:pt x="231181" y="578"/>
                      <a:pt x="230553" y="0"/>
                      <a:pt x="229801" y="0"/>
                    </a:cubicBezTo>
                    <a:close/>
                    <a:moveTo>
                      <a:pt x="228087" y="2655"/>
                    </a:moveTo>
                    <a:lnTo>
                      <a:pt x="228087" y="120799"/>
                    </a:lnTo>
                    <a:lnTo>
                      <a:pt x="2761" y="120799"/>
                    </a:lnTo>
                    <a:lnTo>
                      <a:pt x="2761" y="2655"/>
                    </a:lnTo>
                    <a:close/>
                  </a:path>
                </a:pathLst>
              </a:custGeom>
              <a:solidFill>
                <a:srgbClr val="5D5D5D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5" name="Freeform 614">
                <a:extLst>
                  <a:ext uri="{FF2B5EF4-FFF2-40B4-BE49-F238E27FC236}">
                    <a16:creationId xmlns:a16="http://schemas.microsoft.com/office/drawing/2014/main" id="{07AEAB31-D387-8745-B765-539B56526596}"/>
                  </a:ext>
                </a:extLst>
              </p:cNvPr>
              <p:cNvSpPr/>
              <p:nvPr/>
            </p:nvSpPr>
            <p:spPr>
              <a:xfrm>
                <a:off x="7144040" y="2708069"/>
                <a:ext cx="468129" cy="942150"/>
              </a:xfrm>
              <a:custGeom>
                <a:avLst/>
                <a:gdLst>
                  <a:gd name="connsiteX0" fmla="*/ 83732 w 468129"/>
                  <a:gd name="connsiteY0" fmla="*/ 905129 h 942150"/>
                  <a:gd name="connsiteX1" fmla="*/ 20713 w 468129"/>
                  <a:gd name="connsiteY1" fmla="*/ 938316 h 942150"/>
                  <a:gd name="connsiteX2" fmla="*/ 20713 w 468129"/>
                  <a:gd name="connsiteY2" fmla="*/ 938316 h 942150"/>
                  <a:gd name="connsiteX3" fmla="*/ 7386 w 468129"/>
                  <a:gd name="connsiteY3" fmla="*/ 863789 h 942150"/>
                  <a:gd name="connsiteX4" fmla="*/ 339997 w 468129"/>
                  <a:gd name="connsiteY4" fmla="*/ 143167 h 942150"/>
                  <a:gd name="connsiteX5" fmla="*/ 468129 w 468129"/>
                  <a:gd name="connsiteY5" fmla="*/ 939 h 942150"/>
                  <a:gd name="connsiteX6" fmla="*/ 438524 w 468129"/>
                  <a:gd name="connsiteY6" fmla="*/ 32609 h 942150"/>
                  <a:gd name="connsiteX7" fmla="*/ 451851 w 468129"/>
                  <a:gd name="connsiteY7" fmla="*/ 107041 h 94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8129" h="942150">
                    <a:moveTo>
                      <a:pt x="83732" y="905129"/>
                    </a:moveTo>
                    <a:cubicBezTo>
                      <a:pt x="70024" y="934903"/>
                      <a:pt x="41846" y="949694"/>
                      <a:pt x="20713" y="938316"/>
                    </a:cubicBezTo>
                    <a:lnTo>
                      <a:pt x="20713" y="938316"/>
                    </a:lnTo>
                    <a:cubicBezTo>
                      <a:pt x="-420" y="926938"/>
                      <a:pt x="-6322" y="893562"/>
                      <a:pt x="7386" y="863789"/>
                    </a:cubicBezTo>
                    <a:lnTo>
                      <a:pt x="339997" y="143167"/>
                    </a:lnTo>
                    <a:cubicBezTo>
                      <a:pt x="368555" y="84190"/>
                      <a:pt x="446996" y="-10439"/>
                      <a:pt x="468129" y="939"/>
                    </a:cubicBezTo>
                    <a:lnTo>
                      <a:pt x="438524" y="32609"/>
                    </a:lnTo>
                    <a:cubicBezTo>
                      <a:pt x="459562" y="43987"/>
                      <a:pt x="465559" y="77363"/>
                      <a:pt x="451851" y="107041"/>
                    </a:cubicBezTo>
                    <a:close/>
                  </a:path>
                </a:pathLst>
              </a:custGeom>
              <a:solidFill>
                <a:srgbClr val="C7D5D5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6" name="Freeform 615">
                <a:extLst>
                  <a:ext uri="{FF2B5EF4-FFF2-40B4-BE49-F238E27FC236}">
                    <a16:creationId xmlns:a16="http://schemas.microsoft.com/office/drawing/2014/main" id="{AA273687-1DC1-F243-97EF-BAFEAC4F371D}"/>
                  </a:ext>
                </a:extLst>
              </p:cNvPr>
              <p:cNvSpPr/>
              <p:nvPr/>
            </p:nvSpPr>
            <p:spPr>
              <a:xfrm>
                <a:off x="7142615" y="2706983"/>
                <a:ext cx="470782" cy="944904"/>
              </a:xfrm>
              <a:custGeom>
                <a:avLst/>
                <a:gdLst>
                  <a:gd name="connsiteX0" fmla="*/ 340185 w 470782"/>
                  <a:gd name="connsiteY0" fmla="*/ 143684 h 944904"/>
                  <a:gd name="connsiteX1" fmla="*/ 7478 w 470782"/>
                  <a:gd name="connsiteY1" fmla="*/ 864306 h 944904"/>
                  <a:gd name="connsiteX2" fmla="*/ 2623 w 470782"/>
                  <a:gd name="connsiteY2" fmla="*/ 916361 h 944904"/>
                  <a:gd name="connsiteX3" fmla="*/ 21662 w 470782"/>
                  <a:gd name="connsiteY3" fmla="*/ 940824 h 944904"/>
                  <a:gd name="connsiteX4" fmla="*/ 51173 w 470782"/>
                  <a:gd name="connsiteY4" fmla="*/ 942436 h 944904"/>
                  <a:gd name="connsiteX5" fmla="*/ 86585 w 470782"/>
                  <a:gd name="connsiteY5" fmla="*/ 907069 h 944904"/>
                  <a:gd name="connsiteX6" fmla="*/ 86585 w 470782"/>
                  <a:gd name="connsiteY6" fmla="*/ 907069 h 944904"/>
                  <a:gd name="connsiteX7" fmla="*/ 454609 w 470782"/>
                  <a:gd name="connsiteY7" fmla="*/ 109076 h 944904"/>
                  <a:gd name="connsiteX8" fmla="*/ 462034 w 470782"/>
                  <a:gd name="connsiteY8" fmla="*/ 75794 h 944904"/>
                  <a:gd name="connsiteX9" fmla="*/ 442139 w 470782"/>
                  <a:gd name="connsiteY9" fmla="*/ 33695 h 944904"/>
                  <a:gd name="connsiteX10" fmla="*/ 470697 w 470782"/>
                  <a:gd name="connsiteY10" fmla="*/ 3353 h 944904"/>
                  <a:gd name="connsiteX11" fmla="*/ 470697 w 470782"/>
                  <a:gd name="connsiteY11" fmla="*/ 2215 h 944904"/>
                  <a:gd name="connsiteX12" fmla="*/ 470697 w 470782"/>
                  <a:gd name="connsiteY12" fmla="*/ 2215 h 944904"/>
                  <a:gd name="connsiteX13" fmla="*/ 469935 w 470782"/>
                  <a:gd name="connsiteY13" fmla="*/ 1077 h 944904"/>
                  <a:gd name="connsiteX14" fmla="*/ 340185 w 470782"/>
                  <a:gd name="connsiteY14" fmla="*/ 143684 h 944904"/>
                  <a:gd name="connsiteX15" fmla="*/ 22805 w 470782"/>
                  <a:gd name="connsiteY15" fmla="*/ 937980 h 944904"/>
                  <a:gd name="connsiteX16" fmla="*/ 5384 w 470782"/>
                  <a:gd name="connsiteY16" fmla="*/ 915223 h 944904"/>
                  <a:gd name="connsiteX17" fmla="*/ 10049 w 470782"/>
                  <a:gd name="connsiteY17" fmla="*/ 865633 h 944904"/>
                  <a:gd name="connsiteX18" fmla="*/ 342755 w 470782"/>
                  <a:gd name="connsiteY18" fmla="*/ 145012 h 944904"/>
                  <a:gd name="connsiteX19" fmla="*/ 466508 w 470782"/>
                  <a:gd name="connsiteY19" fmla="*/ 2784 h 944904"/>
                  <a:gd name="connsiteX20" fmla="*/ 438712 w 470782"/>
                  <a:gd name="connsiteY20" fmla="*/ 32367 h 944904"/>
                  <a:gd name="connsiteX21" fmla="*/ 438712 w 470782"/>
                  <a:gd name="connsiteY21" fmla="*/ 33505 h 944904"/>
                  <a:gd name="connsiteX22" fmla="*/ 438712 w 470782"/>
                  <a:gd name="connsiteY22" fmla="*/ 33505 h 944904"/>
                  <a:gd name="connsiteX23" fmla="*/ 439473 w 470782"/>
                  <a:gd name="connsiteY23" fmla="*/ 34738 h 944904"/>
                  <a:gd name="connsiteX24" fmla="*/ 459369 w 470782"/>
                  <a:gd name="connsiteY24" fmla="*/ 75225 h 944904"/>
                  <a:gd name="connsiteX25" fmla="*/ 452229 w 470782"/>
                  <a:gd name="connsiteY25" fmla="*/ 107084 h 944904"/>
                  <a:gd name="connsiteX26" fmla="*/ 84015 w 470782"/>
                  <a:gd name="connsiteY26" fmla="*/ 904983 h 944904"/>
                  <a:gd name="connsiteX27" fmla="*/ 50221 w 470782"/>
                  <a:gd name="connsiteY27" fmla="*/ 938738 h 944904"/>
                  <a:gd name="connsiteX28" fmla="*/ 22805 w 470782"/>
                  <a:gd name="connsiteY28" fmla="*/ 937980 h 944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70782" h="944904">
                    <a:moveTo>
                      <a:pt x="340185" y="143684"/>
                    </a:moveTo>
                    <a:lnTo>
                      <a:pt x="7478" y="864306"/>
                    </a:lnTo>
                    <a:cubicBezTo>
                      <a:pt x="-394" y="880501"/>
                      <a:pt x="-2117" y="898990"/>
                      <a:pt x="2623" y="916361"/>
                    </a:cubicBezTo>
                    <a:cubicBezTo>
                      <a:pt x="5460" y="926706"/>
                      <a:pt x="12305" y="935515"/>
                      <a:pt x="21662" y="940824"/>
                    </a:cubicBezTo>
                    <a:cubicBezTo>
                      <a:pt x="30792" y="945632"/>
                      <a:pt x="41577" y="946220"/>
                      <a:pt x="51173" y="942436"/>
                    </a:cubicBezTo>
                    <a:cubicBezTo>
                      <a:pt x="67147" y="935685"/>
                      <a:pt x="79855" y="922999"/>
                      <a:pt x="86585" y="907069"/>
                    </a:cubicBezTo>
                    <a:lnTo>
                      <a:pt x="86585" y="907069"/>
                    </a:lnTo>
                    <a:lnTo>
                      <a:pt x="454609" y="109076"/>
                    </a:lnTo>
                    <a:cubicBezTo>
                      <a:pt x="459435" y="98634"/>
                      <a:pt x="461968" y="87288"/>
                      <a:pt x="462034" y="75794"/>
                    </a:cubicBezTo>
                    <a:cubicBezTo>
                      <a:pt x="463062" y="59297"/>
                      <a:pt x="455561" y="43418"/>
                      <a:pt x="442139" y="33695"/>
                    </a:cubicBezTo>
                    <a:lnTo>
                      <a:pt x="470697" y="3353"/>
                    </a:lnTo>
                    <a:cubicBezTo>
                      <a:pt x="470811" y="2982"/>
                      <a:pt x="470811" y="2586"/>
                      <a:pt x="470697" y="2215"/>
                    </a:cubicBezTo>
                    <a:lnTo>
                      <a:pt x="470697" y="2215"/>
                    </a:lnTo>
                    <a:cubicBezTo>
                      <a:pt x="470659" y="1731"/>
                      <a:pt x="470364" y="1302"/>
                      <a:pt x="469935" y="1077"/>
                    </a:cubicBezTo>
                    <a:cubicBezTo>
                      <a:pt x="447945" y="-11249"/>
                      <a:pt x="368838" y="85086"/>
                      <a:pt x="340185" y="143684"/>
                    </a:cubicBezTo>
                    <a:close/>
                    <a:moveTo>
                      <a:pt x="22805" y="937980"/>
                    </a:moveTo>
                    <a:cubicBezTo>
                      <a:pt x="14171" y="933030"/>
                      <a:pt x="7888" y="924829"/>
                      <a:pt x="5384" y="915223"/>
                    </a:cubicBezTo>
                    <a:cubicBezTo>
                      <a:pt x="862" y="898678"/>
                      <a:pt x="2519" y="881060"/>
                      <a:pt x="10049" y="865633"/>
                    </a:cubicBezTo>
                    <a:lnTo>
                      <a:pt x="342755" y="145012"/>
                    </a:lnTo>
                    <a:cubicBezTo>
                      <a:pt x="371789" y="85560"/>
                      <a:pt x="444328" y="-819"/>
                      <a:pt x="466508" y="2784"/>
                    </a:cubicBezTo>
                    <a:cubicBezTo>
                      <a:pt x="463177" y="6197"/>
                      <a:pt x="438712" y="32367"/>
                      <a:pt x="438712" y="32367"/>
                    </a:cubicBezTo>
                    <a:cubicBezTo>
                      <a:pt x="438559" y="32732"/>
                      <a:pt x="438559" y="33140"/>
                      <a:pt x="438712" y="33505"/>
                    </a:cubicBezTo>
                    <a:lnTo>
                      <a:pt x="438712" y="33505"/>
                    </a:lnTo>
                    <a:cubicBezTo>
                      <a:pt x="438759" y="34012"/>
                      <a:pt x="439035" y="34469"/>
                      <a:pt x="439473" y="34738"/>
                    </a:cubicBezTo>
                    <a:cubicBezTo>
                      <a:pt x="453010" y="43624"/>
                      <a:pt x="460625" y="59129"/>
                      <a:pt x="459369" y="75225"/>
                    </a:cubicBezTo>
                    <a:cubicBezTo>
                      <a:pt x="459293" y="86230"/>
                      <a:pt x="456856" y="97091"/>
                      <a:pt x="452229" y="107084"/>
                    </a:cubicBezTo>
                    <a:lnTo>
                      <a:pt x="84015" y="904983"/>
                    </a:lnTo>
                    <a:cubicBezTo>
                      <a:pt x="77685" y="920249"/>
                      <a:pt x="65538" y="932395"/>
                      <a:pt x="50221" y="938738"/>
                    </a:cubicBezTo>
                    <a:cubicBezTo>
                      <a:pt x="41415" y="942522"/>
                      <a:pt x="31382" y="942237"/>
                      <a:pt x="22805" y="937980"/>
                    </a:cubicBezTo>
                    <a:close/>
                  </a:path>
                </a:pathLst>
              </a:custGeom>
              <a:solidFill>
                <a:srgbClr val="5D5D5D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7" name="Freeform 616">
                <a:extLst>
                  <a:ext uri="{FF2B5EF4-FFF2-40B4-BE49-F238E27FC236}">
                    <a16:creationId xmlns:a16="http://schemas.microsoft.com/office/drawing/2014/main" id="{FBA95D22-9852-A646-AC4B-CF46E16B1398}"/>
                  </a:ext>
                </a:extLst>
              </p:cNvPr>
              <p:cNvSpPr/>
              <p:nvPr/>
            </p:nvSpPr>
            <p:spPr>
              <a:xfrm>
                <a:off x="7206464" y="2679775"/>
                <a:ext cx="459236" cy="913214"/>
              </a:xfrm>
              <a:custGeom>
                <a:avLst/>
                <a:gdLst>
                  <a:gd name="connsiteX0" fmla="*/ 83756 w 459236"/>
                  <a:gd name="connsiteY0" fmla="*/ 876249 h 913214"/>
                  <a:gd name="connsiteX1" fmla="*/ 20737 w 459236"/>
                  <a:gd name="connsiteY1" fmla="*/ 909340 h 913214"/>
                  <a:gd name="connsiteX2" fmla="*/ 20737 w 459236"/>
                  <a:gd name="connsiteY2" fmla="*/ 909340 h 913214"/>
                  <a:gd name="connsiteX3" fmla="*/ 7315 w 459236"/>
                  <a:gd name="connsiteY3" fmla="*/ 834908 h 913214"/>
                  <a:gd name="connsiteX4" fmla="*/ 375529 w 459236"/>
                  <a:gd name="connsiteY4" fmla="*/ 37009 h 913214"/>
                  <a:gd name="connsiteX5" fmla="*/ 438548 w 459236"/>
                  <a:gd name="connsiteY5" fmla="*/ 3823 h 913214"/>
                  <a:gd name="connsiteX6" fmla="*/ 438548 w 459236"/>
                  <a:gd name="connsiteY6" fmla="*/ 3823 h 913214"/>
                  <a:gd name="connsiteX7" fmla="*/ 451875 w 459236"/>
                  <a:gd name="connsiteY7" fmla="*/ 78350 h 913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9236" h="913214">
                    <a:moveTo>
                      <a:pt x="83756" y="876249"/>
                    </a:moveTo>
                    <a:cubicBezTo>
                      <a:pt x="70048" y="905927"/>
                      <a:pt x="41871" y="920814"/>
                      <a:pt x="20737" y="909340"/>
                    </a:cubicBezTo>
                    <a:lnTo>
                      <a:pt x="20737" y="909340"/>
                    </a:lnTo>
                    <a:cubicBezTo>
                      <a:pt x="-396" y="897962"/>
                      <a:pt x="-6298" y="864586"/>
                      <a:pt x="7315" y="834908"/>
                    </a:cubicBezTo>
                    <a:lnTo>
                      <a:pt x="375529" y="37009"/>
                    </a:lnTo>
                    <a:cubicBezTo>
                      <a:pt x="389237" y="7331"/>
                      <a:pt x="417415" y="-7556"/>
                      <a:pt x="438548" y="3823"/>
                    </a:cubicBezTo>
                    <a:lnTo>
                      <a:pt x="438548" y="3823"/>
                    </a:lnTo>
                    <a:cubicBezTo>
                      <a:pt x="459586" y="15296"/>
                      <a:pt x="465583" y="48577"/>
                      <a:pt x="451875" y="78350"/>
                    </a:cubicBezTo>
                    <a:close/>
                  </a:path>
                </a:pathLst>
              </a:custGeom>
              <a:solidFill>
                <a:srgbClr val="A3A3A3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8" name="Freeform 617">
                <a:extLst>
                  <a:ext uri="{FF2B5EF4-FFF2-40B4-BE49-F238E27FC236}">
                    <a16:creationId xmlns:a16="http://schemas.microsoft.com/office/drawing/2014/main" id="{E067CB9D-BBCE-634E-BC94-D9045960DAA2}"/>
                  </a:ext>
                </a:extLst>
              </p:cNvPr>
              <p:cNvSpPr/>
              <p:nvPr/>
            </p:nvSpPr>
            <p:spPr>
              <a:xfrm>
                <a:off x="7205089" y="2678289"/>
                <a:ext cx="462228" cy="916275"/>
              </a:xfrm>
              <a:custGeom>
                <a:avLst/>
                <a:gdLst>
                  <a:gd name="connsiteX0" fmla="*/ 375951 w 462228"/>
                  <a:gd name="connsiteY0" fmla="*/ 37831 h 916275"/>
                  <a:gd name="connsiteX1" fmla="*/ 7452 w 462228"/>
                  <a:gd name="connsiteY1" fmla="*/ 835730 h 916275"/>
                  <a:gd name="connsiteX2" fmla="*/ 2597 w 462228"/>
                  <a:gd name="connsiteY2" fmla="*/ 887691 h 916275"/>
                  <a:gd name="connsiteX3" fmla="*/ 21636 w 462228"/>
                  <a:gd name="connsiteY3" fmla="*/ 912249 h 916275"/>
                  <a:gd name="connsiteX4" fmla="*/ 51146 w 462228"/>
                  <a:gd name="connsiteY4" fmla="*/ 913766 h 916275"/>
                  <a:gd name="connsiteX5" fmla="*/ 86559 w 462228"/>
                  <a:gd name="connsiteY5" fmla="*/ 878398 h 916275"/>
                  <a:gd name="connsiteX6" fmla="*/ 86559 w 462228"/>
                  <a:gd name="connsiteY6" fmla="*/ 878398 h 916275"/>
                  <a:gd name="connsiteX7" fmla="*/ 454773 w 462228"/>
                  <a:gd name="connsiteY7" fmla="*/ 80500 h 916275"/>
                  <a:gd name="connsiteX8" fmla="*/ 440779 w 462228"/>
                  <a:gd name="connsiteY8" fmla="*/ 3981 h 916275"/>
                  <a:gd name="connsiteX9" fmla="*/ 375951 w 462228"/>
                  <a:gd name="connsiteY9" fmla="*/ 37831 h 916275"/>
                  <a:gd name="connsiteX10" fmla="*/ 22778 w 462228"/>
                  <a:gd name="connsiteY10" fmla="*/ 909404 h 916275"/>
                  <a:gd name="connsiteX11" fmla="*/ 5357 w 462228"/>
                  <a:gd name="connsiteY11" fmla="*/ 886742 h 916275"/>
                  <a:gd name="connsiteX12" fmla="*/ 10022 w 462228"/>
                  <a:gd name="connsiteY12" fmla="*/ 837057 h 916275"/>
                  <a:gd name="connsiteX13" fmla="*/ 378141 w 462228"/>
                  <a:gd name="connsiteY13" fmla="*/ 39159 h 916275"/>
                  <a:gd name="connsiteX14" fmla="*/ 439256 w 462228"/>
                  <a:gd name="connsiteY14" fmla="*/ 6731 h 916275"/>
                  <a:gd name="connsiteX15" fmla="*/ 452012 w 462228"/>
                  <a:gd name="connsiteY15" fmla="*/ 79077 h 916275"/>
                  <a:gd name="connsiteX16" fmla="*/ 83798 w 462228"/>
                  <a:gd name="connsiteY16" fmla="*/ 876976 h 916275"/>
                  <a:gd name="connsiteX17" fmla="*/ 50099 w 462228"/>
                  <a:gd name="connsiteY17" fmla="*/ 910826 h 916275"/>
                  <a:gd name="connsiteX18" fmla="*/ 22778 w 462228"/>
                  <a:gd name="connsiteY18" fmla="*/ 909404 h 916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62228" h="916275">
                    <a:moveTo>
                      <a:pt x="375951" y="37831"/>
                    </a:moveTo>
                    <a:lnTo>
                      <a:pt x="7452" y="835730"/>
                    </a:lnTo>
                    <a:cubicBezTo>
                      <a:pt x="-383" y="851906"/>
                      <a:pt x="-2106" y="870348"/>
                      <a:pt x="2597" y="887691"/>
                    </a:cubicBezTo>
                    <a:cubicBezTo>
                      <a:pt x="5396" y="898083"/>
                      <a:pt x="12250" y="906920"/>
                      <a:pt x="21636" y="912249"/>
                    </a:cubicBezTo>
                    <a:cubicBezTo>
                      <a:pt x="30774" y="917027"/>
                      <a:pt x="41560" y="917577"/>
                      <a:pt x="51146" y="913766"/>
                    </a:cubicBezTo>
                    <a:cubicBezTo>
                      <a:pt x="67196" y="907119"/>
                      <a:pt x="79933" y="894404"/>
                      <a:pt x="86559" y="878398"/>
                    </a:cubicBezTo>
                    <a:lnTo>
                      <a:pt x="86559" y="878398"/>
                    </a:lnTo>
                    <a:lnTo>
                      <a:pt x="454773" y="80500"/>
                    </a:lnTo>
                    <a:cubicBezTo>
                      <a:pt x="468767" y="50063"/>
                      <a:pt x="462484" y="15739"/>
                      <a:pt x="440779" y="3981"/>
                    </a:cubicBezTo>
                    <a:cubicBezTo>
                      <a:pt x="419075" y="-7776"/>
                      <a:pt x="389660" y="7395"/>
                      <a:pt x="375951" y="37831"/>
                    </a:cubicBezTo>
                    <a:close/>
                    <a:moveTo>
                      <a:pt x="22778" y="909404"/>
                    </a:moveTo>
                    <a:cubicBezTo>
                      <a:pt x="14163" y="904464"/>
                      <a:pt x="7899" y="896310"/>
                      <a:pt x="5357" y="886742"/>
                    </a:cubicBezTo>
                    <a:cubicBezTo>
                      <a:pt x="836" y="870159"/>
                      <a:pt x="2492" y="852513"/>
                      <a:pt x="10022" y="837057"/>
                    </a:cubicBezTo>
                    <a:lnTo>
                      <a:pt x="378141" y="39159"/>
                    </a:lnTo>
                    <a:cubicBezTo>
                      <a:pt x="391468" y="10713"/>
                      <a:pt x="418884" y="-4268"/>
                      <a:pt x="439256" y="6731"/>
                    </a:cubicBezTo>
                    <a:cubicBezTo>
                      <a:pt x="459628" y="17730"/>
                      <a:pt x="465339" y="50253"/>
                      <a:pt x="452012" y="79077"/>
                    </a:cubicBezTo>
                    <a:lnTo>
                      <a:pt x="83798" y="876976"/>
                    </a:lnTo>
                    <a:cubicBezTo>
                      <a:pt x="77458" y="892223"/>
                      <a:pt x="65349" y="904379"/>
                      <a:pt x="50099" y="910826"/>
                    </a:cubicBezTo>
                    <a:cubicBezTo>
                      <a:pt x="41227" y="914401"/>
                      <a:pt x="31222" y="913879"/>
                      <a:pt x="22778" y="909404"/>
                    </a:cubicBezTo>
                    <a:close/>
                  </a:path>
                </a:pathLst>
              </a:custGeom>
              <a:solidFill>
                <a:srgbClr val="5D5D5D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9" name="Freeform 618">
                <a:extLst>
                  <a:ext uri="{FF2B5EF4-FFF2-40B4-BE49-F238E27FC236}">
                    <a16:creationId xmlns:a16="http://schemas.microsoft.com/office/drawing/2014/main" id="{C86F5B4D-269C-2A4C-969B-BBC418804A47}"/>
                  </a:ext>
                </a:extLst>
              </p:cNvPr>
              <p:cNvSpPr/>
              <p:nvPr/>
            </p:nvSpPr>
            <p:spPr>
              <a:xfrm>
                <a:off x="6164905" y="3448837"/>
                <a:ext cx="4079864" cy="979328"/>
              </a:xfrm>
              <a:custGeom>
                <a:avLst/>
                <a:gdLst>
                  <a:gd name="connsiteX0" fmla="*/ 111965 w 4079864"/>
                  <a:gd name="connsiteY0" fmla="*/ 940927 h 979328"/>
                  <a:gd name="connsiteX1" fmla="*/ 2110 w 4079864"/>
                  <a:gd name="connsiteY1" fmla="*/ 555489 h 979328"/>
                  <a:gd name="connsiteX2" fmla="*/ 1078765 w 4079864"/>
                  <a:gd name="connsiteY2" fmla="*/ 50770 h 979328"/>
                  <a:gd name="connsiteX3" fmla="*/ 3947750 w 4079864"/>
                  <a:gd name="connsiteY3" fmla="*/ 259371 h 979328"/>
                  <a:gd name="connsiteX4" fmla="*/ 4031617 w 4079864"/>
                  <a:gd name="connsiteY4" fmla="*/ 979328 h 979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9864" h="979328">
                    <a:moveTo>
                      <a:pt x="111965" y="940927"/>
                    </a:moveTo>
                    <a:cubicBezTo>
                      <a:pt x="111965" y="940927"/>
                      <a:pt x="-17976" y="793199"/>
                      <a:pt x="2110" y="555489"/>
                    </a:cubicBezTo>
                    <a:cubicBezTo>
                      <a:pt x="25813" y="273783"/>
                      <a:pt x="680184" y="108893"/>
                      <a:pt x="1078765" y="50770"/>
                    </a:cubicBezTo>
                    <a:cubicBezTo>
                      <a:pt x="1893538" y="-68228"/>
                      <a:pt x="3787061" y="30289"/>
                      <a:pt x="3947750" y="259371"/>
                    </a:cubicBezTo>
                    <a:cubicBezTo>
                      <a:pt x="4183739" y="596356"/>
                      <a:pt x="4031617" y="979328"/>
                      <a:pt x="4031617" y="979328"/>
                    </a:cubicBezTo>
                    <a:close/>
                  </a:path>
                </a:pathLst>
              </a:custGeom>
              <a:solidFill>
                <a:srgbClr val="D2D2D2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0" name="Freeform 619">
                <a:extLst>
                  <a:ext uri="{FF2B5EF4-FFF2-40B4-BE49-F238E27FC236}">
                    <a16:creationId xmlns:a16="http://schemas.microsoft.com/office/drawing/2014/main" id="{F9E182FC-0358-4942-B830-BFFE2B3E6840}"/>
                  </a:ext>
                </a:extLst>
              </p:cNvPr>
              <p:cNvSpPr/>
              <p:nvPr/>
            </p:nvSpPr>
            <p:spPr>
              <a:xfrm>
                <a:off x="6162837" y="3446611"/>
                <a:ext cx="4083969" cy="984019"/>
              </a:xfrm>
              <a:custGeom>
                <a:avLst/>
                <a:gdLst>
                  <a:gd name="connsiteX0" fmla="*/ 1080548 w 4083969"/>
                  <a:gd name="connsiteY0" fmla="*/ 50909 h 984019"/>
                  <a:gd name="connsiteX1" fmla="*/ 401236 w 4083969"/>
                  <a:gd name="connsiteY1" fmla="*/ 219591 h 984019"/>
                  <a:gd name="connsiteX2" fmla="*/ 2084 w 4083969"/>
                  <a:gd name="connsiteY2" fmla="*/ 557525 h 984019"/>
                  <a:gd name="connsiteX3" fmla="*/ 112605 w 4083969"/>
                  <a:gd name="connsiteY3" fmla="*/ 944480 h 984019"/>
                  <a:gd name="connsiteX4" fmla="*/ 113176 w 4083969"/>
                  <a:gd name="connsiteY4" fmla="*/ 945143 h 984019"/>
                  <a:gd name="connsiteX5" fmla="*/ 4035209 w 4083969"/>
                  <a:gd name="connsiteY5" fmla="*/ 984019 h 984019"/>
                  <a:gd name="connsiteX6" fmla="*/ 4035684 w 4083969"/>
                  <a:gd name="connsiteY6" fmla="*/ 982691 h 984019"/>
                  <a:gd name="connsiteX7" fmla="*/ 4082330 w 4083969"/>
                  <a:gd name="connsiteY7" fmla="*/ 748489 h 984019"/>
                  <a:gd name="connsiteX8" fmla="*/ 3951532 w 4083969"/>
                  <a:gd name="connsiteY8" fmla="*/ 260837 h 984019"/>
                  <a:gd name="connsiteX9" fmla="*/ 2760834 w 4083969"/>
                  <a:gd name="connsiteY9" fmla="*/ 24739 h 984019"/>
                  <a:gd name="connsiteX10" fmla="*/ 1080548 w 4083969"/>
                  <a:gd name="connsiteY10" fmla="*/ 50909 h 984019"/>
                  <a:gd name="connsiteX11" fmla="*/ 4083 w 4083969"/>
                  <a:gd name="connsiteY11" fmla="*/ 606830 h 984019"/>
                  <a:gd name="connsiteX12" fmla="*/ 6177 w 4083969"/>
                  <a:gd name="connsiteY12" fmla="*/ 557809 h 984019"/>
                  <a:gd name="connsiteX13" fmla="*/ 1081119 w 4083969"/>
                  <a:gd name="connsiteY13" fmla="*/ 55271 h 984019"/>
                  <a:gd name="connsiteX14" fmla="*/ 2760453 w 4083969"/>
                  <a:gd name="connsiteY14" fmla="*/ 29101 h 984019"/>
                  <a:gd name="connsiteX15" fmla="*/ 3948105 w 4083969"/>
                  <a:gd name="connsiteY15" fmla="*/ 263397 h 984019"/>
                  <a:gd name="connsiteX16" fmla="*/ 4079284 w 4083969"/>
                  <a:gd name="connsiteY16" fmla="*/ 694158 h 984019"/>
                  <a:gd name="connsiteX17" fmla="*/ 4032258 w 4083969"/>
                  <a:gd name="connsiteY17" fmla="*/ 979942 h 984019"/>
                  <a:gd name="connsiteX18" fmla="*/ 115080 w 4083969"/>
                  <a:gd name="connsiteY18" fmla="*/ 940687 h 984019"/>
                  <a:gd name="connsiteX19" fmla="*/ 4083 w 4083969"/>
                  <a:gd name="connsiteY19" fmla="*/ 606830 h 98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083969" h="984019">
                    <a:moveTo>
                      <a:pt x="1080548" y="50909"/>
                    </a:moveTo>
                    <a:cubicBezTo>
                      <a:pt x="962982" y="68071"/>
                      <a:pt x="661690" y="118894"/>
                      <a:pt x="401236" y="219591"/>
                    </a:cubicBezTo>
                    <a:cubicBezTo>
                      <a:pt x="146971" y="317918"/>
                      <a:pt x="12746" y="431606"/>
                      <a:pt x="2084" y="557525"/>
                    </a:cubicBezTo>
                    <a:cubicBezTo>
                      <a:pt x="-17812" y="793434"/>
                      <a:pt x="111273" y="942963"/>
                      <a:pt x="112605" y="944480"/>
                    </a:cubicBezTo>
                    <a:lnTo>
                      <a:pt x="113176" y="945143"/>
                    </a:lnTo>
                    <a:lnTo>
                      <a:pt x="4035209" y="984019"/>
                    </a:lnTo>
                    <a:lnTo>
                      <a:pt x="4035684" y="982691"/>
                    </a:lnTo>
                    <a:cubicBezTo>
                      <a:pt x="4062282" y="907216"/>
                      <a:pt x="4077980" y="828365"/>
                      <a:pt x="4082330" y="748489"/>
                    </a:cubicBezTo>
                    <a:cubicBezTo>
                      <a:pt x="4090136" y="622381"/>
                      <a:pt x="4073762" y="435588"/>
                      <a:pt x="3951532" y="260837"/>
                    </a:cubicBezTo>
                    <a:cubicBezTo>
                      <a:pt x="3878423" y="156537"/>
                      <a:pt x="3433291" y="68166"/>
                      <a:pt x="2760834" y="24739"/>
                    </a:cubicBezTo>
                    <a:cubicBezTo>
                      <a:pt x="2128549" y="-16033"/>
                      <a:pt x="1469038" y="-5793"/>
                      <a:pt x="1080548" y="50909"/>
                    </a:cubicBezTo>
                    <a:close/>
                    <a:moveTo>
                      <a:pt x="4083" y="606830"/>
                    </a:moveTo>
                    <a:cubicBezTo>
                      <a:pt x="4083" y="590996"/>
                      <a:pt x="4749" y="574687"/>
                      <a:pt x="6177" y="557809"/>
                    </a:cubicBezTo>
                    <a:cubicBezTo>
                      <a:pt x="27977" y="299334"/>
                      <a:pt x="598861" y="125342"/>
                      <a:pt x="1081119" y="55271"/>
                    </a:cubicBezTo>
                    <a:cubicBezTo>
                      <a:pt x="1469324" y="-1621"/>
                      <a:pt x="2128263" y="-11671"/>
                      <a:pt x="2760453" y="29101"/>
                    </a:cubicBezTo>
                    <a:cubicBezTo>
                      <a:pt x="3431768" y="72433"/>
                      <a:pt x="3875757" y="160045"/>
                      <a:pt x="3948105" y="263397"/>
                    </a:cubicBezTo>
                    <a:cubicBezTo>
                      <a:pt x="4050535" y="409703"/>
                      <a:pt x="4079284" y="565110"/>
                      <a:pt x="4079284" y="694158"/>
                    </a:cubicBezTo>
                    <a:cubicBezTo>
                      <a:pt x="4079703" y="791366"/>
                      <a:pt x="4063805" y="887958"/>
                      <a:pt x="4032258" y="979942"/>
                    </a:cubicBezTo>
                    <a:lnTo>
                      <a:pt x="115080" y="940687"/>
                    </a:lnTo>
                    <a:cubicBezTo>
                      <a:pt x="108797" y="933670"/>
                      <a:pt x="4083" y="807372"/>
                      <a:pt x="4083" y="606830"/>
                    </a:cubicBezTo>
                    <a:close/>
                  </a:path>
                </a:pathLst>
              </a:custGeom>
              <a:solidFill>
                <a:srgbClr val="5D5D5D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1" name="Freeform 620">
                <a:extLst>
                  <a:ext uri="{FF2B5EF4-FFF2-40B4-BE49-F238E27FC236}">
                    <a16:creationId xmlns:a16="http://schemas.microsoft.com/office/drawing/2014/main" id="{CAE343EA-7530-6B42-AE02-D846E079CE2E}"/>
                  </a:ext>
                </a:extLst>
              </p:cNvPr>
              <p:cNvSpPr/>
              <p:nvPr/>
            </p:nvSpPr>
            <p:spPr>
              <a:xfrm>
                <a:off x="6165923" y="3832894"/>
                <a:ext cx="4078986" cy="595650"/>
              </a:xfrm>
              <a:custGeom>
                <a:avLst/>
                <a:gdLst>
                  <a:gd name="connsiteX0" fmla="*/ 3591275 w 4078986"/>
                  <a:gd name="connsiteY0" fmla="*/ 413220 h 595650"/>
                  <a:gd name="connsiteX1" fmla="*/ 2475685 w 4078986"/>
                  <a:gd name="connsiteY1" fmla="*/ 30342 h 595650"/>
                  <a:gd name="connsiteX2" fmla="*/ 1431682 w 4078986"/>
                  <a:gd name="connsiteY2" fmla="*/ 242736 h 595650"/>
                  <a:gd name="connsiteX3" fmla="*/ 1139148 w 4078986"/>
                  <a:gd name="connsiteY3" fmla="*/ 0 h 595650"/>
                  <a:gd name="connsiteX4" fmla="*/ 777407 w 4078986"/>
                  <a:gd name="connsiteY4" fmla="*/ 248520 h 595650"/>
                  <a:gd name="connsiteX5" fmla="*/ 1378 w 4078986"/>
                  <a:gd name="connsiteY5" fmla="*/ 171432 h 595650"/>
                  <a:gd name="connsiteX6" fmla="*/ 110947 w 4078986"/>
                  <a:gd name="connsiteY6" fmla="*/ 556870 h 595650"/>
                  <a:gd name="connsiteX7" fmla="*/ 4030504 w 4078986"/>
                  <a:gd name="connsiteY7" fmla="*/ 595651 h 595650"/>
                  <a:gd name="connsiteX8" fmla="*/ 4071057 w 4078986"/>
                  <a:gd name="connsiteY8" fmla="*/ 192008 h 595650"/>
                  <a:gd name="connsiteX9" fmla="*/ 3591275 w 4078986"/>
                  <a:gd name="connsiteY9" fmla="*/ 413220 h 595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78986" h="595650">
                    <a:moveTo>
                      <a:pt x="3591275" y="413220"/>
                    </a:moveTo>
                    <a:cubicBezTo>
                      <a:pt x="3419924" y="404781"/>
                      <a:pt x="2477494" y="274690"/>
                      <a:pt x="2475685" y="30342"/>
                    </a:cubicBezTo>
                    <a:cubicBezTo>
                      <a:pt x="2185816" y="294981"/>
                      <a:pt x="1791995" y="334710"/>
                      <a:pt x="1431682" y="242736"/>
                    </a:cubicBezTo>
                    <a:cubicBezTo>
                      <a:pt x="1311641" y="205756"/>
                      <a:pt x="1140004" y="150288"/>
                      <a:pt x="1139148" y="0"/>
                    </a:cubicBezTo>
                    <a:cubicBezTo>
                      <a:pt x="1105734" y="150572"/>
                      <a:pt x="931242" y="228987"/>
                      <a:pt x="777407" y="248520"/>
                    </a:cubicBezTo>
                    <a:cubicBezTo>
                      <a:pt x="582352" y="282560"/>
                      <a:pt x="72107" y="390748"/>
                      <a:pt x="1378" y="171432"/>
                    </a:cubicBezTo>
                    <a:cubicBezTo>
                      <a:pt x="-14425" y="409711"/>
                      <a:pt x="110947" y="556870"/>
                      <a:pt x="110947" y="556870"/>
                    </a:cubicBezTo>
                    <a:lnTo>
                      <a:pt x="4030504" y="595651"/>
                    </a:lnTo>
                    <a:cubicBezTo>
                      <a:pt x="4075627" y="466138"/>
                      <a:pt x="4089525" y="327864"/>
                      <a:pt x="4071057" y="192008"/>
                    </a:cubicBezTo>
                    <a:cubicBezTo>
                      <a:pt x="3945400" y="346752"/>
                      <a:pt x="3798419" y="469068"/>
                      <a:pt x="3591275" y="413220"/>
                    </a:cubicBezTo>
                    <a:close/>
                  </a:path>
                </a:pathLst>
              </a:custGeom>
              <a:solidFill>
                <a:srgbClr val="C2C2C2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2" name="Freeform 621">
                <a:extLst>
                  <a:ext uri="{FF2B5EF4-FFF2-40B4-BE49-F238E27FC236}">
                    <a16:creationId xmlns:a16="http://schemas.microsoft.com/office/drawing/2014/main" id="{68ED286B-8C60-E749-976D-F7B786EC43DB}"/>
                  </a:ext>
                </a:extLst>
              </p:cNvPr>
              <p:cNvSpPr/>
              <p:nvPr/>
            </p:nvSpPr>
            <p:spPr>
              <a:xfrm>
                <a:off x="6097522" y="4265080"/>
                <a:ext cx="4213112" cy="319023"/>
              </a:xfrm>
              <a:custGeom>
                <a:avLst/>
                <a:gdLst>
                  <a:gd name="connsiteX0" fmla="*/ 128990 w 4213112"/>
                  <a:gd name="connsiteY0" fmla="*/ 293650 h 319023"/>
                  <a:gd name="connsiteX1" fmla="*/ 1328447 w 4213112"/>
                  <a:gd name="connsiteY1" fmla="*/ 233725 h 319023"/>
                  <a:gd name="connsiteX2" fmla="*/ 4051593 w 4213112"/>
                  <a:gd name="connsiteY2" fmla="*/ 317260 h 319023"/>
                  <a:gd name="connsiteX3" fmla="*/ 4209236 w 4213112"/>
                  <a:gd name="connsiteY3" fmla="*/ 237423 h 319023"/>
                  <a:gd name="connsiteX4" fmla="*/ 4118706 w 4213112"/>
                  <a:gd name="connsiteY4" fmla="*/ 98703 h 319023"/>
                  <a:gd name="connsiteX5" fmla="*/ 1352245 w 4213112"/>
                  <a:gd name="connsiteY5" fmla="*/ 6729 h 319023"/>
                  <a:gd name="connsiteX6" fmla="*/ 127943 w 4213112"/>
                  <a:gd name="connsiteY6" fmla="*/ 67318 h 319023"/>
                  <a:gd name="connsiteX7" fmla="*/ 1 w 4213112"/>
                  <a:gd name="connsiteY7" fmla="*/ 181100 h 319023"/>
                  <a:gd name="connsiteX8" fmla="*/ 128990 w 4213112"/>
                  <a:gd name="connsiteY8" fmla="*/ 293650 h 31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13112" h="319023">
                    <a:moveTo>
                      <a:pt x="128990" y="293650"/>
                    </a:moveTo>
                    <a:cubicBezTo>
                      <a:pt x="434376" y="259610"/>
                      <a:pt x="1020872" y="243586"/>
                      <a:pt x="1328447" y="233725"/>
                    </a:cubicBezTo>
                    <a:cubicBezTo>
                      <a:pt x="2012232" y="211727"/>
                      <a:pt x="3373996" y="231165"/>
                      <a:pt x="4051593" y="317260"/>
                    </a:cubicBezTo>
                    <a:cubicBezTo>
                      <a:pt x="4120800" y="326078"/>
                      <a:pt x="4189341" y="302184"/>
                      <a:pt x="4209236" y="237423"/>
                    </a:cubicBezTo>
                    <a:cubicBezTo>
                      <a:pt x="4225800" y="183281"/>
                      <a:pt x="4188103" y="107521"/>
                      <a:pt x="4118706" y="98703"/>
                    </a:cubicBezTo>
                    <a:cubicBezTo>
                      <a:pt x="3425496" y="10616"/>
                      <a:pt x="2051928" y="-13562"/>
                      <a:pt x="1352245" y="6729"/>
                    </a:cubicBezTo>
                    <a:cubicBezTo>
                      <a:pt x="1036579" y="16211"/>
                      <a:pt x="441515" y="32519"/>
                      <a:pt x="127943" y="67318"/>
                    </a:cubicBezTo>
                    <a:cubicBezTo>
                      <a:pt x="58451" y="75093"/>
                      <a:pt x="-285" y="113969"/>
                      <a:pt x="1" y="181100"/>
                    </a:cubicBezTo>
                    <a:cubicBezTo>
                      <a:pt x="191" y="237233"/>
                      <a:pt x="59307" y="301330"/>
                      <a:pt x="128990" y="293650"/>
                    </a:cubicBezTo>
                    <a:close/>
                  </a:path>
                </a:pathLst>
              </a:custGeom>
              <a:solidFill>
                <a:srgbClr val="ADADAD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3" name="Freeform 622">
                <a:extLst>
                  <a:ext uri="{FF2B5EF4-FFF2-40B4-BE49-F238E27FC236}">
                    <a16:creationId xmlns:a16="http://schemas.microsoft.com/office/drawing/2014/main" id="{DBA9C473-9200-3E49-84A9-63B10C410A36}"/>
                  </a:ext>
                </a:extLst>
              </p:cNvPr>
              <p:cNvSpPr/>
              <p:nvPr/>
            </p:nvSpPr>
            <p:spPr>
              <a:xfrm>
                <a:off x="6225462" y="4294633"/>
                <a:ext cx="3990861" cy="112324"/>
              </a:xfrm>
              <a:custGeom>
                <a:avLst/>
                <a:gdLst>
                  <a:gd name="connsiteX0" fmla="*/ 3 w 3990861"/>
                  <a:gd name="connsiteY0" fmla="*/ 80528 h 112324"/>
                  <a:gd name="connsiteX1" fmla="*/ 1799187 w 3990861"/>
                  <a:gd name="connsiteY1" fmla="*/ 786 h 112324"/>
                  <a:gd name="connsiteX2" fmla="*/ 3990861 w 3990861"/>
                  <a:gd name="connsiteY2" fmla="*/ 111629 h 112324"/>
                  <a:gd name="connsiteX3" fmla="*/ 1799092 w 3990861"/>
                  <a:gd name="connsiteY3" fmla="*/ 26956 h 112324"/>
                  <a:gd name="connsiteX4" fmla="*/ 3 w 3990861"/>
                  <a:gd name="connsiteY4" fmla="*/ 80528 h 11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0861" h="112324">
                    <a:moveTo>
                      <a:pt x="3" y="80528"/>
                    </a:moveTo>
                    <a:cubicBezTo>
                      <a:pt x="-1806" y="72184"/>
                      <a:pt x="955570" y="-8791"/>
                      <a:pt x="1799187" y="786"/>
                    </a:cubicBezTo>
                    <a:cubicBezTo>
                      <a:pt x="2643566" y="4484"/>
                      <a:pt x="3992479" y="106698"/>
                      <a:pt x="3990861" y="111629"/>
                    </a:cubicBezTo>
                    <a:cubicBezTo>
                      <a:pt x="3989718" y="121110"/>
                      <a:pt x="2640901" y="30559"/>
                      <a:pt x="1799092" y="26956"/>
                    </a:cubicBezTo>
                    <a:cubicBezTo>
                      <a:pt x="957188" y="17663"/>
                      <a:pt x="669" y="86597"/>
                      <a:pt x="3" y="80528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4" name="Freeform 623">
                <a:extLst>
                  <a:ext uri="{FF2B5EF4-FFF2-40B4-BE49-F238E27FC236}">
                    <a16:creationId xmlns:a16="http://schemas.microsoft.com/office/drawing/2014/main" id="{97135C4D-5F04-F040-9417-56D976ECC08D}"/>
                  </a:ext>
                </a:extLst>
              </p:cNvPr>
              <p:cNvSpPr/>
              <p:nvPr/>
            </p:nvSpPr>
            <p:spPr>
              <a:xfrm>
                <a:off x="6097708" y="4404650"/>
                <a:ext cx="4213174" cy="179453"/>
              </a:xfrm>
              <a:custGeom>
                <a:avLst/>
                <a:gdLst>
                  <a:gd name="connsiteX0" fmla="*/ 4050741 w 4213174"/>
                  <a:gd name="connsiteY0" fmla="*/ 97189 h 179453"/>
                  <a:gd name="connsiteX1" fmla="*/ 1328165 w 4213174"/>
                  <a:gd name="connsiteY1" fmla="*/ 13654 h 179453"/>
                  <a:gd name="connsiteX2" fmla="*/ 128709 w 4213174"/>
                  <a:gd name="connsiteY2" fmla="*/ 73579 h 179453"/>
                  <a:gd name="connsiteX3" fmla="*/ 8668 w 4213174"/>
                  <a:gd name="connsiteY3" fmla="*/ 0 h 179453"/>
                  <a:gd name="connsiteX4" fmla="*/ 5 w 4213174"/>
                  <a:gd name="connsiteY4" fmla="*/ 41625 h 179453"/>
                  <a:gd name="connsiteX5" fmla="*/ 129184 w 4213174"/>
                  <a:gd name="connsiteY5" fmla="*/ 154080 h 179453"/>
                  <a:gd name="connsiteX6" fmla="*/ 1328641 w 4213174"/>
                  <a:gd name="connsiteY6" fmla="*/ 94155 h 179453"/>
                  <a:gd name="connsiteX7" fmla="*/ 4051788 w 4213174"/>
                  <a:gd name="connsiteY7" fmla="*/ 177690 h 179453"/>
                  <a:gd name="connsiteX8" fmla="*/ 4209431 w 4213174"/>
                  <a:gd name="connsiteY8" fmla="*/ 97853 h 179453"/>
                  <a:gd name="connsiteX9" fmla="*/ 4204766 w 4213174"/>
                  <a:gd name="connsiteY9" fmla="*/ 28730 h 179453"/>
                  <a:gd name="connsiteX10" fmla="*/ 4050741 w 4213174"/>
                  <a:gd name="connsiteY10" fmla="*/ 97189 h 179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3174" h="179453">
                    <a:moveTo>
                      <a:pt x="4050741" y="97189"/>
                    </a:moveTo>
                    <a:cubicBezTo>
                      <a:pt x="3373238" y="11094"/>
                      <a:pt x="2011474" y="-8344"/>
                      <a:pt x="1328165" y="13654"/>
                    </a:cubicBezTo>
                    <a:cubicBezTo>
                      <a:pt x="1020685" y="23136"/>
                      <a:pt x="434284" y="39634"/>
                      <a:pt x="128709" y="73579"/>
                    </a:cubicBezTo>
                    <a:cubicBezTo>
                      <a:pt x="75019" y="79553"/>
                      <a:pt x="27707" y="42858"/>
                      <a:pt x="8668" y="0"/>
                    </a:cubicBezTo>
                    <a:cubicBezTo>
                      <a:pt x="2817" y="13094"/>
                      <a:pt x="-138" y="27289"/>
                      <a:pt x="5" y="41625"/>
                    </a:cubicBezTo>
                    <a:cubicBezTo>
                      <a:pt x="5" y="97663"/>
                      <a:pt x="59502" y="161761"/>
                      <a:pt x="129184" y="154080"/>
                    </a:cubicBezTo>
                    <a:cubicBezTo>
                      <a:pt x="434570" y="120040"/>
                      <a:pt x="1021066" y="104016"/>
                      <a:pt x="1328641" y="94155"/>
                    </a:cubicBezTo>
                    <a:cubicBezTo>
                      <a:pt x="2012426" y="72157"/>
                      <a:pt x="3374190" y="91595"/>
                      <a:pt x="4051788" y="177690"/>
                    </a:cubicBezTo>
                    <a:cubicBezTo>
                      <a:pt x="4120994" y="186508"/>
                      <a:pt x="4189535" y="162614"/>
                      <a:pt x="4209431" y="97853"/>
                    </a:cubicBezTo>
                    <a:cubicBezTo>
                      <a:pt x="4215704" y="74945"/>
                      <a:pt x="4214057" y="50595"/>
                      <a:pt x="4204766" y="28730"/>
                    </a:cubicBezTo>
                    <a:cubicBezTo>
                      <a:pt x="4180206" y="84957"/>
                      <a:pt x="4115854" y="105912"/>
                      <a:pt x="4050741" y="97189"/>
                    </a:cubicBezTo>
                    <a:close/>
                  </a:path>
                </a:pathLst>
              </a:custGeom>
              <a:solidFill>
                <a:srgbClr val="9C9C9C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5" name="Freeform 624">
                <a:extLst>
                  <a:ext uri="{FF2B5EF4-FFF2-40B4-BE49-F238E27FC236}">
                    <a16:creationId xmlns:a16="http://schemas.microsoft.com/office/drawing/2014/main" id="{3DD88D9A-68C1-4C46-9683-1C242ED19BA5}"/>
                  </a:ext>
                </a:extLst>
              </p:cNvPr>
              <p:cNvSpPr/>
              <p:nvPr/>
            </p:nvSpPr>
            <p:spPr>
              <a:xfrm>
                <a:off x="6096000" y="4263583"/>
                <a:ext cx="4215229" cy="321668"/>
              </a:xfrm>
              <a:custGeom>
                <a:avLst/>
                <a:gdLst>
                  <a:gd name="connsiteX0" fmla="*/ 1353482 w 4215229"/>
                  <a:gd name="connsiteY0" fmla="*/ 6804 h 321668"/>
                  <a:gd name="connsiteX1" fmla="*/ 1333110 w 4215229"/>
                  <a:gd name="connsiteY1" fmla="*/ 7373 h 321668"/>
                  <a:gd name="connsiteX2" fmla="*/ 129084 w 4215229"/>
                  <a:gd name="connsiteY2" fmla="*/ 67488 h 321668"/>
                  <a:gd name="connsiteX3" fmla="*/ 0 w 4215229"/>
                  <a:gd name="connsiteY3" fmla="*/ 182692 h 321668"/>
                  <a:gd name="connsiteX4" fmla="*/ 41695 w 4215229"/>
                  <a:gd name="connsiteY4" fmla="*/ 265943 h 321668"/>
                  <a:gd name="connsiteX5" fmla="*/ 130607 w 4215229"/>
                  <a:gd name="connsiteY5" fmla="*/ 296095 h 321668"/>
                  <a:gd name="connsiteX6" fmla="*/ 130607 w 4215229"/>
                  <a:gd name="connsiteY6" fmla="*/ 296095 h 321668"/>
                  <a:gd name="connsiteX7" fmla="*/ 1242294 w 4215229"/>
                  <a:gd name="connsiteY7" fmla="*/ 239204 h 321668"/>
                  <a:gd name="connsiteX8" fmla="*/ 1329874 w 4215229"/>
                  <a:gd name="connsiteY8" fmla="*/ 236455 h 321668"/>
                  <a:gd name="connsiteX9" fmla="*/ 4052449 w 4215229"/>
                  <a:gd name="connsiteY9" fmla="*/ 319990 h 321668"/>
                  <a:gd name="connsiteX10" fmla="*/ 4211615 w 4215229"/>
                  <a:gd name="connsiteY10" fmla="*/ 239204 h 321668"/>
                  <a:gd name="connsiteX11" fmla="*/ 4196003 w 4215229"/>
                  <a:gd name="connsiteY11" fmla="*/ 147894 h 321668"/>
                  <a:gd name="connsiteX12" fmla="*/ 4119847 w 4215229"/>
                  <a:gd name="connsiteY12" fmla="*/ 98778 h 321668"/>
                  <a:gd name="connsiteX13" fmla="*/ 1353482 w 4215229"/>
                  <a:gd name="connsiteY13" fmla="*/ 6804 h 321668"/>
                  <a:gd name="connsiteX14" fmla="*/ 43599 w 4215229"/>
                  <a:gd name="connsiteY14" fmla="*/ 264236 h 321668"/>
                  <a:gd name="connsiteX15" fmla="*/ 2761 w 4215229"/>
                  <a:gd name="connsiteY15" fmla="*/ 182598 h 321668"/>
                  <a:gd name="connsiteX16" fmla="*/ 129370 w 4215229"/>
                  <a:gd name="connsiteY16" fmla="*/ 70143 h 321668"/>
                  <a:gd name="connsiteX17" fmla="*/ 1333205 w 4215229"/>
                  <a:gd name="connsiteY17" fmla="*/ 10123 h 321668"/>
                  <a:gd name="connsiteX18" fmla="*/ 1353577 w 4215229"/>
                  <a:gd name="connsiteY18" fmla="*/ 9554 h 321668"/>
                  <a:gd name="connsiteX19" fmla="*/ 4119847 w 4215229"/>
                  <a:gd name="connsiteY19" fmla="*/ 101528 h 321668"/>
                  <a:gd name="connsiteX20" fmla="*/ 4194004 w 4215229"/>
                  <a:gd name="connsiteY20" fmla="*/ 149506 h 321668"/>
                  <a:gd name="connsiteX21" fmla="*/ 4209236 w 4215229"/>
                  <a:gd name="connsiteY21" fmla="*/ 238541 h 321668"/>
                  <a:gd name="connsiteX22" fmla="*/ 4053116 w 4215229"/>
                  <a:gd name="connsiteY22" fmla="*/ 317430 h 321668"/>
                  <a:gd name="connsiteX23" fmla="*/ 1329778 w 4215229"/>
                  <a:gd name="connsiteY23" fmla="*/ 233800 h 321668"/>
                  <a:gd name="connsiteX24" fmla="*/ 1242199 w 4215229"/>
                  <a:gd name="connsiteY24" fmla="*/ 236644 h 321668"/>
                  <a:gd name="connsiteX25" fmla="*/ 130322 w 4215229"/>
                  <a:gd name="connsiteY25" fmla="*/ 293535 h 321668"/>
                  <a:gd name="connsiteX26" fmla="*/ 130322 w 4215229"/>
                  <a:gd name="connsiteY26" fmla="*/ 293535 h 321668"/>
                  <a:gd name="connsiteX27" fmla="*/ 43599 w 4215229"/>
                  <a:gd name="connsiteY27" fmla="*/ 264236 h 321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215229" h="321668">
                    <a:moveTo>
                      <a:pt x="1353482" y="6804"/>
                    </a:moveTo>
                    <a:lnTo>
                      <a:pt x="1333110" y="7373"/>
                    </a:lnTo>
                    <a:cubicBezTo>
                      <a:pt x="1019633" y="16855"/>
                      <a:pt x="436183" y="33353"/>
                      <a:pt x="129084" y="67488"/>
                    </a:cubicBezTo>
                    <a:cubicBezTo>
                      <a:pt x="50358" y="76306"/>
                      <a:pt x="0" y="121440"/>
                      <a:pt x="0" y="182692"/>
                    </a:cubicBezTo>
                    <a:cubicBezTo>
                      <a:pt x="1991" y="214921"/>
                      <a:pt x="17039" y="244969"/>
                      <a:pt x="41695" y="265943"/>
                    </a:cubicBezTo>
                    <a:cubicBezTo>
                      <a:pt x="65622" y="288226"/>
                      <a:pt x="98000" y="299205"/>
                      <a:pt x="130607" y="296095"/>
                    </a:cubicBezTo>
                    <a:lnTo>
                      <a:pt x="130607" y="296095"/>
                    </a:lnTo>
                    <a:cubicBezTo>
                      <a:pt x="409053" y="265090"/>
                      <a:pt x="930245" y="248686"/>
                      <a:pt x="1242294" y="239204"/>
                    </a:cubicBezTo>
                    <a:lnTo>
                      <a:pt x="1329874" y="236455"/>
                    </a:lnTo>
                    <a:cubicBezTo>
                      <a:pt x="2078011" y="212371"/>
                      <a:pt x="3421116" y="239773"/>
                      <a:pt x="4052449" y="319990"/>
                    </a:cubicBezTo>
                    <a:cubicBezTo>
                      <a:pt x="4130985" y="329472"/>
                      <a:pt x="4193433" y="298276"/>
                      <a:pt x="4211615" y="239204"/>
                    </a:cubicBezTo>
                    <a:cubicBezTo>
                      <a:pt x="4219726" y="207943"/>
                      <a:pt x="4214043" y="174718"/>
                      <a:pt x="4196003" y="147894"/>
                    </a:cubicBezTo>
                    <a:cubicBezTo>
                      <a:pt x="4179296" y="120975"/>
                      <a:pt x="4151338" y="102950"/>
                      <a:pt x="4119847" y="98778"/>
                    </a:cubicBezTo>
                    <a:cubicBezTo>
                      <a:pt x="3461860" y="15243"/>
                      <a:pt x="2104380" y="-14910"/>
                      <a:pt x="1353482" y="6804"/>
                    </a:cubicBezTo>
                    <a:close/>
                    <a:moveTo>
                      <a:pt x="43599" y="264236"/>
                    </a:moveTo>
                    <a:cubicBezTo>
                      <a:pt x="19335" y="243746"/>
                      <a:pt x="4573" y="214229"/>
                      <a:pt x="2761" y="182598"/>
                    </a:cubicBezTo>
                    <a:cubicBezTo>
                      <a:pt x="2761" y="122957"/>
                      <a:pt x="52167" y="78297"/>
                      <a:pt x="129370" y="70143"/>
                    </a:cubicBezTo>
                    <a:cubicBezTo>
                      <a:pt x="436374" y="36103"/>
                      <a:pt x="1019824" y="19225"/>
                      <a:pt x="1333205" y="10123"/>
                    </a:cubicBezTo>
                    <a:lnTo>
                      <a:pt x="1353577" y="9554"/>
                    </a:lnTo>
                    <a:cubicBezTo>
                      <a:pt x="2104380" y="-12160"/>
                      <a:pt x="3461670" y="17898"/>
                      <a:pt x="4119847" y="101528"/>
                    </a:cubicBezTo>
                    <a:cubicBezTo>
                      <a:pt x="4150529" y="105662"/>
                      <a:pt x="4177735" y="123270"/>
                      <a:pt x="4194004" y="149506"/>
                    </a:cubicBezTo>
                    <a:cubicBezTo>
                      <a:pt x="4211634" y="175647"/>
                      <a:pt x="4217175" y="208056"/>
                      <a:pt x="4209236" y="238541"/>
                    </a:cubicBezTo>
                    <a:cubicBezTo>
                      <a:pt x="4187721" y="308612"/>
                      <a:pt x="4111661" y="324826"/>
                      <a:pt x="4053116" y="317430"/>
                    </a:cubicBezTo>
                    <a:cubicBezTo>
                      <a:pt x="3421307" y="237118"/>
                      <a:pt x="2078011" y="209811"/>
                      <a:pt x="1329778" y="233800"/>
                    </a:cubicBezTo>
                    <a:lnTo>
                      <a:pt x="1242199" y="236644"/>
                    </a:lnTo>
                    <a:cubicBezTo>
                      <a:pt x="930531" y="246126"/>
                      <a:pt x="408862" y="262814"/>
                      <a:pt x="130322" y="293535"/>
                    </a:cubicBezTo>
                    <a:lnTo>
                      <a:pt x="130322" y="293535"/>
                    </a:lnTo>
                    <a:cubicBezTo>
                      <a:pt x="98530" y="296645"/>
                      <a:pt x="66933" y="285969"/>
                      <a:pt x="43599" y="264236"/>
                    </a:cubicBezTo>
                    <a:close/>
                  </a:path>
                </a:pathLst>
              </a:custGeom>
              <a:solidFill>
                <a:srgbClr val="5D5D5D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6" name="Freeform 625">
                <a:extLst>
                  <a:ext uri="{FF2B5EF4-FFF2-40B4-BE49-F238E27FC236}">
                    <a16:creationId xmlns:a16="http://schemas.microsoft.com/office/drawing/2014/main" id="{7B2AAE8F-2DB4-1B42-9B57-B1E401BEFE76}"/>
                  </a:ext>
                </a:extLst>
              </p:cNvPr>
              <p:cNvSpPr/>
              <p:nvPr/>
            </p:nvSpPr>
            <p:spPr>
              <a:xfrm>
                <a:off x="8673938" y="3494954"/>
                <a:ext cx="1494670" cy="440705"/>
              </a:xfrm>
              <a:custGeom>
                <a:avLst/>
                <a:gdLst>
                  <a:gd name="connsiteX0" fmla="*/ 30404 w 1494670"/>
                  <a:gd name="connsiteY0" fmla="*/ 6 h 440705"/>
                  <a:gd name="connsiteX1" fmla="*/ 23169 w 1494670"/>
                  <a:gd name="connsiteY1" fmla="*/ 136829 h 440705"/>
                  <a:gd name="connsiteX2" fmla="*/ 1295640 w 1494670"/>
                  <a:gd name="connsiteY2" fmla="*/ 288539 h 440705"/>
                  <a:gd name="connsiteX3" fmla="*/ 1488600 w 1494670"/>
                  <a:gd name="connsiteY3" fmla="*/ 437025 h 440705"/>
                  <a:gd name="connsiteX4" fmla="*/ 1333051 w 1494670"/>
                  <a:gd name="connsiteY4" fmla="*/ 174756 h 440705"/>
                  <a:gd name="connsiteX5" fmla="*/ 30404 w 1494670"/>
                  <a:gd name="connsiteY5" fmla="*/ 6 h 440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94670" h="440705">
                    <a:moveTo>
                      <a:pt x="30404" y="6"/>
                    </a:moveTo>
                    <a:cubicBezTo>
                      <a:pt x="-17194" y="-942"/>
                      <a:pt x="-344" y="115210"/>
                      <a:pt x="23169" y="136829"/>
                    </a:cubicBezTo>
                    <a:cubicBezTo>
                      <a:pt x="46682" y="158448"/>
                      <a:pt x="1183881" y="211167"/>
                      <a:pt x="1295640" y="288539"/>
                    </a:cubicBezTo>
                    <a:cubicBezTo>
                      <a:pt x="1407399" y="365911"/>
                      <a:pt x="1458804" y="460635"/>
                      <a:pt x="1488600" y="437025"/>
                    </a:cubicBezTo>
                    <a:cubicBezTo>
                      <a:pt x="1518396" y="413415"/>
                      <a:pt x="1434053" y="239992"/>
                      <a:pt x="1333051" y="174756"/>
                    </a:cubicBezTo>
                    <a:cubicBezTo>
                      <a:pt x="1232050" y="109521"/>
                      <a:pt x="633845" y="11668"/>
                      <a:pt x="30404" y="6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7" name="Freeform 626">
                <a:extLst>
                  <a:ext uri="{FF2B5EF4-FFF2-40B4-BE49-F238E27FC236}">
                    <a16:creationId xmlns:a16="http://schemas.microsoft.com/office/drawing/2014/main" id="{01A9BD11-EBE4-854D-9B19-1963D8E0ED37}"/>
                  </a:ext>
                </a:extLst>
              </p:cNvPr>
              <p:cNvSpPr/>
              <p:nvPr/>
            </p:nvSpPr>
            <p:spPr>
              <a:xfrm>
                <a:off x="7342466" y="3497862"/>
                <a:ext cx="1229203" cy="163117"/>
              </a:xfrm>
              <a:custGeom>
                <a:avLst/>
                <a:gdLst>
                  <a:gd name="connsiteX0" fmla="*/ 601077 w 1229203"/>
                  <a:gd name="connsiteY0" fmla="*/ 511 h 163117"/>
                  <a:gd name="connsiteX1" fmla="*/ 1349 w 1229203"/>
                  <a:gd name="connsiteY1" fmla="*/ 67928 h 163117"/>
                  <a:gd name="connsiteX2" fmla="*/ 181172 w 1229203"/>
                  <a:gd name="connsiteY2" fmla="*/ 161039 h 163117"/>
                  <a:gd name="connsiteX3" fmla="*/ 968435 w 1229203"/>
                  <a:gd name="connsiteY3" fmla="*/ 135344 h 163117"/>
                  <a:gd name="connsiteX4" fmla="*/ 1229174 w 1229203"/>
                  <a:gd name="connsiteY4" fmla="*/ 61290 h 163117"/>
                  <a:gd name="connsiteX5" fmla="*/ 601077 w 1229203"/>
                  <a:gd name="connsiteY5" fmla="*/ 511 h 16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9203" h="163117">
                    <a:moveTo>
                      <a:pt x="601077" y="511"/>
                    </a:moveTo>
                    <a:cubicBezTo>
                      <a:pt x="402215" y="-3566"/>
                      <a:pt x="12582" y="16536"/>
                      <a:pt x="1349" y="67928"/>
                    </a:cubicBezTo>
                    <a:cubicBezTo>
                      <a:pt x="-9884" y="119319"/>
                      <a:pt x="48946" y="174598"/>
                      <a:pt x="181172" y="161039"/>
                    </a:cubicBezTo>
                    <a:cubicBezTo>
                      <a:pt x="313398" y="147480"/>
                      <a:pt x="746059" y="106614"/>
                      <a:pt x="968435" y="135344"/>
                    </a:cubicBezTo>
                    <a:cubicBezTo>
                      <a:pt x="1190810" y="164074"/>
                      <a:pt x="1223652" y="125293"/>
                      <a:pt x="1229174" y="61290"/>
                    </a:cubicBezTo>
                    <a:cubicBezTo>
                      <a:pt x="1232696" y="18527"/>
                      <a:pt x="928548" y="7623"/>
                      <a:pt x="601077" y="511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8" name="Freeform 627">
                <a:extLst>
                  <a:ext uri="{FF2B5EF4-FFF2-40B4-BE49-F238E27FC236}">
                    <a16:creationId xmlns:a16="http://schemas.microsoft.com/office/drawing/2014/main" id="{3E8AF954-A935-D94D-8F53-65B6C7AE49E3}"/>
                  </a:ext>
                </a:extLst>
              </p:cNvPr>
              <p:cNvSpPr/>
              <p:nvPr/>
            </p:nvSpPr>
            <p:spPr>
              <a:xfrm>
                <a:off x="6597721" y="4095838"/>
                <a:ext cx="799650" cy="796492"/>
              </a:xfrm>
              <a:custGeom>
                <a:avLst/>
                <a:gdLst>
                  <a:gd name="connsiteX0" fmla="*/ 799308 w 799650"/>
                  <a:gd name="connsiteY0" fmla="*/ 381917 h 796492"/>
                  <a:gd name="connsiteX1" fmla="*/ 416219 w 799650"/>
                  <a:gd name="connsiteY1" fmla="*/ 796151 h 796492"/>
                  <a:gd name="connsiteX2" fmla="*/ 343 w 799650"/>
                  <a:gd name="connsiteY2" fmla="*/ 414572 h 796492"/>
                  <a:gd name="connsiteX3" fmla="*/ 382830 w 799650"/>
                  <a:gd name="connsiteY3" fmla="*/ 367 h 796492"/>
                  <a:gd name="connsiteX4" fmla="*/ 799280 w 799650"/>
                  <a:gd name="connsiteY4" fmla="*/ 381319 h 796492"/>
                  <a:gd name="connsiteX5" fmla="*/ 799308 w 799650"/>
                  <a:gd name="connsiteY5" fmla="*/ 381917 h 79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9650" h="796492">
                    <a:moveTo>
                      <a:pt x="799308" y="381917"/>
                    </a:moveTo>
                    <a:cubicBezTo>
                      <a:pt x="808361" y="601668"/>
                      <a:pt x="636848" y="787134"/>
                      <a:pt x="416219" y="796151"/>
                    </a:cubicBezTo>
                    <a:cubicBezTo>
                      <a:pt x="195590" y="805168"/>
                      <a:pt x="9396" y="634333"/>
                      <a:pt x="343" y="414572"/>
                    </a:cubicBezTo>
                    <a:cubicBezTo>
                      <a:pt x="-8701" y="195048"/>
                      <a:pt x="162451" y="9706"/>
                      <a:pt x="382830" y="367"/>
                    </a:cubicBezTo>
                    <a:cubicBezTo>
                      <a:pt x="603444" y="-8982"/>
                      <a:pt x="789893" y="161577"/>
                      <a:pt x="799280" y="381319"/>
                    </a:cubicBezTo>
                    <a:cubicBezTo>
                      <a:pt x="799289" y="381519"/>
                      <a:pt x="799299" y="381718"/>
                      <a:pt x="799308" y="381917"/>
                    </a:cubicBezTo>
                    <a:close/>
                  </a:path>
                </a:pathLst>
              </a:custGeom>
              <a:solidFill>
                <a:srgbClr val="404040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9" name="Freeform 628">
                <a:extLst>
                  <a:ext uri="{FF2B5EF4-FFF2-40B4-BE49-F238E27FC236}">
                    <a16:creationId xmlns:a16="http://schemas.microsoft.com/office/drawing/2014/main" id="{82EC9FBC-FD53-3748-AAD0-CF8151ACD6D7}"/>
                  </a:ext>
                </a:extLst>
              </p:cNvPr>
              <p:cNvSpPr/>
              <p:nvPr/>
            </p:nvSpPr>
            <p:spPr>
              <a:xfrm>
                <a:off x="6595613" y="4094384"/>
                <a:ext cx="803073" cy="799948"/>
              </a:xfrm>
              <a:custGeom>
                <a:avLst/>
                <a:gdLst>
                  <a:gd name="connsiteX0" fmla="*/ 384843 w 803073"/>
                  <a:gd name="connsiteY0" fmla="*/ 398 h 799948"/>
                  <a:gd name="connsiteX1" fmla="*/ 354 w 803073"/>
                  <a:gd name="connsiteY1" fmla="*/ 416624 h 799948"/>
                  <a:gd name="connsiteX2" fmla="*/ 418235 w 803073"/>
                  <a:gd name="connsiteY2" fmla="*/ 799596 h 799948"/>
                  <a:gd name="connsiteX3" fmla="*/ 802720 w 803073"/>
                  <a:gd name="connsiteY3" fmla="*/ 383371 h 799948"/>
                  <a:gd name="connsiteX4" fmla="*/ 673378 w 803073"/>
                  <a:gd name="connsiteY4" fmla="*/ 105647 h 799948"/>
                  <a:gd name="connsiteX5" fmla="*/ 384843 w 803073"/>
                  <a:gd name="connsiteY5" fmla="*/ 398 h 799948"/>
                  <a:gd name="connsiteX6" fmla="*/ 3111 w 803073"/>
                  <a:gd name="connsiteY6" fmla="*/ 416178 h 799948"/>
                  <a:gd name="connsiteX7" fmla="*/ 384931 w 803073"/>
                  <a:gd name="connsiteY7" fmla="*/ 2608 h 799948"/>
                  <a:gd name="connsiteX8" fmla="*/ 800150 w 803073"/>
                  <a:gd name="connsiteY8" fmla="*/ 382916 h 799948"/>
                  <a:gd name="connsiteX9" fmla="*/ 418325 w 803073"/>
                  <a:gd name="connsiteY9" fmla="*/ 796486 h 799948"/>
                  <a:gd name="connsiteX10" fmla="*/ 418161 w 803073"/>
                  <a:gd name="connsiteY10" fmla="*/ 796495 h 799948"/>
                  <a:gd name="connsiteX11" fmla="*/ 3311 w 803073"/>
                  <a:gd name="connsiteY11" fmla="*/ 420957 h 799948"/>
                  <a:gd name="connsiteX12" fmla="*/ 3111 w 803073"/>
                  <a:gd name="connsiteY12" fmla="*/ 416178 h 799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3073" h="799948">
                    <a:moveTo>
                      <a:pt x="384843" y="398"/>
                    </a:moveTo>
                    <a:cubicBezTo>
                      <a:pt x="163274" y="9586"/>
                      <a:pt x="-8868" y="195933"/>
                      <a:pt x="354" y="416624"/>
                    </a:cubicBezTo>
                    <a:cubicBezTo>
                      <a:pt x="9574" y="637323"/>
                      <a:pt x="196666" y="808784"/>
                      <a:pt x="418235" y="799596"/>
                    </a:cubicBezTo>
                    <a:cubicBezTo>
                      <a:pt x="639803" y="790408"/>
                      <a:pt x="811944" y="604061"/>
                      <a:pt x="802720" y="383371"/>
                    </a:cubicBezTo>
                    <a:cubicBezTo>
                      <a:pt x="798293" y="277373"/>
                      <a:pt x="751771" y="177472"/>
                      <a:pt x="673378" y="105647"/>
                    </a:cubicBezTo>
                    <a:cubicBezTo>
                      <a:pt x="595195" y="33556"/>
                      <a:pt x="491280" y="-4352"/>
                      <a:pt x="384843" y="398"/>
                    </a:cubicBezTo>
                    <a:close/>
                    <a:moveTo>
                      <a:pt x="3111" y="416178"/>
                    </a:moveTo>
                    <a:cubicBezTo>
                      <a:pt x="-6111" y="196957"/>
                      <a:pt x="164835" y="11786"/>
                      <a:pt x="384931" y="2608"/>
                    </a:cubicBezTo>
                    <a:cubicBezTo>
                      <a:pt x="605028" y="-6580"/>
                      <a:pt x="790925" y="163695"/>
                      <a:pt x="800150" y="382916"/>
                    </a:cubicBezTo>
                    <a:cubicBezTo>
                      <a:pt x="809364" y="602136"/>
                      <a:pt x="638423" y="787308"/>
                      <a:pt x="418325" y="796486"/>
                    </a:cubicBezTo>
                    <a:cubicBezTo>
                      <a:pt x="418270" y="796495"/>
                      <a:pt x="418216" y="796495"/>
                      <a:pt x="418161" y="796495"/>
                    </a:cubicBezTo>
                    <a:cubicBezTo>
                      <a:pt x="199488" y="806897"/>
                      <a:pt x="13754" y="638765"/>
                      <a:pt x="3311" y="420957"/>
                    </a:cubicBezTo>
                    <a:cubicBezTo>
                      <a:pt x="3234" y="419364"/>
                      <a:pt x="3168" y="417771"/>
                      <a:pt x="3111" y="4161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0" name="Freeform 629">
                <a:extLst>
                  <a:ext uri="{FF2B5EF4-FFF2-40B4-BE49-F238E27FC236}">
                    <a16:creationId xmlns:a16="http://schemas.microsoft.com/office/drawing/2014/main" id="{D04D155E-0283-F84C-AB06-394EB297F964}"/>
                  </a:ext>
                </a:extLst>
              </p:cNvPr>
              <p:cNvSpPr/>
              <p:nvPr/>
            </p:nvSpPr>
            <p:spPr>
              <a:xfrm>
                <a:off x="6805553" y="4303479"/>
                <a:ext cx="383261" cy="381743"/>
              </a:xfrm>
              <a:custGeom>
                <a:avLst/>
                <a:gdLst>
                  <a:gd name="connsiteX0" fmla="*/ 383095 w 383261"/>
                  <a:gd name="connsiteY0" fmla="*/ 182999 h 381743"/>
                  <a:gd name="connsiteX1" fmla="*/ 199536 w 383261"/>
                  <a:gd name="connsiteY1" fmla="*/ 381578 h 381743"/>
                  <a:gd name="connsiteX2" fmla="*/ 166 w 383261"/>
                  <a:gd name="connsiteY2" fmla="*/ 198749 h 381743"/>
                  <a:gd name="connsiteX3" fmla="*/ 183185 w 383261"/>
                  <a:gd name="connsiteY3" fmla="*/ 189 h 381743"/>
                  <a:gd name="connsiteX4" fmla="*/ 383076 w 383261"/>
                  <a:gd name="connsiteY4" fmla="*/ 182459 h 381743"/>
                  <a:gd name="connsiteX5" fmla="*/ 383095 w 383261"/>
                  <a:gd name="connsiteY5" fmla="*/ 182999 h 381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3261" h="381743">
                    <a:moveTo>
                      <a:pt x="383095" y="182999"/>
                    </a:moveTo>
                    <a:cubicBezTo>
                      <a:pt x="387464" y="288324"/>
                      <a:pt x="305282" y="377235"/>
                      <a:pt x="199536" y="381578"/>
                    </a:cubicBezTo>
                    <a:cubicBezTo>
                      <a:pt x="93793" y="385930"/>
                      <a:pt x="4532" y="304073"/>
                      <a:pt x="166" y="198749"/>
                    </a:cubicBezTo>
                    <a:cubicBezTo>
                      <a:pt x="-4192" y="93633"/>
                      <a:pt x="77665" y="4826"/>
                      <a:pt x="183185" y="189"/>
                    </a:cubicBezTo>
                    <a:cubicBezTo>
                      <a:pt x="288918" y="-4457"/>
                      <a:pt x="378411" y="77153"/>
                      <a:pt x="383076" y="182459"/>
                    </a:cubicBezTo>
                    <a:cubicBezTo>
                      <a:pt x="383076" y="182639"/>
                      <a:pt x="383085" y="182819"/>
                      <a:pt x="383095" y="182999"/>
                    </a:cubicBezTo>
                    <a:close/>
                  </a:path>
                </a:pathLst>
              </a:custGeom>
              <a:solidFill>
                <a:srgbClr val="5D5D5D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1" name="Freeform 630">
                <a:extLst>
                  <a:ext uri="{FF2B5EF4-FFF2-40B4-BE49-F238E27FC236}">
                    <a16:creationId xmlns:a16="http://schemas.microsoft.com/office/drawing/2014/main" id="{EFF53A39-9353-174D-9A78-ACDFDCC92062}"/>
                  </a:ext>
                </a:extLst>
              </p:cNvPr>
              <p:cNvSpPr/>
              <p:nvPr/>
            </p:nvSpPr>
            <p:spPr>
              <a:xfrm>
                <a:off x="6804036" y="4301743"/>
                <a:ext cx="386120" cy="384637"/>
              </a:xfrm>
              <a:custGeom>
                <a:avLst/>
                <a:gdLst>
                  <a:gd name="connsiteX0" fmla="*/ 185082 w 386120"/>
                  <a:gd name="connsiteY0" fmla="*/ 218 h 384637"/>
                  <a:gd name="connsiteX1" fmla="*/ 168 w 386120"/>
                  <a:gd name="connsiteY1" fmla="*/ 200295 h 384637"/>
                  <a:gd name="connsiteX2" fmla="*/ 201036 w 386120"/>
                  <a:gd name="connsiteY2" fmla="*/ 384471 h 384637"/>
                  <a:gd name="connsiteX3" fmla="*/ 385953 w 386120"/>
                  <a:gd name="connsiteY3" fmla="*/ 184403 h 384637"/>
                  <a:gd name="connsiteX4" fmla="*/ 385944 w 386120"/>
                  <a:gd name="connsiteY4" fmla="*/ 184261 h 384637"/>
                  <a:gd name="connsiteX5" fmla="*/ 187422 w 386120"/>
                  <a:gd name="connsiteY5" fmla="*/ 123 h 384637"/>
                  <a:gd name="connsiteX6" fmla="*/ 185082 w 386120"/>
                  <a:gd name="connsiteY6" fmla="*/ 218 h 384637"/>
                  <a:gd name="connsiteX7" fmla="*/ 64375 w 386120"/>
                  <a:gd name="connsiteY7" fmla="*/ 332083 h 384637"/>
                  <a:gd name="connsiteX8" fmla="*/ 53078 w 386120"/>
                  <a:gd name="connsiteY8" fmla="*/ 64135 h 384637"/>
                  <a:gd name="connsiteX9" fmla="*/ 322096 w 386120"/>
                  <a:gd name="connsiteY9" fmla="*/ 52880 h 384637"/>
                  <a:gd name="connsiteX10" fmla="*/ 333386 w 386120"/>
                  <a:gd name="connsiteY10" fmla="*/ 320828 h 384637"/>
                  <a:gd name="connsiteX11" fmla="*/ 201075 w 386120"/>
                  <a:gd name="connsiteY11" fmla="*/ 381958 h 384637"/>
                  <a:gd name="connsiteX12" fmla="*/ 64375 w 386120"/>
                  <a:gd name="connsiteY12" fmla="*/ 332083 h 384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120" h="384637">
                    <a:moveTo>
                      <a:pt x="185082" y="218"/>
                    </a:moveTo>
                    <a:cubicBezTo>
                      <a:pt x="78551" y="4608"/>
                      <a:pt x="-4237" y="94183"/>
                      <a:pt x="168" y="200295"/>
                    </a:cubicBezTo>
                    <a:cubicBezTo>
                      <a:pt x="4574" y="306397"/>
                      <a:pt x="94505" y="388861"/>
                      <a:pt x="201036" y="384471"/>
                    </a:cubicBezTo>
                    <a:cubicBezTo>
                      <a:pt x="307570" y="380090"/>
                      <a:pt x="390351" y="290515"/>
                      <a:pt x="385953" y="184403"/>
                    </a:cubicBezTo>
                    <a:cubicBezTo>
                      <a:pt x="385944" y="184356"/>
                      <a:pt x="385944" y="184308"/>
                      <a:pt x="385944" y="184261"/>
                    </a:cubicBezTo>
                    <a:cubicBezTo>
                      <a:pt x="382174" y="78804"/>
                      <a:pt x="293290" y="-3632"/>
                      <a:pt x="187422" y="123"/>
                    </a:cubicBezTo>
                    <a:cubicBezTo>
                      <a:pt x="186642" y="152"/>
                      <a:pt x="185862" y="180"/>
                      <a:pt x="185082" y="218"/>
                    </a:cubicBezTo>
                    <a:close/>
                    <a:moveTo>
                      <a:pt x="64375" y="332083"/>
                    </a:moveTo>
                    <a:cubicBezTo>
                      <a:pt x="-13031" y="261197"/>
                      <a:pt x="-18089" y="141232"/>
                      <a:pt x="53078" y="64135"/>
                    </a:cubicBezTo>
                    <a:cubicBezTo>
                      <a:pt x="124245" y="-12971"/>
                      <a:pt x="244684" y="-18006"/>
                      <a:pt x="322096" y="52880"/>
                    </a:cubicBezTo>
                    <a:cubicBezTo>
                      <a:pt x="399499" y="123767"/>
                      <a:pt x="404554" y="243731"/>
                      <a:pt x="333386" y="320828"/>
                    </a:cubicBezTo>
                    <a:cubicBezTo>
                      <a:pt x="299183" y="357893"/>
                      <a:pt x="251576" y="379881"/>
                      <a:pt x="201075" y="381958"/>
                    </a:cubicBezTo>
                    <a:cubicBezTo>
                      <a:pt x="150646" y="384205"/>
                      <a:pt x="101413" y="366246"/>
                      <a:pt x="64375" y="3320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2" name="Freeform 631">
                <a:extLst>
                  <a:ext uri="{FF2B5EF4-FFF2-40B4-BE49-F238E27FC236}">
                    <a16:creationId xmlns:a16="http://schemas.microsoft.com/office/drawing/2014/main" id="{6692F020-9545-6F43-AD6E-36E99E9EAD85}"/>
                  </a:ext>
                </a:extLst>
              </p:cNvPr>
              <p:cNvSpPr/>
              <p:nvPr/>
            </p:nvSpPr>
            <p:spPr>
              <a:xfrm>
                <a:off x="6836465" y="4334164"/>
                <a:ext cx="321574" cy="320300"/>
              </a:xfrm>
              <a:custGeom>
                <a:avLst/>
                <a:gdLst>
                  <a:gd name="connsiteX0" fmla="*/ 321435 w 321574"/>
                  <a:gd name="connsiteY0" fmla="*/ 153547 h 320300"/>
                  <a:gd name="connsiteX1" fmla="*/ 167418 w 321574"/>
                  <a:gd name="connsiteY1" fmla="*/ 320162 h 320300"/>
                  <a:gd name="connsiteX2" fmla="*/ 139 w 321574"/>
                  <a:gd name="connsiteY2" fmla="*/ 166755 h 320300"/>
                  <a:gd name="connsiteX3" fmla="*/ 154156 w 321574"/>
                  <a:gd name="connsiteY3" fmla="*/ 139 h 320300"/>
                  <a:gd name="connsiteX4" fmla="*/ 154368 w 321574"/>
                  <a:gd name="connsiteY4" fmla="*/ 130 h 320300"/>
                  <a:gd name="connsiteX5" fmla="*/ 321435 w 321574"/>
                  <a:gd name="connsiteY5" fmla="*/ 153547 h 32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1574" h="320300">
                    <a:moveTo>
                      <a:pt x="321435" y="153547"/>
                    </a:moveTo>
                    <a:cubicBezTo>
                      <a:pt x="325100" y="241918"/>
                      <a:pt x="256140" y="316511"/>
                      <a:pt x="167418" y="320162"/>
                    </a:cubicBezTo>
                    <a:cubicBezTo>
                      <a:pt x="78695" y="323812"/>
                      <a:pt x="3801" y="255126"/>
                      <a:pt x="139" y="166755"/>
                    </a:cubicBezTo>
                    <a:cubicBezTo>
                      <a:pt x="-3522" y="78384"/>
                      <a:pt x="65434" y="3790"/>
                      <a:pt x="154156" y="139"/>
                    </a:cubicBezTo>
                    <a:cubicBezTo>
                      <a:pt x="154227" y="139"/>
                      <a:pt x="154297" y="130"/>
                      <a:pt x="154368" y="130"/>
                    </a:cubicBezTo>
                    <a:cubicBezTo>
                      <a:pt x="243013" y="-3397"/>
                      <a:pt x="317779" y="65261"/>
                      <a:pt x="321435" y="153547"/>
                    </a:cubicBezTo>
                    <a:close/>
                  </a:path>
                </a:pathLst>
              </a:custGeom>
              <a:solidFill>
                <a:srgbClr val="7E7E7E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3" name="Freeform 632">
                <a:extLst>
                  <a:ext uri="{FF2B5EF4-FFF2-40B4-BE49-F238E27FC236}">
                    <a16:creationId xmlns:a16="http://schemas.microsoft.com/office/drawing/2014/main" id="{622C6CD1-EB77-C947-86CE-86AC2BBF7457}"/>
                  </a:ext>
                </a:extLst>
              </p:cNvPr>
              <p:cNvSpPr/>
              <p:nvPr/>
            </p:nvSpPr>
            <p:spPr>
              <a:xfrm>
                <a:off x="6837283" y="4341975"/>
                <a:ext cx="320426" cy="235624"/>
              </a:xfrm>
              <a:custGeom>
                <a:avLst/>
                <a:gdLst>
                  <a:gd name="connsiteX0" fmla="*/ 297199 w 320426"/>
                  <a:gd name="connsiteY0" fmla="*/ 235624 h 235624"/>
                  <a:gd name="connsiteX1" fmla="*/ 320426 w 320426"/>
                  <a:gd name="connsiteY1" fmla="*/ 162519 h 235624"/>
                  <a:gd name="connsiteX2" fmla="*/ 110997 w 320426"/>
                  <a:gd name="connsiteY2" fmla="*/ 0 h 235624"/>
                  <a:gd name="connsiteX3" fmla="*/ 0 w 320426"/>
                  <a:gd name="connsiteY3" fmla="*/ 140616 h 235624"/>
                  <a:gd name="connsiteX4" fmla="*/ 297199 w 320426"/>
                  <a:gd name="connsiteY4" fmla="*/ 235624 h 235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426" h="235624">
                    <a:moveTo>
                      <a:pt x="297199" y="235624"/>
                    </a:moveTo>
                    <a:cubicBezTo>
                      <a:pt x="310783" y="213494"/>
                      <a:pt x="318760" y="188405"/>
                      <a:pt x="320426" y="162519"/>
                    </a:cubicBezTo>
                    <a:cubicBezTo>
                      <a:pt x="227135" y="139099"/>
                      <a:pt x="142221" y="89129"/>
                      <a:pt x="110997" y="0"/>
                    </a:cubicBezTo>
                    <a:cubicBezTo>
                      <a:pt x="48747" y="20054"/>
                      <a:pt x="4873" y="75637"/>
                      <a:pt x="0" y="140616"/>
                    </a:cubicBezTo>
                    <a:cubicBezTo>
                      <a:pt x="126038" y="117101"/>
                      <a:pt x="212285" y="168587"/>
                      <a:pt x="297199" y="235624"/>
                    </a:cubicBezTo>
                    <a:close/>
                  </a:path>
                </a:pathLst>
              </a:custGeom>
              <a:solidFill>
                <a:srgbClr val="B6B6B6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4" name="Freeform 633">
                <a:extLst>
                  <a:ext uri="{FF2B5EF4-FFF2-40B4-BE49-F238E27FC236}">
                    <a16:creationId xmlns:a16="http://schemas.microsoft.com/office/drawing/2014/main" id="{F6C07411-9B65-A04E-B007-A5F18B7700BC}"/>
                  </a:ext>
                </a:extLst>
              </p:cNvPr>
              <p:cNvSpPr/>
              <p:nvPr/>
            </p:nvSpPr>
            <p:spPr>
              <a:xfrm>
                <a:off x="6527666" y="4025375"/>
                <a:ext cx="936340" cy="494672"/>
              </a:xfrm>
              <a:custGeom>
                <a:avLst/>
                <a:gdLst>
                  <a:gd name="connsiteX0" fmla="*/ 911820 w 936340"/>
                  <a:gd name="connsiteY0" fmla="*/ 263596 h 494672"/>
                  <a:gd name="connsiteX1" fmla="*/ 471257 w 936340"/>
                  <a:gd name="connsiteY1" fmla="*/ 1327 h 494672"/>
                  <a:gd name="connsiteX2" fmla="*/ 471257 w 936340"/>
                  <a:gd name="connsiteY2" fmla="*/ 0 h 494672"/>
                  <a:gd name="connsiteX3" fmla="*/ 451552 w 936340"/>
                  <a:gd name="connsiteY3" fmla="*/ 1233 h 494672"/>
                  <a:gd name="connsiteX4" fmla="*/ 431847 w 936340"/>
                  <a:gd name="connsiteY4" fmla="*/ 1233 h 494672"/>
                  <a:gd name="connsiteX5" fmla="*/ 431847 w 936340"/>
                  <a:gd name="connsiteY5" fmla="*/ 2465 h 494672"/>
                  <a:gd name="connsiteX6" fmla="*/ 14798 w 936340"/>
                  <a:gd name="connsiteY6" fmla="*/ 300765 h 494672"/>
                  <a:gd name="connsiteX7" fmla="*/ 35074 w 936340"/>
                  <a:gd name="connsiteY7" fmla="*/ 490402 h 494672"/>
                  <a:gd name="connsiteX8" fmla="*/ 244503 w 936340"/>
                  <a:gd name="connsiteY8" fmla="*/ 481679 h 494672"/>
                  <a:gd name="connsiteX9" fmla="*/ 462404 w 936340"/>
                  <a:gd name="connsiteY9" fmla="*/ 262079 h 494672"/>
                  <a:gd name="connsiteX10" fmla="*/ 697917 w 936340"/>
                  <a:gd name="connsiteY10" fmla="*/ 462904 h 494672"/>
                  <a:gd name="connsiteX11" fmla="*/ 907346 w 936340"/>
                  <a:gd name="connsiteY11" fmla="*/ 454181 h 494672"/>
                  <a:gd name="connsiteX12" fmla="*/ 911820 w 936340"/>
                  <a:gd name="connsiteY12" fmla="*/ 263596 h 49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6340" h="494672">
                    <a:moveTo>
                      <a:pt x="911820" y="263596"/>
                    </a:moveTo>
                    <a:cubicBezTo>
                      <a:pt x="871647" y="142512"/>
                      <a:pt x="704580" y="6353"/>
                      <a:pt x="471257" y="1327"/>
                    </a:cubicBezTo>
                    <a:lnTo>
                      <a:pt x="471257" y="0"/>
                    </a:lnTo>
                    <a:cubicBezTo>
                      <a:pt x="464594" y="0"/>
                      <a:pt x="458025" y="759"/>
                      <a:pt x="451552" y="1233"/>
                    </a:cubicBezTo>
                    <a:cubicBezTo>
                      <a:pt x="445079" y="1707"/>
                      <a:pt x="438415" y="1233"/>
                      <a:pt x="431847" y="1233"/>
                    </a:cubicBezTo>
                    <a:lnTo>
                      <a:pt x="431847" y="2465"/>
                    </a:lnTo>
                    <a:cubicBezTo>
                      <a:pt x="199857" y="27308"/>
                      <a:pt x="44308" y="176837"/>
                      <a:pt x="14798" y="300765"/>
                    </a:cubicBezTo>
                    <a:cubicBezTo>
                      <a:pt x="-16712" y="431614"/>
                      <a:pt x="7848" y="488980"/>
                      <a:pt x="35074" y="490402"/>
                    </a:cubicBezTo>
                    <a:cubicBezTo>
                      <a:pt x="62300" y="491824"/>
                      <a:pt x="215945" y="503202"/>
                      <a:pt x="244503" y="481679"/>
                    </a:cubicBezTo>
                    <a:cubicBezTo>
                      <a:pt x="273062" y="460155"/>
                      <a:pt x="256022" y="275164"/>
                      <a:pt x="462404" y="262079"/>
                    </a:cubicBezTo>
                    <a:cubicBezTo>
                      <a:pt x="669263" y="257907"/>
                      <a:pt x="667930" y="444036"/>
                      <a:pt x="697917" y="462904"/>
                    </a:cubicBezTo>
                    <a:cubicBezTo>
                      <a:pt x="727903" y="481773"/>
                      <a:pt x="880405" y="457879"/>
                      <a:pt x="907346" y="454181"/>
                    </a:cubicBezTo>
                    <a:cubicBezTo>
                      <a:pt x="934286" y="450483"/>
                      <a:pt x="954181" y="391316"/>
                      <a:pt x="911820" y="263596"/>
                    </a:cubicBezTo>
                    <a:close/>
                  </a:path>
                </a:pathLst>
              </a:custGeom>
              <a:solidFill>
                <a:srgbClr val="D2D2D2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5" name="Freeform 634">
                <a:extLst>
                  <a:ext uri="{FF2B5EF4-FFF2-40B4-BE49-F238E27FC236}">
                    <a16:creationId xmlns:a16="http://schemas.microsoft.com/office/drawing/2014/main" id="{4322FFE1-9AAD-6346-8AC3-CB9F11C31FD9}"/>
                  </a:ext>
                </a:extLst>
              </p:cNvPr>
              <p:cNvSpPr/>
              <p:nvPr/>
            </p:nvSpPr>
            <p:spPr>
              <a:xfrm>
                <a:off x="6528633" y="4227579"/>
                <a:ext cx="936222" cy="292659"/>
              </a:xfrm>
              <a:custGeom>
                <a:avLst/>
                <a:gdLst>
                  <a:gd name="connsiteX0" fmla="*/ 903713 w 936222"/>
                  <a:gd name="connsiteY0" fmla="*/ 158013 h 292659"/>
                  <a:gd name="connsiteX1" fmla="*/ 765775 w 936222"/>
                  <a:gd name="connsiteY1" fmla="*/ 189682 h 292659"/>
                  <a:gd name="connsiteX2" fmla="*/ 476668 w 936222"/>
                  <a:gd name="connsiteY2" fmla="*/ 45 h 292659"/>
                  <a:gd name="connsiteX3" fmla="*/ 172044 w 936222"/>
                  <a:gd name="connsiteY3" fmla="*/ 221636 h 292659"/>
                  <a:gd name="connsiteX4" fmla="*/ 694 w 936222"/>
                  <a:gd name="connsiteY4" fmla="*/ 185226 h 292659"/>
                  <a:gd name="connsiteX5" fmla="*/ 35059 w 936222"/>
                  <a:gd name="connsiteY5" fmla="*/ 288388 h 292659"/>
                  <a:gd name="connsiteX6" fmla="*/ 244488 w 936222"/>
                  <a:gd name="connsiteY6" fmla="*/ 279665 h 292659"/>
                  <a:gd name="connsiteX7" fmla="*/ 462389 w 936222"/>
                  <a:gd name="connsiteY7" fmla="*/ 60065 h 292659"/>
                  <a:gd name="connsiteX8" fmla="*/ 697901 w 936222"/>
                  <a:gd name="connsiteY8" fmla="*/ 260891 h 292659"/>
                  <a:gd name="connsiteX9" fmla="*/ 907330 w 936222"/>
                  <a:gd name="connsiteY9" fmla="*/ 252167 h 292659"/>
                  <a:gd name="connsiteX10" fmla="*/ 924370 w 936222"/>
                  <a:gd name="connsiteY10" fmla="*/ 105009 h 292659"/>
                  <a:gd name="connsiteX11" fmla="*/ 903713 w 936222"/>
                  <a:gd name="connsiteY11" fmla="*/ 158013 h 29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6222" h="292659">
                    <a:moveTo>
                      <a:pt x="903713" y="158013"/>
                    </a:moveTo>
                    <a:cubicBezTo>
                      <a:pt x="882484" y="210827"/>
                      <a:pt x="808518" y="200302"/>
                      <a:pt x="765775" y="189682"/>
                    </a:cubicBezTo>
                    <a:cubicBezTo>
                      <a:pt x="702090" y="168537"/>
                      <a:pt x="704755" y="-3179"/>
                      <a:pt x="476668" y="45"/>
                    </a:cubicBezTo>
                    <a:cubicBezTo>
                      <a:pt x="237824" y="3269"/>
                      <a:pt x="256482" y="189682"/>
                      <a:pt x="172044" y="221636"/>
                    </a:cubicBezTo>
                    <a:cubicBezTo>
                      <a:pt x="106265" y="246194"/>
                      <a:pt x="34393" y="238798"/>
                      <a:pt x="694" y="185226"/>
                    </a:cubicBezTo>
                    <a:cubicBezTo>
                      <a:pt x="-3876" y="255297"/>
                      <a:pt x="14878" y="287345"/>
                      <a:pt x="35059" y="288388"/>
                    </a:cubicBezTo>
                    <a:cubicBezTo>
                      <a:pt x="62285" y="289810"/>
                      <a:pt x="215929" y="301189"/>
                      <a:pt x="244488" y="279665"/>
                    </a:cubicBezTo>
                    <a:cubicBezTo>
                      <a:pt x="273046" y="258141"/>
                      <a:pt x="256006" y="73150"/>
                      <a:pt x="462389" y="60065"/>
                    </a:cubicBezTo>
                    <a:cubicBezTo>
                      <a:pt x="669248" y="55893"/>
                      <a:pt x="667915" y="242022"/>
                      <a:pt x="697901" y="260891"/>
                    </a:cubicBezTo>
                    <a:cubicBezTo>
                      <a:pt x="727888" y="279760"/>
                      <a:pt x="880390" y="255865"/>
                      <a:pt x="907330" y="252167"/>
                    </a:cubicBezTo>
                    <a:cubicBezTo>
                      <a:pt x="931034" y="248944"/>
                      <a:pt x="949121" y="202767"/>
                      <a:pt x="924370" y="105009"/>
                    </a:cubicBezTo>
                    <a:cubicBezTo>
                      <a:pt x="916945" y="121792"/>
                      <a:pt x="909615" y="139618"/>
                      <a:pt x="903713" y="158013"/>
                    </a:cubicBezTo>
                    <a:close/>
                  </a:path>
                </a:pathLst>
              </a:custGeom>
              <a:solidFill>
                <a:srgbClr val="C2C2C2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6" name="Freeform 635">
                <a:extLst>
                  <a:ext uri="{FF2B5EF4-FFF2-40B4-BE49-F238E27FC236}">
                    <a16:creationId xmlns:a16="http://schemas.microsoft.com/office/drawing/2014/main" id="{38CCE292-E52E-654C-8822-D11D6A500E98}"/>
                  </a:ext>
                </a:extLst>
              </p:cNvPr>
              <p:cNvSpPr/>
              <p:nvPr/>
            </p:nvSpPr>
            <p:spPr>
              <a:xfrm>
                <a:off x="6526376" y="4024046"/>
                <a:ext cx="938730" cy="497290"/>
              </a:xfrm>
              <a:custGeom>
                <a:avLst/>
                <a:gdLst>
                  <a:gd name="connsiteX0" fmla="*/ 472453 w 938730"/>
                  <a:gd name="connsiteY0" fmla="*/ 2 h 497290"/>
                  <a:gd name="connsiteX1" fmla="*/ 452747 w 938730"/>
                  <a:gd name="connsiteY1" fmla="*/ 1140 h 497290"/>
                  <a:gd name="connsiteX2" fmla="*/ 452747 w 938730"/>
                  <a:gd name="connsiteY2" fmla="*/ 1140 h 497290"/>
                  <a:gd name="connsiteX3" fmla="*/ 433042 w 938730"/>
                  <a:gd name="connsiteY3" fmla="*/ 1614 h 497290"/>
                  <a:gd name="connsiteX4" fmla="*/ 431709 w 938730"/>
                  <a:gd name="connsiteY4" fmla="*/ 2941 h 497290"/>
                  <a:gd name="connsiteX5" fmla="*/ 431709 w 938730"/>
                  <a:gd name="connsiteY5" fmla="*/ 2941 h 497290"/>
                  <a:gd name="connsiteX6" fmla="*/ 14755 w 938730"/>
                  <a:gd name="connsiteY6" fmla="*/ 301620 h 497290"/>
                  <a:gd name="connsiteX7" fmla="*/ 0 w 938730"/>
                  <a:gd name="connsiteY7" fmla="*/ 409523 h 497290"/>
                  <a:gd name="connsiteX8" fmla="*/ 16374 w 938730"/>
                  <a:gd name="connsiteY8" fmla="*/ 480732 h 497290"/>
                  <a:gd name="connsiteX9" fmla="*/ 36079 w 938730"/>
                  <a:gd name="connsiteY9" fmla="*/ 493059 h 497290"/>
                  <a:gd name="connsiteX10" fmla="*/ 46170 w 938730"/>
                  <a:gd name="connsiteY10" fmla="*/ 493627 h 497290"/>
                  <a:gd name="connsiteX11" fmla="*/ 246079 w 938730"/>
                  <a:gd name="connsiteY11" fmla="*/ 484146 h 497290"/>
                  <a:gd name="connsiteX12" fmla="*/ 263595 w 938730"/>
                  <a:gd name="connsiteY12" fmla="*/ 441951 h 497290"/>
                  <a:gd name="connsiteX13" fmla="*/ 463504 w 938730"/>
                  <a:gd name="connsiteY13" fmla="*/ 264830 h 497290"/>
                  <a:gd name="connsiteX14" fmla="*/ 677217 w 938730"/>
                  <a:gd name="connsiteY14" fmla="*/ 424789 h 497290"/>
                  <a:gd name="connsiteX15" fmla="*/ 698160 w 938730"/>
                  <a:gd name="connsiteY15" fmla="*/ 465372 h 497290"/>
                  <a:gd name="connsiteX16" fmla="*/ 898831 w 938730"/>
                  <a:gd name="connsiteY16" fmla="*/ 458165 h 497290"/>
                  <a:gd name="connsiteX17" fmla="*/ 908350 w 938730"/>
                  <a:gd name="connsiteY17" fmla="*/ 456838 h 497290"/>
                  <a:gd name="connsiteX18" fmla="*/ 927389 w 938730"/>
                  <a:gd name="connsiteY18" fmla="*/ 443089 h 497290"/>
                  <a:gd name="connsiteX19" fmla="*/ 913967 w 938730"/>
                  <a:gd name="connsiteY19" fmla="*/ 264451 h 497290"/>
                  <a:gd name="connsiteX20" fmla="*/ 913967 w 938730"/>
                  <a:gd name="connsiteY20" fmla="*/ 264451 h 497290"/>
                  <a:gd name="connsiteX21" fmla="*/ 473500 w 938730"/>
                  <a:gd name="connsiteY21" fmla="*/ 1329 h 497290"/>
                  <a:gd name="connsiteX22" fmla="*/ 473500 w 938730"/>
                  <a:gd name="connsiteY22" fmla="*/ 1329 h 497290"/>
                  <a:gd name="connsiteX23" fmla="*/ 473500 w 938730"/>
                  <a:gd name="connsiteY23" fmla="*/ 381 h 497290"/>
                  <a:gd name="connsiteX24" fmla="*/ 472453 w 938730"/>
                  <a:gd name="connsiteY24" fmla="*/ 2 h 497290"/>
                  <a:gd name="connsiteX25" fmla="*/ 452842 w 938730"/>
                  <a:gd name="connsiteY25" fmla="*/ 3889 h 497290"/>
                  <a:gd name="connsiteX26" fmla="*/ 471310 w 938730"/>
                  <a:gd name="connsiteY26" fmla="*/ 2751 h 497290"/>
                  <a:gd name="connsiteX27" fmla="*/ 472453 w 938730"/>
                  <a:gd name="connsiteY27" fmla="*/ 4079 h 497290"/>
                  <a:gd name="connsiteX28" fmla="*/ 911777 w 938730"/>
                  <a:gd name="connsiteY28" fmla="*/ 265304 h 497290"/>
                  <a:gd name="connsiteX29" fmla="*/ 911777 w 938730"/>
                  <a:gd name="connsiteY29" fmla="*/ 265304 h 497290"/>
                  <a:gd name="connsiteX30" fmla="*/ 936242 w 938730"/>
                  <a:gd name="connsiteY30" fmla="*/ 389517 h 497290"/>
                  <a:gd name="connsiteX31" fmla="*/ 925485 w 938730"/>
                  <a:gd name="connsiteY31" fmla="*/ 441667 h 497290"/>
                  <a:gd name="connsiteX32" fmla="*/ 908541 w 938730"/>
                  <a:gd name="connsiteY32" fmla="*/ 454183 h 497290"/>
                  <a:gd name="connsiteX33" fmla="*/ 899021 w 938730"/>
                  <a:gd name="connsiteY33" fmla="*/ 455510 h 497290"/>
                  <a:gd name="connsiteX34" fmla="*/ 700159 w 938730"/>
                  <a:gd name="connsiteY34" fmla="*/ 463001 h 497290"/>
                  <a:gd name="connsiteX35" fmla="*/ 680358 w 938730"/>
                  <a:gd name="connsiteY35" fmla="*/ 423841 h 497290"/>
                  <a:gd name="connsiteX36" fmla="*/ 463885 w 938730"/>
                  <a:gd name="connsiteY36" fmla="*/ 262080 h 497290"/>
                  <a:gd name="connsiteX37" fmla="*/ 261691 w 938730"/>
                  <a:gd name="connsiteY37" fmla="*/ 441193 h 497290"/>
                  <a:gd name="connsiteX38" fmla="*/ 245222 w 938730"/>
                  <a:gd name="connsiteY38" fmla="*/ 481870 h 497290"/>
                  <a:gd name="connsiteX39" fmla="*/ 46741 w 938730"/>
                  <a:gd name="connsiteY39" fmla="*/ 491352 h 497290"/>
                  <a:gd name="connsiteX40" fmla="*/ 36079 w 938730"/>
                  <a:gd name="connsiteY40" fmla="*/ 490404 h 497290"/>
                  <a:gd name="connsiteX41" fmla="*/ 18182 w 938730"/>
                  <a:gd name="connsiteY41" fmla="*/ 479310 h 497290"/>
                  <a:gd name="connsiteX42" fmla="*/ 2285 w 938730"/>
                  <a:gd name="connsiteY42" fmla="*/ 408670 h 497290"/>
                  <a:gd name="connsiteX43" fmla="*/ 17040 w 938730"/>
                  <a:gd name="connsiteY43" fmla="*/ 302378 h 497290"/>
                  <a:gd name="connsiteX44" fmla="*/ 432947 w 938730"/>
                  <a:gd name="connsiteY44" fmla="*/ 5691 h 497290"/>
                  <a:gd name="connsiteX45" fmla="*/ 434184 w 938730"/>
                  <a:gd name="connsiteY45" fmla="*/ 4363 h 497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38730" h="497290">
                    <a:moveTo>
                      <a:pt x="472453" y="2"/>
                    </a:moveTo>
                    <a:lnTo>
                      <a:pt x="452747" y="1140"/>
                    </a:lnTo>
                    <a:lnTo>
                      <a:pt x="452747" y="1140"/>
                    </a:lnTo>
                    <a:lnTo>
                      <a:pt x="433042" y="1614"/>
                    </a:lnTo>
                    <a:cubicBezTo>
                      <a:pt x="432343" y="1699"/>
                      <a:pt x="431792" y="2249"/>
                      <a:pt x="431709" y="2941"/>
                    </a:cubicBezTo>
                    <a:lnTo>
                      <a:pt x="431709" y="2941"/>
                    </a:lnTo>
                    <a:cubicBezTo>
                      <a:pt x="201718" y="27594"/>
                      <a:pt x="45313" y="175037"/>
                      <a:pt x="14755" y="301620"/>
                    </a:cubicBezTo>
                    <a:cubicBezTo>
                      <a:pt x="5725" y="336911"/>
                      <a:pt x="775" y="373113"/>
                      <a:pt x="0" y="409523"/>
                    </a:cubicBezTo>
                    <a:cubicBezTo>
                      <a:pt x="0" y="441477"/>
                      <a:pt x="5426" y="466415"/>
                      <a:pt x="16374" y="480732"/>
                    </a:cubicBezTo>
                    <a:cubicBezTo>
                      <a:pt x="20720" y="487607"/>
                      <a:pt x="27971" y="492148"/>
                      <a:pt x="36079" y="493059"/>
                    </a:cubicBezTo>
                    <a:lnTo>
                      <a:pt x="46170" y="493627"/>
                    </a:lnTo>
                    <a:cubicBezTo>
                      <a:pt x="89102" y="496188"/>
                      <a:pt x="219900" y="503963"/>
                      <a:pt x="246079" y="484146"/>
                    </a:cubicBezTo>
                    <a:cubicBezTo>
                      <a:pt x="253599" y="478551"/>
                      <a:pt x="257788" y="463191"/>
                      <a:pt x="263595" y="441951"/>
                    </a:cubicBezTo>
                    <a:cubicBezTo>
                      <a:pt x="280730" y="379276"/>
                      <a:pt x="309384" y="274502"/>
                      <a:pt x="463504" y="264830"/>
                    </a:cubicBezTo>
                    <a:cubicBezTo>
                      <a:pt x="617530" y="261701"/>
                      <a:pt x="654846" y="363726"/>
                      <a:pt x="677217" y="424789"/>
                    </a:cubicBezTo>
                    <a:cubicBezTo>
                      <a:pt x="684737" y="445460"/>
                      <a:pt x="690259" y="460346"/>
                      <a:pt x="698160" y="465372"/>
                    </a:cubicBezTo>
                    <a:cubicBezTo>
                      <a:pt x="726718" y="483008"/>
                      <a:pt x="856183" y="464329"/>
                      <a:pt x="898831" y="458165"/>
                    </a:cubicBezTo>
                    <a:lnTo>
                      <a:pt x="908350" y="456838"/>
                    </a:lnTo>
                    <a:cubicBezTo>
                      <a:pt x="916470" y="455387"/>
                      <a:pt x="923477" y="450324"/>
                      <a:pt x="927389" y="443089"/>
                    </a:cubicBezTo>
                    <a:cubicBezTo>
                      <a:pt x="946428" y="413126"/>
                      <a:pt x="941193" y="346374"/>
                      <a:pt x="913967" y="264451"/>
                    </a:cubicBezTo>
                    <a:lnTo>
                      <a:pt x="913967" y="264451"/>
                    </a:lnTo>
                    <a:cubicBezTo>
                      <a:pt x="873033" y="141187"/>
                      <a:pt x="704538" y="6924"/>
                      <a:pt x="473500" y="1329"/>
                    </a:cubicBezTo>
                    <a:lnTo>
                      <a:pt x="473500" y="1329"/>
                    </a:lnTo>
                    <a:cubicBezTo>
                      <a:pt x="473638" y="1026"/>
                      <a:pt x="473638" y="684"/>
                      <a:pt x="473500" y="381"/>
                    </a:cubicBezTo>
                    <a:cubicBezTo>
                      <a:pt x="473217" y="116"/>
                      <a:pt x="472839" y="-17"/>
                      <a:pt x="472453" y="2"/>
                    </a:cubicBezTo>
                    <a:close/>
                    <a:moveTo>
                      <a:pt x="452842" y="3889"/>
                    </a:moveTo>
                    <a:lnTo>
                      <a:pt x="471310" y="2751"/>
                    </a:lnTo>
                    <a:cubicBezTo>
                      <a:pt x="471341" y="3406"/>
                      <a:pt x="471812" y="3946"/>
                      <a:pt x="472453" y="4079"/>
                    </a:cubicBezTo>
                    <a:cubicBezTo>
                      <a:pt x="703205" y="9010"/>
                      <a:pt x="871034" y="142419"/>
                      <a:pt x="911777" y="265304"/>
                    </a:cubicBezTo>
                    <a:lnTo>
                      <a:pt x="911777" y="265304"/>
                    </a:lnTo>
                    <a:cubicBezTo>
                      <a:pt x="930816" y="322195"/>
                      <a:pt x="936242" y="361924"/>
                      <a:pt x="936242" y="389517"/>
                    </a:cubicBezTo>
                    <a:cubicBezTo>
                      <a:pt x="936242" y="420428"/>
                      <a:pt x="929103" y="435788"/>
                      <a:pt x="925485" y="441667"/>
                    </a:cubicBezTo>
                    <a:cubicBezTo>
                      <a:pt x="921992" y="448143"/>
                      <a:pt x="915785" y="452742"/>
                      <a:pt x="908541" y="454183"/>
                    </a:cubicBezTo>
                    <a:lnTo>
                      <a:pt x="899021" y="455510"/>
                    </a:lnTo>
                    <a:cubicBezTo>
                      <a:pt x="856564" y="461579"/>
                      <a:pt x="727670" y="480163"/>
                      <a:pt x="700159" y="463001"/>
                    </a:cubicBezTo>
                    <a:cubicBezTo>
                      <a:pt x="693019" y="458545"/>
                      <a:pt x="687403" y="443279"/>
                      <a:pt x="680358" y="423841"/>
                    </a:cubicBezTo>
                    <a:cubicBezTo>
                      <a:pt x="657702" y="362114"/>
                      <a:pt x="620005" y="258951"/>
                      <a:pt x="463885" y="262080"/>
                    </a:cubicBezTo>
                    <a:cubicBezTo>
                      <a:pt x="308051" y="271562"/>
                      <a:pt x="279016" y="377854"/>
                      <a:pt x="261691" y="441193"/>
                    </a:cubicBezTo>
                    <a:cubicBezTo>
                      <a:pt x="256265" y="461105"/>
                      <a:pt x="252171" y="476845"/>
                      <a:pt x="245222" y="481870"/>
                    </a:cubicBezTo>
                    <a:cubicBezTo>
                      <a:pt x="219424" y="500834"/>
                      <a:pt x="89388" y="493533"/>
                      <a:pt x="46741" y="491352"/>
                    </a:cubicBezTo>
                    <a:lnTo>
                      <a:pt x="36079" y="490404"/>
                    </a:lnTo>
                    <a:cubicBezTo>
                      <a:pt x="28752" y="489550"/>
                      <a:pt x="22190" y="485483"/>
                      <a:pt x="18182" y="479310"/>
                    </a:cubicBezTo>
                    <a:cubicBezTo>
                      <a:pt x="13232" y="472767"/>
                      <a:pt x="2285" y="453140"/>
                      <a:pt x="2285" y="408670"/>
                    </a:cubicBezTo>
                    <a:cubicBezTo>
                      <a:pt x="3052" y="372791"/>
                      <a:pt x="8004" y="337120"/>
                      <a:pt x="17040" y="302378"/>
                    </a:cubicBezTo>
                    <a:cubicBezTo>
                      <a:pt x="47407" y="176554"/>
                      <a:pt x="203527" y="29775"/>
                      <a:pt x="432947" y="5691"/>
                    </a:cubicBezTo>
                    <a:cubicBezTo>
                      <a:pt x="433645" y="5644"/>
                      <a:pt x="434186" y="5065"/>
                      <a:pt x="434184" y="4363"/>
                    </a:cubicBezTo>
                    <a:close/>
                  </a:path>
                </a:pathLst>
              </a:custGeom>
              <a:solidFill>
                <a:srgbClr val="5D5D5D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7" name="Freeform 636">
                <a:extLst>
                  <a:ext uri="{FF2B5EF4-FFF2-40B4-BE49-F238E27FC236}">
                    <a16:creationId xmlns:a16="http://schemas.microsoft.com/office/drawing/2014/main" id="{EAA841A0-3CA9-D94C-AD11-1E08B4C97961}"/>
                  </a:ext>
                </a:extLst>
              </p:cNvPr>
              <p:cNvSpPr/>
              <p:nvPr/>
            </p:nvSpPr>
            <p:spPr>
              <a:xfrm>
                <a:off x="6706850" y="4046520"/>
                <a:ext cx="593859" cy="158958"/>
              </a:xfrm>
              <a:custGeom>
                <a:avLst/>
                <a:gdLst>
                  <a:gd name="connsiteX0" fmla="*/ 574993 w 593859"/>
                  <a:gd name="connsiteY0" fmla="*/ 92353 h 158958"/>
                  <a:gd name="connsiteX1" fmla="*/ 293502 w 593859"/>
                  <a:gd name="connsiteY1" fmla="*/ 1233 h 158958"/>
                  <a:gd name="connsiteX2" fmla="*/ 293502 w 593859"/>
                  <a:gd name="connsiteY2" fmla="*/ 0 h 158958"/>
                  <a:gd name="connsiteX3" fmla="*/ 275700 w 593859"/>
                  <a:gd name="connsiteY3" fmla="*/ 1043 h 158958"/>
                  <a:gd name="connsiteX4" fmla="*/ 257899 w 593859"/>
                  <a:gd name="connsiteY4" fmla="*/ 1517 h 158958"/>
                  <a:gd name="connsiteX5" fmla="*/ 257899 w 593859"/>
                  <a:gd name="connsiteY5" fmla="*/ 2655 h 158958"/>
                  <a:gd name="connsiteX6" fmla="*/ 7917 w 593859"/>
                  <a:gd name="connsiteY6" fmla="*/ 98611 h 158958"/>
                  <a:gd name="connsiteX7" fmla="*/ 53039 w 593859"/>
                  <a:gd name="connsiteY7" fmla="*/ 153132 h 158958"/>
                  <a:gd name="connsiteX8" fmla="*/ 558905 w 593859"/>
                  <a:gd name="connsiteY8" fmla="*/ 123738 h 158958"/>
                  <a:gd name="connsiteX9" fmla="*/ 574993 w 593859"/>
                  <a:gd name="connsiteY9" fmla="*/ 92353 h 158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93859" h="158958">
                    <a:moveTo>
                      <a:pt x="574993" y="92353"/>
                    </a:moveTo>
                    <a:cubicBezTo>
                      <a:pt x="492716" y="34040"/>
                      <a:pt x="394475" y="2238"/>
                      <a:pt x="293502" y="1233"/>
                    </a:cubicBezTo>
                    <a:lnTo>
                      <a:pt x="293502" y="0"/>
                    </a:lnTo>
                    <a:lnTo>
                      <a:pt x="275700" y="1043"/>
                    </a:lnTo>
                    <a:cubicBezTo>
                      <a:pt x="269798" y="1043"/>
                      <a:pt x="263896" y="1043"/>
                      <a:pt x="257899" y="1517"/>
                    </a:cubicBezTo>
                    <a:lnTo>
                      <a:pt x="257899" y="2655"/>
                    </a:lnTo>
                    <a:cubicBezTo>
                      <a:pt x="167367" y="11426"/>
                      <a:pt x="80945" y="44603"/>
                      <a:pt x="7917" y="98611"/>
                    </a:cubicBezTo>
                    <a:cubicBezTo>
                      <a:pt x="-16358" y="116911"/>
                      <a:pt x="19911" y="177880"/>
                      <a:pt x="53039" y="153132"/>
                    </a:cubicBezTo>
                    <a:cubicBezTo>
                      <a:pt x="203638" y="69787"/>
                      <a:pt x="412876" y="29868"/>
                      <a:pt x="558905" y="123738"/>
                    </a:cubicBezTo>
                    <a:cubicBezTo>
                      <a:pt x="579753" y="137108"/>
                      <a:pt x="616403" y="122695"/>
                      <a:pt x="574993" y="92353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8" name="Freeform 637">
                <a:extLst>
                  <a:ext uri="{FF2B5EF4-FFF2-40B4-BE49-F238E27FC236}">
                    <a16:creationId xmlns:a16="http://schemas.microsoft.com/office/drawing/2014/main" id="{A2F3C351-E073-8B40-A4CA-2A61892368DB}"/>
                  </a:ext>
                </a:extLst>
              </p:cNvPr>
              <p:cNvSpPr/>
              <p:nvPr/>
            </p:nvSpPr>
            <p:spPr>
              <a:xfrm>
                <a:off x="9073073" y="4111314"/>
                <a:ext cx="799650" cy="796487"/>
              </a:xfrm>
              <a:custGeom>
                <a:avLst/>
                <a:gdLst>
                  <a:gd name="connsiteX0" fmla="*/ 799311 w 799650"/>
                  <a:gd name="connsiteY0" fmla="*/ 381991 h 796487"/>
                  <a:gd name="connsiteX1" fmla="*/ 416141 w 799650"/>
                  <a:gd name="connsiteY1" fmla="*/ 796149 h 796487"/>
                  <a:gd name="connsiteX2" fmla="*/ 339 w 799650"/>
                  <a:gd name="connsiteY2" fmla="*/ 414495 h 796487"/>
                  <a:gd name="connsiteX3" fmla="*/ 383309 w 799650"/>
                  <a:gd name="connsiteY3" fmla="*/ 346 h 796487"/>
                  <a:gd name="connsiteX4" fmla="*/ 799301 w 799650"/>
                  <a:gd name="connsiteY4" fmla="*/ 381792 h 796487"/>
                  <a:gd name="connsiteX5" fmla="*/ 799311 w 799650"/>
                  <a:gd name="connsiteY5" fmla="*/ 381991 h 796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9650" h="796487">
                    <a:moveTo>
                      <a:pt x="799311" y="381991"/>
                    </a:moveTo>
                    <a:cubicBezTo>
                      <a:pt x="808326" y="601752"/>
                      <a:pt x="636775" y="787170"/>
                      <a:pt x="416141" y="796149"/>
                    </a:cubicBezTo>
                    <a:cubicBezTo>
                      <a:pt x="195518" y="805129"/>
                      <a:pt x="9354" y="634256"/>
                      <a:pt x="339" y="414495"/>
                    </a:cubicBezTo>
                    <a:cubicBezTo>
                      <a:pt x="-8666" y="194819"/>
                      <a:pt x="162761" y="9430"/>
                      <a:pt x="383309" y="346"/>
                    </a:cubicBezTo>
                    <a:cubicBezTo>
                      <a:pt x="603932" y="-8737"/>
                      <a:pt x="790181" y="162040"/>
                      <a:pt x="799301" y="381792"/>
                    </a:cubicBezTo>
                    <a:cubicBezTo>
                      <a:pt x="799301" y="381858"/>
                      <a:pt x="799311" y="381925"/>
                      <a:pt x="799311" y="381991"/>
                    </a:cubicBezTo>
                    <a:close/>
                  </a:path>
                </a:pathLst>
              </a:custGeom>
              <a:solidFill>
                <a:srgbClr val="404040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9" name="Freeform 638">
                <a:extLst>
                  <a:ext uri="{FF2B5EF4-FFF2-40B4-BE49-F238E27FC236}">
                    <a16:creationId xmlns:a16="http://schemas.microsoft.com/office/drawing/2014/main" id="{3BAD4FAA-2B75-8543-BBA8-F4AC870434AC}"/>
                  </a:ext>
                </a:extLst>
              </p:cNvPr>
              <p:cNvSpPr/>
              <p:nvPr/>
            </p:nvSpPr>
            <p:spPr>
              <a:xfrm>
                <a:off x="9071563" y="4109999"/>
                <a:ext cx="803077" cy="799885"/>
              </a:xfrm>
              <a:custGeom>
                <a:avLst/>
                <a:gdLst>
                  <a:gd name="connsiteX0" fmla="*/ 384819 w 803077"/>
                  <a:gd name="connsiteY0" fmla="*/ 334 h 799885"/>
                  <a:gd name="connsiteX1" fmla="*/ 355 w 803077"/>
                  <a:gd name="connsiteY1" fmla="*/ 416588 h 799885"/>
                  <a:gd name="connsiteX2" fmla="*/ 418261 w 803077"/>
                  <a:gd name="connsiteY2" fmla="*/ 799532 h 799885"/>
                  <a:gd name="connsiteX3" fmla="*/ 802724 w 803077"/>
                  <a:gd name="connsiteY3" fmla="*/ 383306 h 799885"/>
                  <a:gd name="connsiteX4" fmla="*/ 802724 w 803077"/>
                  <a:gd name="connsiteY4" fmla="*/ 383306 h 799885"/>
                  <a:gd name="connsiteX5" fmla="*/ 384819 w 803077"/>
                  <a:gd name="connsiteY5" fmla="*/ 334 h 799885"/>
                  <a:gd name="connsiteX6" fmla="*/ 131505 w 803077"/>
                  <a:gd name="connsiteY6" fmla="*/ 692510 h 799885"/>
                  <a:gd name="connsiteX7" fmla="*/ 108106 w 803077"/>
                  <a:gd name="connsiteY7" fmla="*/ 131279 h 799885"/>
                  <a:gd name="connsiteX8" fmla="*/ 671574 w 803077"/>
                  <a:gd name="connsiteY8" fmla="*/ 107972 h 799885"/>
                  <a:gd name="connsiteX9" fmla="*/ 799964 w 803077"/>
                  <a:gd name="connsiteY9" fmla="*/ 383686 h 799885"/>
                  <a:gd name="connsiteX10" fmla="*/ 799964 w 803077"/>
                  <a:gd name="connsiteY10" fmla="*/ 383686 h 799885"/>
                  <a:gd name="connsiteX11" fmla="*/ 418156 w 803077"/>
                  <a:gd name="connsiteY11" fmla="*/ 797095 h 799885"/>
                  <a:gd name="connsiteX12" fmla="*/ 131505 w 803077"/>
                  <a:gd name="connsiteY12" fmla="*/ 692510 h 79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03077" h="799885">
                    <a:moveTo>
                      <a:pt x="384819" y="334"/>
                    </a:moveTo>
                    <a:cubicBezTo>
                      <a:pt x="163252" y="9531"/>
                      <a:pt x="-8879" y="195897"/>
                      <a:pt x="355" y="416588"/>
                    </a:cubicBezTo>
                    <a:cubicBezTo>
                      <a:pt x="9589" y="637278"/>
                      <a:pt x="196694" y="808729"/>
                      <a:pt x="418261" y="799532"/>
                    </a:cubicBezTo>
                    <a:cubicBezTo>
                      <a:pt x="639817" y="790334"/>
                      <a:pt x="811939" y="603987"/>
                      <a:pt x="802724" y="383306"/>
                    </a:cubicBezTo>
                    <a:lnTo>
                      <a:pt x="802724" y="383306"/>
                    </a:lnTo>
                    <a:cubicBezTo>
                      <a:pt x="793253" y="162720"/>
                      <a:pt x="606299" y="-8598"/>
                      <a:pt x="384819" y="334"/>
                    </a:cubicBezTo>
                    <a:close/>
                    <a:moveTo>
                      <a:pt x="131505" y="692510"/>
                    </a:moveTo>
                    <a:cubicBezTo>
                      <a:pt x="-30555" y="543967"/>
                      <a:pt x="-41027" y="292688"/>
                      <a:pt x="108106" y="131279"/>
                    </a:cubicBezTo>
                    <a:cubicBezTo>
                      <a:pt x="257248" y="-30141"/>
                      <a:pt x="509514" y="-40571"/>
                      <a:pt x="671574" y="107972"/>
                    </a:cubicBezTo>
                    <a:cubicBezTo>
                      <a:pt x="749377" y="179285"/>
                      <a:pt x="795556" y="278465"/>
                      <a:pt x="799964" y="383686"/>
                    </a:cubicBezTo>
                    <a:lnTo>
                      <a:pt x="799964" y="383686"/>
                    </a:lnTo>
                    <a:cubicBezTo>
                      <a:pt x="809141" y="602859"/>
                      <a:pt x="638199" y="787945"/>
                      <a:pt x="418156" y="797095"/>
                    </a:cubicBezTo>
                    <a:cubicBezTo>
                      <a:pt x="312461" y="801485"/>
                      <a:pt x="209346" y="763861"/>
                      <a:pt x="131505" y="6925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0" name="Freeform 639">
                <a:extLst>
                  <a:ext uri="{FF2B5EF4-FFF2-40B4-BE49-F238E27FC236}">
                    <a16:creationId xmlns:a16="http://schemas.microsoft.com/office/drawing/2014/main" id="{60F85E01-6E35-FB41-BDB3-73F785CFF405}"/>
                  </a:ext>
                </a:extLst>
              </p:cNvPr>
              <p:cNvSpPr/>
              <p:nvPr/>
            </p:nvSpPr>
            <p:spPr>
              <a:xfrm>
                <a:off x="9280909" y="4319050"/>
                <a:ext cx="383264" cy="381746"/>
              </a:xfrm>
              <a:custGeom>
                <a:avLst/>
                <a:gdLst>
                  <a:gd name="connsiteX0" fmla="*/ 383093 w 383264"/>
                  <a:gd name="connsiteY0" fmla="*/ 182883 h 381746"/>
                  <a:gd name="connsiteX1" fmla="*/ 199661 w 383264"/>
                  <a:gd name="connsiteY1" fmla="*/ 381576 h 381746"/>
                  <a:gd name="connsiteX2" fmla="*/ 171 w 383264"/>
                  <a:gd name="connsiteY2" fmla="*/ 198870 h 381746"/>
                  <a:gd name="connsiteX3" fmla="*/ 183612 w 383264"/>
                  <a:gd name="connsiteY3" fmla="*/ 177 h 381746"/>
                  <a:gd name="connsiteX4" fmla="*/ 183754 w 383264"/>
                  <a:gd name="connsiteY4" fmla="*/ 168 h 381746"/>
                  <a:gd name="connsiteX5" fmla="*/ 383093 w 383264"/>
                  <a:gd name="connsiteY5" fmla="*/ 182836 h 381746"/>
                  <a:gd name="connsiteX6" fmla="*/ 383093 w 383264"/>
                  <a:gd name="connsiteY6" fmla="*/ 182883 h 381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264" h="381746">
                    <a:moveTo>
                      <a:pt x="383093" y="182883"/>
                    </a:moveTo>
                    <a:cubicBezTo>
                      <a:pt x="387529" y="288208"/>
                      <a:pt x="305395" y="377167"/>
                      <a:pt x="199661" y="381576"/>
                    </a:cubicBezTo>
                    <a:cubicBezTo>
                      <a:pt x="93919" y="385994"/>
                      <a:pt x="4607" y="304194"/>
                      <a:pt x="171" y="198870"/>
                    </a:cubicBezTo>
                    <a:cubicBezTo>
                      <a:pt x="-4256" y="93545"/>
                      <a:pt x="77869" y="4587"/>
                      <a:pt x="183612" y="177"/>
                    </a:cubicBezTo>
                    <a:cubicBezTo>
                      <a:pt x="183659" y="168"/>
                      <a:pt x="183707" y="168"/>
                      <a:pt x="183754" y="168"/>
                    </a:cubicBezTo>
                    <a:cubicBezTo>
                      <a:pt x="289440" y="-4213"/>
                      <a:pt x="378685" y="77568"/>
                      <a:pt x="383093" y="182836"/>
                    </a:cubicBezTo>
                    <a:cubicBezTo>
                      <a:pt x="383093" y="182855"/>
                      <a:pt x="383093" y="182865"/>
                      <a:pt x="383093" y="182883"/>
                    </a:cubicBezTo>
                    <a:close/>
                  </a:path>
                </a:pathLst>
              </a:custGeom>
              <a:solidFill>
                <a:srgbClr val="5D5D5D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1" name="Freeform 640">
                <a:extLst>
                  <a:ext uri="{FF2B5EF4-FFF2-40B4-BE49-F238E27FC236}">
                    <a16:creationId xmlns:a16="http://schemas.microsoft.com/office/drawing/2014/main" id="{5C20CFA9-07D4-7344-913A-CB6700AB2B37}"/>
                  </a:ext>
                </a:extLst>
              </p:cNvPr>
              <p:cNvSpPr/>
              <p:nvPr/>
            </p:nvSpPr>
            <p:spPr>
              <a:xfrm>
                <a:off x="9280054" y="4317714"/>
                <a:ext cx="385925" cy="384389"/>
              </a:xfrm>
              <a:custGeom>
                <a:avLst/>
                <a:gdLst>
                  <a:gd name="connsiteX0" fmla="*/ 184514 w 385925"/>
                  <a:gd name="connsiteY0" fmla="*/ 177 h 384389"/>
                  <a:gd name="connsiteX1" fmla="*/ 188 w 385925"/>
                  <a:gd name="connsiteY1" fmla="*/ 200605 h 384389"/>
                  <a:gd name="connsiteX2" fmla="*/ 201412 w 385925"/>
                  <a:gd name="connsiteY2" fmla="*/ 384202 h 384389"/>
                  <a:gd name="connsiteX3" fmla="*/ 385756 w 385925"/>
                  <a:gd name="connsiteY3" fmla="*/ 184220 h 384389"/>
                  <a:gd name="connsiteX4" fmla="*/ 385756 w 385925"/>
                  <a:gd name="connsiteY4" fmla="*/ 184220 h 384389"/>
                  <a:gd name="connsiteX5" fmla="*/ 184581 w 385925"/>
                  <a:gd name="connsiteY5" fmla="*/ 177 h 384389"/>
                  <a:gd name="connsiteX6" fmla="*/ 184514 w 385925"/>
                  <a:gd name="connsiteY6" fmla="*/ 177 h 384389"/>
                  <a:gd name="connsiteX7" fmla="*/ 63712 w 385925"/>
                  <a:gd name="connsiteY7" fmla="*/ 332042 h 384389"/>
                  <a:gd name="connsiteX8" fmla="*/ 52041 w 385925"/>
                  <a:gd name="connsiteY8" fmla="*/ 64104 h 384389"/>
                  <a:gd name="connsiteX9" fmla="*/ 321043 w 385925"/>
                  <a:gd name="connsiteY9" fmla="*/ 52479 h 384389"/>
                  <a:gd name="connsiteX10" fmla="*/ 382615 w 385925"/>
                  <a:gd name="connsiteY10" fmla="*/ 184694 h 384389"/>
                  <a:gd name="connsiteX11" fmla="*/ 382615 w 385925"/>
                  <a:gd name="connsiteY11" fmla="*/ 184694 h 384389"/>
                  <a:gd name="connsiteX12" fmla="*/ 199974 w 385925"/>
                  <a:gd name="connsiteY12" fmla="*/ 381746 h 384389"/>
                  <a:gd name="connsiteX13" fmla="*/ 63712 w 385925"/>
                  <a:gd name="connsiteY13" fmla="*/ 332042 h 384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85925" h="384389">
                    <a:moveTo>
                      <a:pt x="184514" y="177"/>
                    </a:moveTo>
                    <a:cubicBezTo>
                      <a:pt x="78048" y="4823"/>
                      <a:pt x="-4476" y="94559"/>
                      <a:pt x="188" y="200605"/>
                    </a:cubicBezTo>
                    <a:cubicBezTo>
                      <a:pt x="4853" y="306650"/>
                      <a:pt x="94945" y="388848"/>
                      <a:pt x="201412" y="384202"/>
                    </a:cubicBezTo>
                    <a:cubicBezTo>
                      <a:pt x="307706" y="379565"/>
                      <a:pt x="390164" y="290104"/>
                      <a:pt x="385756" y="184220"/>
                    </a:cubicBezTo>
                    <a:lnTo>
                      <a:pt x="385756" y="184220"/>
                    </a:lnTo>
                    <a:cubicBezTo>
                      <a:pt x="381225" y="78061"/>
                      <a:pt x="291161" y="-4336"/>
                      <a:pt x="184581" y="177"/>
                    </a:cubicBezTo>
                    <a:cubicBezTo>
                      <a:pt x="184562" y="177"/>
                      <a:pt x="184533" y="177"/>
                      <a:pt x="184514" y="177"/>
                    </a:cubicBezTo>
                    <a:close/>
                    <a:moveTo>
                      <a:pt x="63712" y="332042"/>
                    </a:moveTo>
                    <a:cubicBezTo>
                      <a:pt x="-13796" y="261260"/>
                      <a:pt x="-19012" y="141305"/>
                      <a:pt x="52041" y="64104"/>
                    </a:cubicBezTo>
                    <a:cubicBezTo>
                      <a:pt x="123104" y="-13088"/>
                      <a:pt x="243535" y="-18294"/>
                      <a:pt x="321043" y="52479"/>
                    </a:cubicBezTo>
                    <a:cubicBezTo>
                      <a:pt x="358426" y="86623"/>
                      <a:pt x="380587" y="134213"/>
                      <a:pt x="382615" y="184694"/>
                    </a:cubicBezTo>
                    <a:lnTo>
                      <a:pt x="382615" y="184694"/>
                    </a:lnTo>
                    <a:cubicBezTo>
                      <a:pt x="386813" y="289345"/>
                      <a:pt x="305041" y="377565"/>
                      <a:pt x="199974" y="381746"/>
                    </a:cubicBezTo>
                    <a:cubicBezTo>
                      <a:pt x="149749" y="383747"/>
                      <a:pt x="100762" y="365883"/>
                      <a:pt x="63712" y="3320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2" name="Freeform 641">
                <a:extLst>
                  <a:ext uri="{FF2B5EF4-FFF2-40B4-BE49-F238E27FC236}">
                    <a16:creationId xmlns:a16="http://schemas.microsoft.com/office/drawing/2014/main" id="{0F6EE0B9-661A-9D4F-B3BD-97A6D35FDB3F}"/>
                  </a:ext>
                </a:extLst>
              </p:cNvPr>
              <p:cNvSpPr/>
              <p:nvPr/>
            </p:nvSpPr>
            <p:spPr>
              <a:xfrm>
                <a:off x="9311822" y="4349703"/>
                <a:ext cx="321570" cy="320302"/>
              </a:xfrm>
              <a:custGeom>
                <a:avLst/>
                <a:gdLst>
                  <a:gd name="connsiteX0" fmla="*/ 321431 w 321570"/>
                  <a:gd name="connsiteY0" fmla="*/ 153558 h 320302"/>
                  <a:gd name="connsiteX1" fmla="*/ 167406 w 321570"/>
                  <a:gd name="connsiteY1" fmla="*/ 320164 h 320302"/>
                  <a:gd name="connsiteX2" fmla="*/ 139 w 321570"/>
                  <a:gd name="connsiteY2" fmla="*/ 166748 h 320302"/>
                  <a:gd name="connsiteX3" fmla="*/ 154079 w 321570"/>
                  <a:gd name="connsiteY3" fmla="*/ 142 h 320302"/>
                  <a:gd name="connsiteX4" fmla="*/ 321431 w 321570"/>
                  <a:gd name="connsiteY4" fmla="*/ 153473 h 320302"/>
                  <a:gd name="connsiteX5" fmla="*/ 321431 w 321570"/>
                  <a:gd name="connsiteY5" fmla="*/ 153558 h 320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1570" h="320302">
                    <a:moveTo>
                      <a:pt x="321431" y="153558"/>
                    </a:moveTo>
                    <a:cubicBezTo>
                      <a:pt x="325087" y="241929"/>
                      <a:pt x="256128" y="316523"/>
                      <a:pt x="167406" y="320164"/>
                    </a:cubicBezTo>
                    <a:cubicBezTo>
                      <a:pt x="78675" y="323805"/>
                      <a:pt x="3794" y="255119"/>
                      <a:pt x="139" y="166748"/>
                    </a:cubicBezTo>
                    <a:cubicBezTo>
                      <a:pt x="-3517" y="78405"/>
                      <a:pt x="65395" y="3830"/>
                      <a:pt x="154079" y="142"/>
                    </a:cubicBezTo>
                    <a:cubicBezTo>
                      <a:pt x="242800" y="-3547"/>
                      <a:pt x="317728" y="65102"/>
                      <a:pt x="321431" y="153473"/>
                    </a:cubicBezTo>
                    <a:cubicBezTo>
                      <a:pt x="321431" y="153502"/>
                      <a:pt x="321431" y="153530"/>
                      <a:pt x="321431" y="153558"/>
                    </a:cubicBezTo>
                    <a:close/>
                  </a:path>
                </a:pathLst>
              </a:custGeom>
              <a:solidFill>
                <a:srgbClr val="7E7E7E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3" name="Freeform 642">
                <a:extLst>
                  <a:ext uri="{FF2B5EF4-FFF2-40B4-BE49-F238E27FC236}">
                    <a16:creationId xmlns:a16="http://schemas.microsoft.com/office/drawing/2014/main" id="{6CC5E42F-8A18-4047-A458-9AB6B5B7BFE3}"/>
                  </a:ext>
                </a:extLst>
              </p:cNvPr>
              <p:cNvSpPr/>
              <p:nvPr/>
            </p:nvSpPr>
            <p:spPr>
              <a:xfrm>
                <a:off x="9312732" y="4357525"/>
                <a:ext cx="320426" cy="235624"/>
              </a:xfrm>
              <a:custGeom>
                <a:avLst/>
                <a:gdLst>
                  <a:gd name="connsiteX0" fmla="*/ 297103 w 320426"/>
                  <a:gd name="connsiteY0" fmla="*/ 235624 h 235624"/>
                  <a:gd name="connsiteX1" fmla="*/ 320426 w 320426"/>
                  <a:gd name="connsiteY1" fmla="*/ 162519 h 235624"/>
                  <a:gd name="connsiteX2" fmla="*/ 110997 w 320426"/>
                  <a:gd name="connsiteY2" fmla="*/ 0 h 235624"/>
                  <a:gd name="connsiteX3" fmla="*/ 0 w 320426"/>
                  <a:gd name="connsiteY3" fmla="*/ 140616 h 235624"/>
                  <a:gd name="connsiteX4" fmla="*/ 297103 w 320426"/>
                  <a:gd name="connsiteY4" fmla="*/ 235624 h 235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426" h="235624">
                    <a:moveTo>
                      <a:pt x="297103" y="235624"/>
                    </a:moveTo>
                    <a:cubicBezTo>
                      <a:pt x="310754" y="213513"/>
                      <a:pt x="318760" y="188414"/>
                      <a:pt x="320426" y="162519"/>
                    </a:cubicBezTo>
                    <a:cubicBezTo>
                      <a:pt x="227040" y="139099"/>
                      <a:pt x="142221" y="89224"/>
                      <a:pt x="110997" y="0"/>
                    </a:cubicBezTo>
                    <a:cubicBezTo>
                      <a:pt x="48721" y="20007"/>
                      <a:pt x="4826" y="75608"/>
                      <a:pt x="0" y="140616"/>
                    </a:cubicBezTo>
                    <a:cubicBezTo>
                      <a:pt x="126038" y="117101"/>
                      <a:pt x="212285" y="168113"/>
                      <a:pt x="297103" y="235624"/>
                    </a:cubicBezTo>
                    <a:close/>
                  </a:path>
                </a:pathLst>
              </a:custGeom>
              <a:solidFill>
                <a:srgbClr val="B6B6B6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4" name="Freeform 643">
                <a:extLst>
                  <a:ext uri="{FF2B5EF4-FFF2-40B4-BE49-F238E27FC236}">
                    <a16:creationId xmlns:a16="http://schemas.microsoft.com/office/drawing/2014/main" id="{9E67DA68-BF92-A443-9C74-27FA82775CD2}"/>
                  </a:ext>
                </a:extLst>
              </p:cNvPr>
              <p:cNvSpPr/>
              <p:nvPr/>
            </p:nvSpPr>
            <p:spPr>
              <a:xfrm>
                <a:off x="9002978" y="4040926"/>
                <a:ext cx="936382" cy="494293"/>
              </a:xfrm>
              <a:custGeom>
                <a:avLst/>
                <a:gdLst>
                  <a:gd name="connsiteX0" fmla="*/ 911862 w 936382"/>
                  <a:gd name="connsiteY0" fmla="*/ 263501 h 494293"/>
                  <a:gd name="connsiteX1" fmla="*/ 471300 w 936382"/>
                  <a:gd name="connsiteY1" fmla="*/ 1327 h 494293"/>
                  <a:gd name="connsiteX2" fmla="*/ 471300 w 936382"/>
                  <a:gd name="connsiteY2" fmla="*/ 0 h 494293"/>
                  <a:gd name="connsiteX3" fmla="*/ 451594 w 936382"/>
                  <a:gd name="connsiteY3" fmla="*/ 1233 h 494293"/>
                  <a:gd name="connsiteX4" fmla="*/ 431889 w 936382"/>
                  <a:gd name="connsiteY4" fmla="*/ 1233 h 494293"/>
                  <a:gd name="connsiteX5" fmla="*/ 431889 w 936382"/>
                  <a:gd name="connsiteY5" fmla="*/ 2560 h 494293"/>
                  <a:gd name="connsiteX6" fmla="*/ 14840 w 936382"/>
                  <a:gd name="connsiteY6" fmla="*/ 300385 h 494293"/>
                  <a:gd name="connsiteX7" fmla="*/ 35116 w 936382"/>
                  <a:gd name="connsiteY7" fmla="*/ 490023 h 494293"/>
                  <a:gd name="connsiteX8" fmla="*/ 244545 w 936382"/>
                  <a:gd name="connsiteY8" fmla="*/ 481299 h 494293"/>
                  <a:gd name="connsiteX9" fmla="*/ 462447 w 936382"/>
                  <a:gd name="connsiteY9" fmla="*/ 261699 h 494293"/>
                  <a:gd name="connsiteX10" fmla="*/ 697959 w 936382"/>
                  <a:gd name="connsiteY10" fmla="*/ 462430 h 494293"/>
                  <a:gd name="connsiteX11" fmla="*/ 907388 w 936382"/>
                  <a:gd name="connsiteY11" fmla="*/ 453802 h 494293"/>
                  <a:gd name="connsiteX12" fmla="*/ 911862 w 936382"/>
                  <a:gd name="connsiteY12" fmla="*/ 263501 h 494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6382" h="494293">
                    <a:moveTo>
                      <a:pt x="911862" y="263501"/>
                    </a:moveTo>
                    <a:cubicBezTo>
                      <a:pt x="871785" y="142512"/>
                      <a:pt x="704623" y="6353"/>
                      <a:pt x="471300" y="1327"/>
                    </a:cubicBezTo>
                    <a:lnTo>
                      <a:pt x="471300" y="0"/>
                    </a:lnTo>
                    <a:cubicBezTo>
                      <a:pt x="464731" y="0"/>
                      <a:pt x="458163" y="664"/>
                      <a:pt x="451594" y="1233"/>
                    </a:cubicBezTo>
                    <a:cubicBezTo>
                      <a:pt x="445026" y="1802"/>
                      <a:pt x="438553" y="1233"/>
                      <a:pt x="431889" y="1233"/>
                    </a:cubicBezTo>
                    <a:lnTo>
                      <a:pt x="431889" y="2560"/>
                    </a:lnTo>
                    <a:cubicBezTo>
                      <a:pt x="199899" y="26928"/>
                      <a:pt x="44731" y="176457"/>
                      <a:pt x="14840" y="300385"/>
                    </a:cubicBezTo>
                    <a:cubicBezTo>
                      <a:pt x="-16765" y="431235"/>
                      <a:pt x="7891" y="488600"/>
                      <a:pt x="35116" y="490023"/>
                    </a:cubicBezTo>
                    <a:cubicBezTo>
                      <a:pt x="62342" y="491445"/>
                      <a:pt x="215987" y="502823"/>
                      <a:pt x="244545" y="481299"/>
                    </a:cubicBezTo>
                    <a:cubicBezTo>
                      <a:pt x="273104" y="459776"/>
                      <a:pt x="256064" y="274690"/>
                      <a:pt x="462447" y="261699"/>
                    </a:cubicBezTo>
                    <a:cubicBezTo>
                      <a:pt x="669305" y="257527"/>
                      <a:pt x="667877" y="443656"/>
                      <a:pt x="697959" y="462430"/>
                    </a:cubicBezTo>
                    <a:cubicBezTo>
                      <a:pt x="728041" y="481204"/>
                      <a:pt x="880448" y="457405"/>
                      <a:pt x="907388" y="453802"/>
                    </a:cubicBezTo>
                    <a:cubicBezTo>
                      <a:pt x="934328" y="450199"/>
                      <a:pt x="954224" y="391222"/>
                      <a:pt x="911862" y="263501"/>
                    </a:cubicBezTo>
                    <a:close/>
                  </a:path>
                </a:pathLst>
              </a:custGeom>
              <a:solidFill>
                <a:srgbClr val="D2D2D2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5" name="Freeform 644">
                <a:extLst>
                  <a:ext uri="{FF2B5EF4-FFF2-40B4-BE49-F238E27FC236}">
                    <a16:creationId xmlns:a16="http://schemas.microsoft.com/office/drawing/2014/main" id="{108F5470-57DC-5144-B58A-71FC419AB144}"/>
                  </a:ext>
                </a:extLst>
              </p:cNvPr>
              <p:cNvSpPr/>
              <p:nvPr/>
            </p:nvSpPr>
            <p:spPr>
              <a:xfrm>
                <a:off x="9003485" y="4243129"/>
                <a:ext cx="936340" cy="292625"/>
              </a:xfrm>
              <a:custGeom>
                <a:avLst/>
                <a:gdLst>
                  <a:gd name="connsiteX0" fmla="*/ 904311 w 936340"/>
                  <a:gd name="connsiteY0" fmla="*/ 158013 h 292625"/>
                  <a:gd name="connsiteX1" fmla="*/ 766373 w 936340"/>
                  <a:gd name="connsiteY1" fmla="*/ 189682 h 292625"/>
                  <a:gd name="connsiteX2" fmla="*/ 477171 w 936340"/>
                  <a:gd name="connsiteY2" fmla="*/ 45 h 292625"/>
                  <a:gd name="connsiteX3" fmla="*/ 172071 w 936340"/>
                  <a:gd name="connsiteY3" fmla="*/ 221636 h 292625"/>
                  <a:gd name="connsiteX4" fmla="*/ 720 w 936340"/>
                  <a:gd name="connsiteY4" fmla="*/ 185226 h 292625"/>
                  <a:gd name="connsiteX5" fmla="*/ 35085 w 936340"/>
                  <a:gd name="connsiteY5" fmla="*/ 288388 h 292625"/>
                  <a:gd name="connsiteX6" fmla="*/ 244514 w 936340"/>
                  <a:gd name="connsiteY6" fmla="*/ 279665 h 292625"/>
                  <a:gd name="connsiteX7" fmla="*/ 462416 w 936340"/>
                  <a:gd name="connsiteY7" fmla="*/ 60065 h 292625"/>
                  <a:gd name="connsiteX8" fmla="*/ 697928 w 936340"/>
                  <a:gd name="connsiteY8" fmla="*/ 260796 h 292625"/>
                  <a:gd name="connsiteX9" fmla="*/ 907357 w 936340"/>
                  <a:gd name="connsiteY9" fmla="*/ 252167 h 292625"/>
                  <a:gd name="connsiteX10" fmla="*/ 924492 w 936340"/>
                  <a:gd name="connsiteY10" fmla="*/ 105009 h 292625"/>
                  <a:gd name="connsiteX11" fmla="*/ 904311 w 936340"/>
                  <a:gd name="connsiteY11" fmla="*/ 158013 h 29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6340" h="292625">
                    <a:moveTo>
                      <a:pt x="904311" y="158013"/>
                    </a:moveTo>
                    <a:cubicBezTo>
                      <a:pt x="883082" y="210827"/>
                      <a:pt x="809116" y="200302"/>
                      <a:pt x="766373" y="189682"/>
                    </a:cubicBezTo>
                    <a:cubicBezTo>
                      <a:pt x="702688" y="168538"/>
                      <a:pt x="705353" y="-3179"/>
                      <a:pt x="477171" y="45"/>
                    </a:cubicBezTo>
                    <a:cubicBezTo>
                      <a:pt x="238422" y="3174"/>
                      <a:pt x="256985" y="189682"/>
                      <a:pt x="172071" y="221636"/>
                    </a:cubicBezTo>
                    <a:cubicBezTo>
                      <a:pt x="106387" y="246099"/>
                      <a:pt x="34419" y="238798"/>
                      <a:pt x="720" y="185226"/>
                    </a:cubicBezTo>
                    <a:cubicBezTo>
                      <a:pt x="-3944" y="255297"/>
                      <a:pt x="14809" y="287345"/>
                      <a:pt x="35085" y="288388"/>
                    </a:cubicBezTo>
                    <a:cubicBezTo>
                      <a:pt x="62311" y="289716"/>
                      <a:pt x="215956" y="301189"/>
                      <a:pt x="244514" y="279665"/>
                    </a:cubicBezTo>
                    <a:cubicBezTo>
                      <a:pt x="273073" y="258141"/>
                      <a:pt x="256033" y="73055"/>
                      <a:pt x="462416" y="60065"/>
                    </a:cubicBezTo>
                    <a:cubicBezTo>
                      <a:pt x="669274" y="55893"/>
                      <a:pt x="667846" y="242022"/>
                      <a:pt x="697928" y="260796"/>
                    </a:cubicBezTo>
                    <a:cubicBezTo>
                      <a:pt x="728010" y="279570"/>
                      <a:pt x="880417" y="255771"/>
                      <a:pt x="907357" y="252167"/>
                    </a:cubicBezTo>
                    <a:cubicBezTo>
                      <a:pt x="931156" y="248944"/>
                      <a:pt x="949243" y="202767"/>
                      <a:pt x="924492" y="105009"/>
                    </a:cubicBezTo>
                    <a:cubicBezTo>
                      <a:pt x="917447" y="122076"/>
                      <a:pt x="910498" y="139618"/>
                      <a:pt x="904311" y="158013"/>
                    </a:cubicBezTo>
                    <a:close/>
                  </a:path>
                </a:pathLst>
              </a:custGeom>
              <a:solidFill>
                <a:srgbClr val="C2C2C2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6" name="Freeform 645">
                <a:extLst>
                  <a:ext uri="{FF2B5EF4-FFF2-40B4-BE49-F238E27FC236}">
                    <a16:creationId xmlns:a16="http://schemas.microsoft.com/office/drawing/2014/main" id="{A762160C-9C09-A343-9659-69C567686868}"/>
                  </a:ext>
                </a:extLst>
              </p:cNvPr>
              <p:cNvSpPr/>
              <p:nvPr/>
            </p:nvSpPr>
            <p:spPr>
              <a:xfrm>
                <a:off x="9001825" y="4039384"/>
                <a:ext cx="939347" cy="497313"/>
              </a:xfrm>
              <a:custGeom>
                <a:avLst/>
                <a:gdLst>
                  <a:gd name="connsiteX0" fmla="*/ 472453 w 939347"/>
                  <a:gd name="connsiteY0" fmla="*/ 215 h 497313"/>
                  <a:gd name="connsiteX1" fmla="*/ 452652 w 939347"/>
                  <a:gd name="connsiteY1" fmla="*/ 1352 h 497313"/>
                  <a:gd name="connsiteX2" fmla="*/ 452652 w 939347"/>
                  <a:gd name="connsiteY2" fmla="*/ 1352 h 497313"/>
                  <a:gd name="connsiteX3" fmla="*/ 433042 w 939347"/>
                  <a:gd name="connsiteY3" fmla="*/ 1827 h 497313"/>
                  <a:gd name="connsiteX4" fmla="*/ 431709 w 939347"/>
                  <a:gd name="connsiteY4" fmla="*/ 3154 h 497313"/>
                  <a:gd name="connsiteX5" fmla="*/ 431709 w 939347"/>
                  <a:gd name="connsiteY5" fmla="*/ 3154 h 497313"/>
                  <a:gd name="connsiteX6" fmla="*/ 14755 w 939347"/>
                  <a:gd name="connsiteY6" fmla="*/ 301833 h 497313"/>
                  <a:gd name="connsiteX7" fmla="*/ 0 w 939347"/>
                  <a:gd name="connsiteY7" fmla="*/ 409736 h 497313"/>
                  <a:gd name="connsiteX8" fmla="*/ 16278 w 939347"/>
                  <a:gd name="connsiteY8" fmla="*/ 480945 h 497313"/>
                  <a:gd name="connsiteX9" fmla="*/ 36269 w 939347"/>
                  <a:gd name="connsiteY9" fmla="*/ 493082 h 497313"/>
                  <a:gd name="connsiteX10" fmla="*/ 46265 w 939347"/>
                  <a:gd name="connsiteY10" fmla="*/ 493651 h 497313"/>
                  <a:gd name="connsiteX11" fmla="*/ 246650 w 939347"/>
                  <a:gd name="connsiteY11" fmla="*/ 484169 h 497313"/>
                  <a:gd name="connsiteX12" fmla="*/ 264071 w 939347"/>
                  <a:gd name="connsiteY12" fmla="*/ 441975 h 497313"/>
                  <a:gd name="connsiteX13" fmla="*/ 463980 w 939347"/>
                  <a:gd name="connsiteY13" fmla="*/ 264853 h 497313"/>
                  <a:gd name="connsiteX14" fmla="*/ 677693 w 939347"/>
                  <a:gd name="connsiteY14" fmla="*/ 424907 h 497313"/>
                  <a:gd name="connsiteX15" fmla="*/ 698636 w 939347"/>
                  <a:gd name="connsiteY15" fmla="*/ 465490 h 497313"/>
                  <a:gd name="connsiteX16" fmla="*/ 899402 w 939347"/>
                  <a:gd name="connsiteY16" fmla="*/ 458283 h 497313"/>
                  <a:gd name="connsiteX17" fmla="*/ 908922 w 939347"/>
                  <a:gd name="connsiteY17" fmla="*/ 456956 h 497313"/>
                  <a:gd name="connsiteX18" fmla="*/ 927961 w 939347"/>
                  <a:gd name="connsiteY18" fmla="*/ 443207 h 497313"/>
                  <a:gd name="connsiteX19" fmla="*/ 939193 w 939347"/>
                  <a:gd name="connsiteY19" fmla="*/ 390867 h 497313"/>
                  <a:gd name="connsiteX20" fmla="*/ 914538 w 939347"/>
                  <a:gd name="connsiteY20" fmla="*/ 264569 h 497313"/>
                  <a:gd name="connsiteX21" fmla="*/ 914538 w 939347"/>
                  <a:gd name="connsiteY21" fmla="*/ 264569 h 497313"/>
                  <a:gd name="connsiteX22" fmla="*/ 474071 w 939347"/>
                  <a:gd name="connsiteY22" fmla="*/ 1447 h 497313"/>
                  <a:gd name="connsiteX23" fmla="*/ 474071 w 939347"/>
                  <a:gd name="connsiteY23" fmla="*/ 1447 h 497313"/>
                  <a:gd name="connsiteX24" fmla="*/ 474071 w 939347"/>
                  <a:gd name="connsiteY24" fmla="*/ 499 h 497313"/>
                  <a:gd name="connsiteX25" fmla="*/ 472481 w 939347"/>
                  <a:gd name="connsiteY25" fmla="*/ 196 h 497313"/>
                  <a:gd name="connsiteX26" fmla="*/ 472453 w 939347"/>
                  <a:gd name="connsiteY26" fmla="*/ 215 h 497313"/>
                  <a:gd name="connsiteX27" fmla="*/ 452842 w 939347"/>
                  <a:gd name="connsiteY27" fmla="*/ 4102 h 497313"/>
                  <a:gd name="connsiteX28" fmla="*/ 471310 w 939347"/>
                  <a:gd name="connsiteY28" fmla="*/ 2964 h 497313"/>
                  <a:gd name="connsiteX29" fmla="*/ 472453 w 939347"/>
                  <a:gd name="connsiteY29" fmla="*/ 4197 h 497313"/>
                  <a:gd name="connsiteX30" fmla="*/ 911777 w 939347"/>
                  <a:gd name="connsiteY30" fmla="*/ 265517 h 497313"/>
                  <a:gd name="connsiteX31" fmla="*/ 911777 w 939347"/>
                  <a:gd name="connsiteY31" fmla="*/ 265517 h 497313"/>
                  <a:gd name="connsiteX32" fmla="*/ 925390 w 939347"/>
                  <a:gd name="connsiteY32" fmla="*/ 441880 h 497313"/>
                  <a:gd name="connsiteX33" fmla="*/ 908541 w 939347"/>
                  <a:gd name="connsiteY33" fmla="*/ 454396 h 497313"/>
                  <a:gd name="connsiteX34" fmla="*/ 899021 w 939347"/>
                  <a:gd name="connsiteY34" fmla="*/ 455723 h 497313"/>
                  <a:gd name="connsiteX35" fmla="*/ 700159 w 939347"/>
                  <a:gd name="connsiteY35" fmla="*/ 463214 h 497313"/>
                  <a:gd name="connsiteX36" fmla="*/ 680263 w 939347"/>
                  <a:gd name="connsiteY36" fmla="*/ 424054 h 497313"/>
                  <a:gd name="connsiteX37" fmla="*/ 463885 w 939347"/>
                  <a:gd name="connsiteY37" fmla="*/ 262293 h 497313"/>
                  <a:gd name="connsiteX38" fmla="*/ 261691 w 939347"/>
                  <a:gd name="connsiteY38" fmla="*/ 441406 h 497313"/>
                  <a:gd name="connsiteX39" fmla="*/ 245127 w 939347"/>
                  <a:gd name="connsiteY39" fmla="*/ 482083 h 497313"/>
                  <a:gd name="connsiteX40" fmla="*/ 46645 w 939347"/>
                  <a:gd name="connsiteY40" fmla="*/ 491091 h 497313"/>
                  <a:gd name="connsiteX41" fmla="*/ 36555 w 939347"/>
                  <a:gd name="connsiteY41" fmla="*/ 490522 h 497313"/>
                  <a:gd name="connsiteX42" fmla="*/ 18658 w 939347"/>
                  <a:gd name="connsiteY42" fmla="*/ 479428 h 497313"/>
                  <a:gd name="connsiteX43" fmla="*/ 2856 w 939347"/>
                  <a:gd name="connsiteY43" fmla="*/ 408883 h 497313"/>
                  <a:gd name="connsiteX44" fmla="*/ 17611 w 939347"/>
                  <a:gd name="connsiteY44" fmla="*/ 302591 h 497313"/>
                  <a:gd name="connsiteX45" fmla="*/ 433518 w 939347"/>
                  <a:gd name="connsiteY45" fmla="*/ 5904 h 497313"/>
                  <a:gd name="connsiteX46" fmla="*/ 434755 w 939347"/>
                  <a:gd name="connsiteY46" fmla="*/ 4481 h 497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939347" h="497313">
                    <a:moveTo>
                      <a:pt x="472453" y="215"/>
                    </a:moveTo>
                    <a:lnTo>
                      <a:pt x="452652" y="1352"/>
                    </a:lnTo>
                    <a:lnTo>
                      <a:pt x="452652" y="1352"/>
                    </a:lnTo>
                    <a:lnTo>
                      <a:pt x="433042" y="1827"/>
                    </a:lnTo>
                    <a:cubicBezTo>
                      <a:pt x="432309" y="1827"/>
                      <a:pt x="431709" y="2424"/>
                      <a:pt x="431709" y="3154"/>
                    </a:cubicBezTo>
                    <a:lnTo>
                      <a:pt x="431709" y="3154"/>
                    </a:lnTo>
                    <a:cubicBezTo>
                      <a:pt x="201718" y="27807"/>
                      <a:pt x="45218" y="175250"/>
                      <a:pt x="14755" y="301833"/>
                    </a:cubicBezTo>
                    <a:cubicBezTo>
                      <a:pt x="5674" y="337115"/>
                      <a:pt x="723" y="373326"/>
                      <a:pt x="0" y="409736"/>
                    </a:cubicBezTo>
                    <a:cubicBezTo>
                      <a:pt x="0" y="441690"/>
                      <a:pt x="5426" y="466627"/>
                      <a:pt x="16278" y="480945"/>
                    </a:cubicBezTo>
                    <a:cubicBezTo>
                      <a:pt x="20772" y="487772"/>
                      <a:pt x="28111" y="492228"/>
                      <a:pt x="36269" y="493082"/>
                    </a:cubicBezTo>
                    <a:lnTo>
                      <a:pt x="46265" y="493651"/>
                    </a:lnTo>
                    <a:cubicBezTo>
                      <a:pt x="89293" y="496211"/>
                      <a:pt x="219995" y="503986"/>
                      <a:pt x="246650" y="484169"/>
                    </a:cubicBezTo>
                    <a:cubicBezTo>
                      <a:pt x="254075" y="478575"/>
                      <a:pt x="258264" y="463214"/>
                      <a:pt x="264071" y="441975"/>
                    </a:cubicBezTo>
                    <a:cubicBezTo>
                      <a:pt x="281206" y="379394"/>
                      <a:pt x="309955" y="274620"/>
                      <a:pt x="463980" y="264853"/>
                    </a:cubicBezTo>
                    <a:cubicBezTo>
                      <a:pt x="618006" y="261819"/>
                      <a:pt x="655417" y="363844"/>
                      <a:pt x="677693" y="424907"/>
                    </a:cubicBezTo>
                    <a:cubicBezTo>
                      <a:pt x="685308" y="445578"/>
                      <a:pt x="690735" y="460464"/>
                      <a:pt x="698636" y="465490"/>
                    </a:cubicBezTo>
                    <a:cubicBezTo>
                      <a:pt x="727194" y="483126"/>
                      <a:pt x="856755" y="464447"/>
                      <a:pt x="899402" y="458283"/>
                    </a:cubicBezTo>
                    <a:lnTo>
                      <a:pt x="908922" y="456956"/>
                    </a:lnTo>
                    <a:cubicBezTo>
                      <a:pt x="917013" y="455439"/>
                      <a:pt x="924000" y="450394"/>
                      <a:pt x="927961" y="443207"/>
                    </a:cubicBezTo>
                    <a:cubicBezTo>
                      <a:pt x="936319" y="427069"/>
                      <a:pt x="940193" y="408997"/>
                      <a:pt x="939193" y="390867"/>
                    </a:cubicBezTo>
                    <a:cubicBezTo>
                      <a:pt x="937480" y="347763"/>
                      <a:pt x="929160" y="305170"/>
                      <a:pt x="914538" y="264569"/>
                    </a:cubicBezTo>
                    <a:lnTo>
                      <a:pt x="914538" y="264569"/>
                    </a:lnTo>
                    <a:cubicBezTo>
                      <a:pt x="873509" y="141305"/>
                      <a:pt x="705109" y="6947"/>
                      <a:pt x="474071" y="1447"/>
                    </a:cubicBezTo>
                    <a:lnTo>
                      <a:pt x="474071" y="1447"/>
                    </a:lnTo>
                    <a:cubicBezTo>
                      <a:pt x="474176" y="1144"/>
                      <a:pt x="474176" y="803"/>
                      <a:pt x="474071" y="499"/>
                    </a:cubicBezTo>
                    <a:cubicBezTo>
                      <a:pt x="473719" y="-22"/>
                      <a:pt x="473005" y="-155"/>
                      <a:pt x="472481" y="196"/>
                    </a:cubicBezTo>
                    <a:cubicBezTo>
                      <a:pt x="472471" y="196"/>
                      <a:pt x="472462" y="205"/>
                      <a:pt x="472453" y="215"/>
                    </a:cubicBezTo>
                    <a:close/>
                    <a:moveTo>
                      <a:pt x="452842" y="4102"/>
                    </a:moveTo>
                    <a:lnTo>
                      <a:pt x="471310" y="2964"/>
                    </a:lnTo>
                    <a:cubicBezTo>
                      <a:pt x="471310" y="3628"/>
                      <a:pt x="471786" y="4197"/>
                      <a:pt x="472453" y="4197"/>
                    </a:cubicBezTo>
                    <a:cubicBezTo>
                      <a:pt x="703110" y="9222"/>
                      <a:pt x="870939" y="142537"/>
                      <a:pt x="911777" y="265517"/>
                    </a:cubicBezTo>
                    <a:lnTo>
                      <a:pt x="911777" y="265517"/>
                    </a:lnTo>
                    <a:cubicBezTo>
                      <a:pt x="951664" y="385747"/>
                      <a:pt x="932339" y="430881"/>
                      <a:pt x="925390" y="441880"/>
                    </a:cubicBezTo>
                    <a:cubicBezTo>
                      <a:pt x="921944" y="448356"/>
                      <a:pt x="915756" y="452945"/>
                      <a:pt x="908541" y="454396"/>
                    </a:cubicBezTo>
                    <a:lnTo>
                      <a:pt x="899021" y="455723"/>
                    </a:lnTo>
                    <a:cubicBezTo>
                      <a:pt x="856564" y="461792"/>
                      <a:pt x="727670" y="480376"/>
                      <a:pt x="700159" y="463214"/>
                    </a:cubicBezTo>
                    <a:cubicBezTo>
                      <a:pt x="693019" y="458758"/>
                      <a:pt x="687403" y="443492"/>
                      <a:pt x="680263" y="424054"/>
                    </a:cubicBezTo>
                    <a:cubicBezTo>
                      <a:pt x="657702" y="362327"/>
                      <a:pt x="620005" y="259164"/>
                      <a:pt x="463885" y="262293"/>
                    </a:cubicBezTo>
                    <a:cubicBezTo>
                      <a:pt x="308051" y="271775"/>
                      <a:pt x="279016" y="378067"/>
                      <a:pt x="261691" y="441406"/>
                    </a:cubicBezTo>
                    <a:cubicBezTo>
                      <a:pt x="256170" y="461318"/>
                      <a:pt x="252171" y="477057"/>
                      <a:pt x="245127" y="482083"/>
                    </a:cubicBezTo>
                    <a:cubicBezTo>
                      <a:pt x="219424" y="501047"/>
                      <a:pt x="89388" y="493651"/>
                      <a:pt x="46645" y="491091"/>
                    </a:cubicBezTo>
                    <a:lnTo>
                      <a:pt x="36555" y="490522"/>
                    </a:lnTo>
                    <a:cubicBezTo>
                      <a:pt x="29215" y="489706"/>
                      <a:pt x="22637" y="485629"/>
                      <a:pt x="18658" y="479428"/>
                    </a:cubicBezTo>
                    <a:cubicBezTo>
                      <a:pt x="13803" y="472980"/>
                      <a:pt x="2856" y="453258"/>
                      <a:pt x="2856" y="408883"/>
                    </a:cubicBezTo>
                    <a:cubicBezTo>
                      <a:pt x="3570" y="372994"/>
                      <a:pt x="8520" y="337323"/>
                      <a:pt x="17611" y="302591"/>
                    </a:cubicBezTo>
                    <a:cubicBezTo>
                      <a:pt x="47883" y="176767"/>
                      <a:pt x="204003" y="29988"/>
                      <a:pt x="433518" y="5904"/>
                    </a:cubicBezTo>
                    <a:cubicBezTo>
                      <a:pt x="434213" y="5771"/>
                      <a:pt x="434727" y="5183"/>
                      <a:pt x="434755" y="4481"/>
                    </a:cubicBezTo>
                    <a:close/>
                  </a:path>
                </a:pathLst>
              </a:custGeom>
              <a:solidFill>
                <a:srgbClr val="5D5D5D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7" name="Freeform 646">
                <a:extLst>
                  <a:ext uri="{FF2B5EF4-FFF2-40B4-BE49-F238E27FC236}">
                    <a16:creationId xmlns:a16="http://schemas.microsoft.com/office/drawing/2014/main" id="{1E0760B2-4221-B445-BE3D-A4FDB41A4ED7}"/>
                  </a:ext>
                </a:extLst>
              </p:cNvPr>
              <p:cNvSpPr/>
              <p:nvPr/>
            </p:nvSpPr>
            <p:spPr>
              <a:xfrm>
                <a:off x="9181969" y="4062070"/>
                <a:ext cx="594349" cy="158958"/>
              </a:xfrm>
              <a:custGeom>
                <a:avLst/>
                <a:gdLst>
                  <a:gd name="connsiteX0" fmla="*/ 575324 w 594349"/>
                  <a:gd name="connsiteY0" fmla="*/ 92353 h 158958"/>
                  <a:gd name="connsiteX1" fmla="*/ 293452 w 594349"/>
                  <a:gd name="connsiteY1" fmla="*/ 1138 h 158958"/>
                  <a:gd name="connsiteX2" fmla="*/ 293452 w 594349"/>
                  <a:gd name="connsiteY2" fmla="*/ 0 h 158958"/>
                  <a:gd name="connsiteX3" fmla="*/ 275745 w 594349"/>
                  <a:gd name="connsiteY3" fmla="*/ 1043 h 158958"/>
                  <a:gd name="connsiteX4" fmla="*/ 257944 w 594349"/>
                  <a:gd name="connsiteY4" fmla="*/ 1043 h 158958"/>
                  <a:gd name="connsiteX5" fmla="*/ 257944 w 594349"/>
                  <a:gd name="connsiteY5" fmla="*/ 2845 h 158958"/>
                  <a:gd name="connsiteX6" fmla="*/ 7867 w 594349"/>
                  <a:gd name="connsiteY6" fmla="*/ 98611 h 158958"/>
                  <a:gd name="connsiteX7" fmla="*/ 52989 w 594349"/>
                  <a:gd name="connsiteY7" fmla="*/ 153132 h 158958"/>
                  <a:gd name="connsiteX8" fmla="*/ 558950 w 594349"/>
                  <a:gd name="connsiteY8" fmla="*/ 123738 h 158958"/>
                  <a:gd name="connsiteX9" fmla="*/ 575324 w 594349"/>
                  <a:gd name="connsiteY9" fmla="*/ 92353 h 158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94349" h="158958">
                    <a:moveTo>
                      <a:pt x="575324" y="92353"/>
                    </a:moveTo>
                    <a:cubicBezTo>
                      <a:pt x="492923" y="33993"/>
                      <a:pt x="394558" y="2152"/>
                      <a:pt x="293452" y="1138"/>
                    </a:cubicBezTo>
                    <a:lnTo>
                      <a:pt x="293452" y="0"/>
                    </a:lnTo>
                    <a:lnTo>
                      <a:pt x="275745" y="1043"/>
                    </a:lnTo>
                    <a:lnTo>
                      <a:pt x="257944" y="1043"/>
                    </a:lnTo>
                    <a:lnTo>
                      <a:pt x="257944" y="2845"/>
                    </a:lnTo>
                    <a:cubicBezTo>
                      <a:pt x="167404" y="11558"/>
                      <a:pt x="80948" y="44669"/>
                      <a:pt x="7867" y="98611"/>
                    </a:cubicBezTo>
                    <a:cubicBezTo>
                      <a:pt x="-16313" y="116911"/>
                      <a:pt x="19956" y="177880"/>
                      <a:pt x="52989" y="153132"/>
                    </a:cubicBezTo>
                    <a:cubicBezTo>
                      <a:pt x="203683" y="69787"/>
                      <a:pt x="412826" y="29868"/>
                      <a:pt x="558950" y="123738"/>
                    </a:cubicBezTo>
                    <a:cubicBezTo>
                      <a:pt x="580083" y="137108"/>
                      <a:pt x="617114" y="122601"/>
                      <a:pt x="575324" y="92353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8" name="Freeform 647">
                <a:extLst>
                  <a:ext uri="{FF2B5EF4-FFF2-40B4-BE49-F238E27FC236}">
                    <a16:creationId xmlns:a16="http://schemas.microsoft.com/office/drawing/2014/main" id="{AB73BD45-BB99-E54B-A1AD-4A2013194E8D}"/>
                  </a:ext>
                </a:extLst>
              </p:cNvPr>
              <p:cNvSpPr/>
              <p:nvPr/>
            </p:nvSpPr>
            <p:spPr>
              <a:xfrm>
                <a:off x="6104174" y="4016317"/>
                <a:ext cx="107641" cy="195903"/>
              </a:xfrm>
              <a:custGeom>
                <a:avLst/>
                <a:gdLst>
                  <a:gd name="connsiteX0" fmla="*/ 106726 w 107641"/>
                  <a:gd name="connsiteY0" fmla="*/ 92689 h 195903"/>
                  <a:gd name="connsiteX1" fmla="*/ 63698 w 107641"/>
                  <a:gd name="connsiteY1" fmla="*/ 195757 h 195903"/>
                  <a:gd name="connsiteX2" fmla="*/ 964 w 107641"/>
                  <a:gd name="connsiteY2" fmla="*/ 103213 h 195903"/>
                  <a:gd name="connsiteX3" fmla="*/ 44087 w 107641"/>
                  <a:gd name="connsiteY3" fmla="*/ 146 h 195903"/>
                  <a:gd name="connsiteX4" fmla="*/ 106726 w 107641"/>
                  <a:gd name="connsiteY4" fmla="*/ 92689 h 19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41" h="195903">
                    <a:moveTo>
                      <a:pt x="106726" y="92689"/>
                    </a:moveTo>
                    <a:cubicBezTo>
                      <a:pt x="112152" y="146735"/>
                      <a:pt x="92922" y="192817"/>
                      <a:pt x="63698" y="195757"/>
                    </a:cubicBezTo>
                    <a:cubicBezTo>
                      <a:pt x="34473" y="198696"/>
                      <a:pt x="6581" y="157260"/>
                      <a:pt x="964" y="103213"/>
                    </a:cubicBezTo>
                    <a:cubicBezTo>
                      <a:pt x="-4652" y="49167"/>
                      <a:pt x="14863" y="3085"/>
                      <a:pt x="44087" y="146"/>
                    </a:cubicBezTo>
                    <a:cubicBezTo>
                      <a:pt x="73312" y="-2794"/>
                      <a:pt x="101300" y="39116"/>
                      <a:pt x="106726" y="92689"/>
                    </a:cubicBezTo>
                    <a:close/>
                  </a:path>
                </a:pathLst>
              </a:custGeom>
              <a:solidFill>
                <a:srgbClr val="FEC235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9" name="Freeform 648">
                <a:extLst>
                  <a:ext uri="{FF2B5EF4-FFF2-40B4-BE49-F238E27FC236}">
                    <a16:creationId xmlns:a16="http://schemas.microsoft.com/office/drawing/2014/main" id="{A0A47D43-59D9-5842-979B-CF1B4E5D0135}"/>
                  </a:ext>
                </a:extLst>
              </p:cNvPr>
              <p:cNvSpPr/>
              <p:nvPr/>
            </p:nvSpPr>
            <p:spPr>
              <a:xfrm>
                <a:off x="6102904" y="4015081"/>
                <a:ext cx="110049" cy="198474"/>
              </a:xfrm>
              <a:custGeom>
                <a:avLst/>
                <a:gdLst>
                  <a:gd name="connsiteX0" fmla="*/ 45167 w 110049"/>
                  <a:gd name="connsiteY0" fmla="*/ 54 h 198474"/>
                  <a:gd name="connsiteX1" fmla="*/ 20416 w 110049"/>
                  <a:gd name="connsiteY1" fmla="*/ 14656 h 198474"/>
                  <a:gd name="connsiteX2" fmla="*/ 901 w 110049"/>
                  <a:gd name="connsiteY2" fmla="*/ 104639 h 198474"/>
                  <a:gd name="connsiteX3" fmla="*/ 65063 w 110049"/>
                  <a:gd name="connsiteY3" fmla="*/ 198320 h 198474"/>
                  <a:gd name="connsiteX4" fmla="*/ 89909 w 110049"/>
                  <a:gd name="connsiteY4" fmla="*/ 183718 h 198474"/>
                  <a:gd name="connsiteX5" fmla="*/ 108948 w 110049"/>
                  <a:gd name="connsiteY5" fmla="*/ 93830 h 198474"/>
                  <a:gd name="connsiteX6" fmla="*/ 108948 w 110049"/>
                  <a:gd name="connsiteY6" fmla="*/ 93830 h 198474"/>
                  <a:gd name="connsiteX7" fmla="*/ 72012 w 110049"/>
                  <a:gd name="connsiteY7" fmla="*/ 9441 h 198474"/>
                  <a:gd name="connsiteX8" fmla="*/ 45167 w 110049"/>
                  <a:gd name="connsiteY8" fmla="*/ 54 h 198474"/>
                  <a:gd name="connsiteX9" fmla="*/ 3662 w 110049"/>
                  <a:gd name="connsiteY9" fmla="*/ 104355 h 198474"/>
                  <a:gd name="connsiteX10" fmla="*/ 22701 w 110049"/>
                  <a:gd name="connsiteY10" fmla="*/ 16363 h 198474"/>
                  <a:gd name="connsiteX11" fmla="*/ 45453 w 110049"/>
                  <a:gd name="connsiteY11" fmla="*/ 2425 h 198474"/>
                  <a:gd name="connsiteX12" fmla="*/ 70679 w 110049"/>
                  <a:gd name="connsiteY12" fmla="*/ 11338 h 198474"/>
                  <a:gd name="connsiteX13" fmla="*/ 106663 w 110049"/>
                  <a:gd name="connsiteY13" fmla="*/ 93735 h 198474"/>
                  <a:gd name="connsiteX14" fmla="*/ 106663 w 110049"/>
                  <a:gd name="connsiteY14" fmla="*/ 93735 h 198474"/>
                  <a:gd name="connsiteX15" fmla="*/ 87624 w 110049"/>
                  <a:gd name="connsiteY15" fmla="*/ 181727 h 198474"/>
                  <a:gd name="connsiteX16" fmla="*/ 64777 w 110049"/>
                  <a:gd name="connsiteY16" fmla="*/ 195381 h 198474"/>
                  <a:gd name="connsiteX17" fmla="*/ 3662 w 110049"/>
                  <a:gd name="connsiteY17" fmla="*/ 104355 h 19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049" h="198474">
                    <a:moveTo>
                      <a:pt x="45167" y="54"/>
                    </a:moveTo>
                    <a:cubicBezTo>
                      <a:pt x="35278" y="1401"/>
                      <a:pt x="26354" y="6663"/>
                      <a:pt x="20416" y="14656"/>
                    </a:cubicBezTo>
                    <a:cubicBezTo>
                      <a:pt x="4709" y="33620"/>
                      <a:pt x="-2716" y="68229"/>
                      <a:pt x="901" y="104639"/>
                    </a:cubicBezTo>
                    <a:cubicBezTo>
                      <a:pt x="6423" y="159255"/>
                      <a:pt x="35171" y="201354"/>
                      <a:pt x="65063" y="198320"/>
                    </a:cubicBezTo>
                    <a:cubicBezTo>
                      <a:pt x="74993" y="197021"/>
                      <a:pt x="83964" y="191749"/>
                      <a:pt x="89909" y="183718"/>
                    </a:cubicBezTo>
                    <a:cubicBezTo>
                      <a:pt x="105521" y="164754"/>
                      <a:pt x="113041" y="130240"/>
                      <a:pt x="108948" y="93830"/>
                    </a:cubicBezTo>
                    <a:lnTo>
                      <a:pt x="108948" y="93830"/>
                    </a:lnTo>
                    <a:cubicBezTo>
                      <a:pt x="105330" y="57420"/>
                      <a:pt x="91146" y="25086"/>
                      <a:pt x="72012" y="9441"/>
                    </a:cubicBezTo>
                    <a:cubicBezTo>
                      <a:pt x="64665" y="2899"/>
                      <a:pt x="55010" y="-477"/>
                      <a:pt x="45167" y="54"/>
                    </a:cubicBezTo>
                    <a:close/>
                    <a:moveTo>
                      <a:pt x="3662" y="104355"/>
                    </a:moveTo>
                    <a:cubicBezTo>
                      <a:pt x="45" y="68608"/>
                      <a:pt x="7279" y="34948"/>
                      <a:pt x="22701" y="16363"/>
                    </a:cubicBezTo>
                    <a:cubicBezTo>
                      <a:pt x="28117" y="8882"/>
                      <a:pt x="36307" y="3866"/>
                      <a:pt x="45453" y="2425"/>
                    </a:cubicBezTo>
                    <a:cubicBezTo>
                      <a:pt x="54717" y="1932"/>
                      <a:pt x="63797" y="5137"/>
                      <a:pt x="70679" y="11338"/>
                    </a:cubicBezTo>
                    <a:cubicBezTo>
                      <a:pt x="89242" y="26509"/>
                      <a:pt x="103045" y="58083"/>
                      <a:pt x="106663" y="93735"/>
                    </a:cubicBezTo>
                    <a:lnTo>
                      <a:pt x="106663" y="93735"/>
                    </a:lnTo>
                    <a:cubicBezTo>
                      <a:pt x="110185" y="129482"/>
                      <a:pt x="103045" y="163142"/>
                      <a:pt x="87624" y="181727"/>
                    </a:cubicBezTo>
                    <a:cubicBezTo>
                      <a:pt x="82147" y="189142"/>
                      <a:pt x="73919" y="194053"/>
                      <a:pt x="64777" y="195381"/>
                    </a:cubicBezTo>
                    <a:cubicBezTo>
                      <a:pt x="36409" y="198415"/>
                      <a:pt x="8993" y="157548"/>
                      <a:pt x="3662" y="104355"/>
                    </a:cubicBezTo>
                    <a:close/>
                  </a:path>
                </a:pathLst>
              </a:custGeom>
              <a:solidFill>
                <a:srgbClr val="5D5D5D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0" name="Freeform 649">
                <a:extLst>
                  <a:ext uri="{FF2B5EF4-FFF2-40B4-BE49-F238E27FC236}">
                    <a16:creationId xmlns:a16="http://schemas.microsoft.com/office/drawing/2014/main" id="{B99279F1-1B7F-8E4D-84E3-CE236A2398F4}"/>
                  </a:ext>
                </a:extLst>
              </p:cNvPr>
              <p:cNvSpPr/>
              <p:nvPr/>
            </p:nvSpPr>
            <p:spPr>
              <a:xfrm>
                <a:off x="6129875" y="3979982"/>
                <a:ext cx="98527" cy="256834"/>
              </a:xfrm>
              <a:custGeom>
                <a:avLst/>
                <a:gdLst>
                  <a:gd name="connsiteX0" fmla="*/ 98160 w 98527"/>
                  <a:gd name="connsiteY0" fmla="*/ 216351 h 256834"/>
                  <a:gd name="connsiteX1" fmla="*/ 68269 w 98527"/>
                  <a:gd name="connsiteY1" fmla="*/ 256460 h 256834"/>
                  <a:gd name="connsiteX2" fmla="*/ 68269 w 98527"/>
                  <a:gd name="connsiteY2" fmla="*/ 256460 h 256834"/>
                  <a:gd name="connsiteX3" fmla="*/ 28097 w 98527"/>
                  <a:gd name="connsiteY3" fmla="*/ 227161 h 256834"/>
                  <a:gd name="connsiteX4" fmla="*/ 395 w 98527"/>
                  <a:gd name="connsiteY4" fmla="*/ 40558 h 256834"/>
                  <a:gd name="connsiteX5" fmla="*/ 30175 w 98527"/>
                  <a:gd name="connsiteY5" fmla="*/ 449 h 256834"/>
                  <a:gd name="connsiteX6" fmla="*/ 30191 w 98527"/>
                  <a:gd name="connsiteY6" fmla="*/ 449 h 256834"/>
                  <a:gd name="connsiteX7" fmla="*/ 30191 w 98527"/>
                  <a:gd name="connsiteY7" fmla="*/ 449 h 256834"/>
                  <a:gd name="connsiteX8" fmla="*/ 70759 w 98527"/>
                  <a:gd name="connsiteY8" fmla="*/ 29701 h 256834"/>
                  <a:gd name="connsiteX9" fmla="*/ 70839 w 98527"/>
                  <a:gd name="connsiteY9" fmla="*/ 30222 h 256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8527" h="256834">
                    <a:moveTo>
                      <a:pt x="98160" y="216351"/>
                    </a:moveTo>
                    <a:cubicBezTo>
                      <a:pt x="100944" y="235628"/>
                      <a:pt x="87599" y="253530"/>
                      <a:pt x="68269" y="256460"/>
                    </a:cubicBezTo>
                    <a:lnTo>
                      <a:pt x="68269" y="256460"/>
                    </a:lnTo>
                    <a:cubicBezTo>
                      <a:pt x="49095" y="259247"/>
                      <a:pt x="31218" y="246210"/>
                      <a:pt x="28097" y="227161"/>
                    </a:cubicBezTo>
                    <a:lnTo>
                      <a:pt x="395" y="40558"/>
                    </a:lnTo>
                    <a:cubicBezTo>
                      <a:pt x="-2500" y="21290"/>
                      <a:pt x="10832" y="3332"/>
                      <a:pt x="30175" y="449"/>
                    </a:cubicBezTo>
                    <a:cubicBezTo>
                      <a:pt x="30180" y="449"/>
                      <a:pt x="30186" y="449"/>
                      <a:pt x="30191" y="449"/>
                    </a:cubicBezTo>
                    <a:lnTo>
                      <a:pt x="30191" y="449"/>
                    </a:lnTo>
                    <a:cubicBezTo>
                      <a:pt x="49503" y="-2632"/>
                      <a:pt x="67666" y="10462"/>
                      <a:pt x="70759" y="29701"/>
                    </a:cubicBezTo>
                    <a:cubicBezTo>
                      <a:pt x="70787" y="29872"/>
                      <a:pt x="70814" y="30052"/>
                      <a:pt x="70839" y="30222"/>
                    </a:cubicBezTo>
                    <a:close/>
                  </a:path>
                </a:pathLst>
              </a:custGeom>
              <a:solidFill>
                <a:srgbClr val="A3A3A3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1" name="Freeform 650">
                <a:extLst>
                  <a:ext uri="{FF2B5EF4-FFF2-40B4-BE49-F238E27FC236}">
                    <a16:creationId xmlns:a16="http://schemas.microsoft.com/office/drawing/2014/main" id="{CA18AA19-AB25-874A-B07B-00AEFB771BCC}"/>
                  </a:ext>
                </a:extLst>
              </p:cNvPr>
              <p:cNvSpPr/>
              <p:nvPr/>
            </p:nvSpPr>
            <p:spPr>
              <a:xfrm>
                <a:off x="6128513" y="3979173"/>
                <a:ext cx="100923" cy="257114"/>
              </a:xfrm>
              <a:custGeom>
                <a:avLst/>
                <a:gdLst>
                  <a:gd name="connsiteX0" fmla="*/ 31362 w 100923"/>
                  <a:gd name="connsiteY0" fmla="*/ 405 h 257114"/>
                  <a:gd name="connsiteX1" fmla="*/ 389 w 100923"/>
                  <a:gd name="connsiteY1" fmla="*/ 41803 h 257114"/>
                  <a:gd name="connsiteX2" fmla="*/ 424 w 100923"/>
                  <a:gd name="connsiteY2" fmla="*/ 42030 h 257114"/>
                  <a:gd name="connsiteX3" fmla="*/ 28030 w 100923"/>
                  <a:gd name="connsiteY3" fmla="*/ 227970 h 257114"/>
                  <a:gd name="connsiteX4" fmla="*/ 71667 w 100923"/>
                  <a:gd name="connsiteY4" fmla="*/ 256320 h 257114"/>
                  <a:gd name="connsiteX5" fmla="*/ 100759 w 100923"/>
                  <a:gd name="connsiteY5" fmla="*/ 216971 h 257114"/>
                  <a:gd name="connsiteX6" fmla="*/ 73153 w 100923"/>
                  <a:gd name="connsiteY6" fmla="*/ 30842 h 257114"/>
                  <a:gd name="connsiteX7" fmla="*/ 31362 w 100923"/>
                  <a:gd name="connsiteY7" fmla="*/ 405 h 257114"/>
                  <a:gd name="connsiteX8" fmla="*/ 30791 w 100923"/>
                  <a:gd name="connsiteY8" fmla="*/ 227970 h 257114"/>
                  <a:gd name="connsiteX9" fmla="*/ 3089 w 100923"/>
                  <a:gd name="connsiteY9" fmla="*/ 41177 h 257114"/>
                  <a:gd name="connsiteX10" fmla="*/ 32826 w 100923"/>
                  <a:gd name="connsiteY10" fmla="*/ 3401 h 257114"/>
                  <a:gd name="connsiteX11" fmla="*/ 70487 w 100923"/>
                  <a:gd name="connsiteY11" fmla="*/ 31221 h 257114"/>
                  <a:gd name="connsiteX12" fmla="*/ 98189 w 100923"/>
                  <a:gd name="connsiteY12" fmla="*/ 217350 h 257114"/>
                  <a:gd name="connsiteX13" fmla="*/ 98189 w 100923"/>
                  <a:gd name="connsiteY13" fmla="*/ 217350 h 257114"/>
                  <a:gd name="connsiteX14" fmla="*/ 68452 w 100923"/>
                  <a:gd name="connsiteY14" fmla="*/ 255126 h 257114"/>
                  <a:gd name="connsiteX15" fmla="*/ 30791 w 100923"/>
                  <a:gd name="connsiteY15" fmla="*/ 227306 h 25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0923" h="257114">
                    <a:moveTo>
                      <a:pt x="31362" y="405"/>
                    </a:moveTo>
                    <a:cubicBezTo>
                      <a:pt x="11333" y="3316"/>
                      <a:pt x="-2534" y="21853"/>
                      <a:pt x="389" y="41803"/>
                    </a:cubicBezTo>
                    <a:cubicBezTo>
                      <a:pt x="400" y="41878"/>
                      <a:pt x="412" y="41954"/>
                      <a:pt x="424" y="42030"/>
                    </a:cubicBezTo>
                    <a:lnTo>
                      <a:pt x="28030" y="227970"/>
                    </a:lnTo>
                    <a:cubicBezTo>
                      <a:pt x="32219" y="247806"/>
                      <a:pt x="51756" y="260492"/>
                      <a:pt x="71667" y="256320"/>
                    </a:cubicBezTo>
                    <a:cubicBezTo>
                      <a:pt x="89998" y="252480"/>
                      <a:pt x="102517" y="235545"/>
                      <a:pt x="100759" y="216971"/>
                    </a:cubicBezTo>
                    <a:lnTo>
                      <a:pt x="73153" y="30842"/>
                    </a:lnTo>
                    <a:cubicBezTo>
                      <a:pt x="69933" y="11015"/>
                      <a:pt x="51308" y="-2553"/>
                      <a:pt x="31362" y="405"/>
                    </a:cubicBezTo>
                    <a:close/>
                    <a:moveTo>
                      <a:pt x="30791" y="227970"/>
                    </a:moveTo>
                    <a:lnTo>
                      <a:pt x="3089" y="41177"/>
                    </a:lnTo>
                    <a:cubicBezTo>
                      <a:pt x="827" y="22564"/>
                      <a:pt x="14141" y="5648"/>
                      <a:pt x="32826" y="3401"/>
                    </a:cubicBezTo>
                    <a:cubicBezTo>
                      <a:pt x="50808" y="1230"/>
                      <a:pt x="67351" y="13452"/>
                      <a:pt x="70487" y="31221"/>
                    </a:cubicBezTo>
                    <a:lnTo>
                      <a:pt x="98189" y="217350"/>
                    </a:lnTo>
                    <a:lnTo>
                      <a:pt x="98189" y="217350"/>
                    </a:lnTo>
                    <a:cubicBezTo>
                      <a:pt x="100451" y="235963"/>
                      <a:pt x="87137" y="252878"/>
                      <a:pt x="68452" y="255126"/>
                    </a:cubicBezTo>
                    <a:cubicBezTo>
                      <a:pt x="50470" y="257297"/>
                      <a:pt x="33926" y="245075"/>
                      <a:pt x="30791" y="227306"/>
                    </a:cubicBezTo>
                    <a:close/>
                  </a:path>
                </a:pathLst>
              </a:custGeom>
              <a:solidFill>
                <a:srgbClr val="5D5D5D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2" name="Freeform 651">
                <a:extLst>
                  <a:ext uri="{FF2B5EF4-FFF2-40B4-BE49-F238E27FC236}">
                    <a16:creationId xmlns:a16="http://schemas.microsoft.com/office/drawing/2014/main" id="{EDF058F3-DFBC-E145-8FBD-B8A46E003ADD}"/>
                  </a:ext>
                </a:extLst>
              </p:cNvPr>
              <p:cNvSpPr/>
              <p:nvPr/>
            </p:nvSpPr>
            <p:spPr>
              <a:xfrm>
                <a:off x="10196964" y="4015036"/>
                <a:ext cx="106300" cy="196568"/>
              </a:xfrm>
              <a:custGeom>
                <a:avLst/>
                <a:gdLst>
                  <a:gd name="connsiteX0" fmla="*/ 34 w 106300"/>
                  <a:gd name="connsiteY0" fmla="*/ 97288 h 196568"/>
                  <a:gd name="connsiteX1" fmla="*/ 51345 w 106300"/>
                  <a:gd name="connsiteY1" fmla="*/ 196563 h 196568"/>
                  <a:gd name="connsiteX2" fmla="*/ 106272 w 106300"/>
                  <a:gd name="connsiteY2" fmla="*/ 99184 h 196568"/>
                  <a:gd name="connsiteX3" fmla="*/ 54867 w 106300"/>
                  <a:gd name="connsiteY3" fmla="*/ 4 h 196568"/>
                  <a:gd name="connsiteX4" fmla="*/ 34 w 106300"/>
                  <a:gd name="connsiteY4" fmla="*/ 97288 h 196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00" h="196568">
                    <a:moveTo>
                      <a:pt x="34" y="97288"/>
                    </a:moveTo>
                    <a:cubicBezTo>
                      <a:pt x="-1013" y="151619"/>
                      <a:pt x="22024" y="195994"/>
                      <a:pt x="51345" y="196563"/>
                    </a:cubicBezTo>
                    <a:cubicBezTo>
                      <a:pt x="80664" y="197132"/>
                      <a:pt x="105320" y="153515"/>
                      <a:pt x="106272" y="99184"/>
                    </a:cubicBezTo>
                    <a:cubicBezTo>
                      <a:pt x="107224" y="44853"/>
                      <a:pt x="84187" y="478"/>
                      <a:pt x="54867" y="4"/>
                    </a:cubicBezTo>
                    <a:cubicBezTo>
                      <a:pt x="25547" y="-470"/>
                      <a:pt x="986" y="43336"/>
                      <a:pt x="34" y="97288"/>
                    </a:cubicBezTo>
                    <a:close/>
                  </a:path>
                </a:pathLst>
              </a:custGeom>
              <a:solidFill>
                <a:srgbClr val="FEC235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3" name="Freeform 652">
                <a:extLst>
                  <a:ext uri="{FF2B5EF4-FFF2-40B4-BE49-F238E27FC236}">
                    <a16:creationId xmlns:a16="http://schemas.microsoft.com/office/drawing/2014/main" id="{3B004CFA-926E-FC44-AEC9-0C0E996E8E1F}"/>
                  </a:ext>
                </a:extLst>
              </p:cNvPr>
              <p:cNvSpPr/>
              <p:nvPr/>
            </p:nvSpPr>
            <p:spPr>
              <a:xfrm>
                <a:off x="10195547" y="4013617"/>
                <a:ext cx="109052" cy="199332"/>
              </a:xfrm>
              <a:custGeom>
                <a:avLst/>
                <a:gdLst>
                  <a:gd name="connsiteX0" fmla="*/ 23 w 109052"/>
                  <a:gd name="connsiteY0" fmla="*/ 98707 h 199332"/>
                  <a:gd name="connsiteX1" fmla="*/ 26868 w 109052"/>
                  <a:gd name="connsiteY1" fmla="*/ 186793 h 199332"/>
                  <a:gd name="connsiteX2" fmla="*/ 74951 w 109052"/>
                  <a:gd name="connsiteY2" fmla="*/ 191676 h 199332"/>
                  <a:gd name="connsiteX3" fmla="*/ 79130 w 109052"/>
                  <a:gd name="connsiteY3" fmla="*/ 187647 h 199332"/>
                  <a:gd name="connsiteX4" fmla="*/ 109021 w 109052"/>
                  <a:gd name="connsiteY4" fmla="*/ 100603 h 199332"/>
                  <a:gd name="connsiteX5" fmla="*/ 82176 w 109052"/>
                  <a:gd name="connsiteY5" fmla="*/ 12612 h 199332"/>
                  <a:gd name="connsiteX6" fmla="*/ 56283 w 109052"/>
                  <a:gd name="connsiteY6" fmla="*/ 1 h 199332"/>
                  <a:gd name="connsiteX7" fmla="*/ 23 w 109052"/>
                  <a:gd name="connsiteY7" fmla="*/ 98707 h 199332"/>
                  <a:gd name="connsiteX8" fmla="*/ 52856 w 109052"/>
                  <a:gd name="connsiteY8" fmla="*/ 196560 h 199332"/>
                  <a:gd name="connsiteX9" fmla="*/ 28867 w 109052"/>
                  <a:gd name="connsiteY9" fmla="*/ 184897 h 199332"/>
                  <a:gd name="connsiteX10" fmla="*/ 2784 w 109052"/>
                  <a:gd name="connsiteY10" fmla="*/ 98802 h 199332"/>
                  <a:gd name="connsiteX11" fmla="*/ 56283 w 109052"/>
                  <a:gd name="connsiteY11" fmla="*/ 2750 h 199332"/>
                  <a:gd name="connsiteX12" fmla="*/ 80272 w 109052"/>
                  <a:gd name="connsiteY12" fmla="*/ 14508 h 199332"/>
                  <a:gd name="connsiteX13" fmla="*/ 106261 w 109052"/>
                  <a:gd name="connsiteY13" fmla="*/ 100603 h 199332"/>
                  <a:gd name="connsiteX14" fmla="*/ 77226 w 109052"/>
                  <a:gd name="connsiteY14" fmla="*/ 185940 h 199332"/>
                  <a:gd name="connsiteX15" fmla="*/ 52856 w 109052"/>
                  <a:gd name="connsiteY15" fmla="*/ 196844 h 199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9052" h="199332">
                    <a:moveTo>
                      <a:pt x="23" y="98707"/>
                    </a:moveTo>
                    <a:cubicBezTo>
                      <a:pt x="-548" y="135307"/>
                      <a:pt x="9543" y="169062"/>
                      <a:pt x="26868" y="186793"/>
                    </a:cubicBezTo>
                    <a:cubicBezTo>
                      <a:pt x="38796" y="201367"/>
                      <a:pt x="60320" y="203557"/>
                      <a:pt x="74951" y="191676"/>
                    </a:cubicBezTo>
                    <a:cubicBezTo>
                      <a:pt x="76455" y="190453"/>
                      <a:pt x="77854" y="189107"/>
                      <a:pt x="79130" y="187647"/>
                    </a:cubicBezTo>
                    <a:cubicBezTo>
                      <a:pt x="96931" y="170579"/>
                      <a:pt x="108355" y="137203"/>
                      <a:pt x="109021" y="100603"/>
                    </a:cubicBezTo>
                    <a:cubicBezTo>
                      <a:pt x="109688" y="64003"/>
                      <a:pt x="99502" y="30343"/>
                      <a:pt x="82176" y="12612"/>
                    </a:cubicBezTo>
                    <a:cubicBezTo>
                      <a:pt x="75608" y="5102"/>
                      <a:pt x="66269" y="551"/>
                      <a:pt x="56283" y="1"/>
                    </a:cubicBezTo>
                    <a:cubicBezTo>
                      <a:pt x="26297" y="-189"/>
                      <a:pt x="1070" y="44091"/>
                      <a:pt x="23" y="98707"/>
                    </a:cubicBezTo>
                    <a:close/>
                    <a:moveTo>
                      <a:pt x="52856" y="196560"/>
                    </a:moveTo>
                    <a:cubicBezTo>
                      <a:pt x="43613" y="196048"/>
                      <a:pt x="34960" y="191847"/>
                      <a:pt x="28867" y="184897"/>
                    </a:cubicBezTo>
                    <a:cubicBezTo>
                      <a:pt x="12113" y="167640"/>
                      <a:pt x="2117" y="134643"/>
                      <a:pt x="2784" y="98802"/>
                    </a:cubicBezTo>
                    <a:cubicBezTo>
                      <a:pt x="3736" y="45324"/>
                      <a:pt x="27725" y="2276"/>
                      <a:pt x="56283" y="2750"/>
                    </a:cubicBezTo>
                    <a:cubicBezTo>
                      <a:pt x="65536" y="3319"/>
                      <a:pt x="74180" y="7548"/>
                      <a:pt x="80272" y="14508"/>
                    </a:cubicBezTo>
                    <a:cubicBezTo>
                      <a:pt x="96931" y="31765"/>
                      <a:pt x="106927" y="64667"/>
                      <a:pt x="106261" y="100603"/>
                    </a:cubicBezTo>
                    <a:cubicBezTo>
                      <a:pt x="105594" y="136540"/>
                      <a:pt x="94552" y="169062"/>
                      <a:pt x="77226" y="185940"/>
                    </a:cubicBezTo>
                    <a:cubicBezTo>
                      <a:pt x="70905" y="192691"/>
                      <a:pt x="62119" y="196617"/>
                      <a:pt x="52856" y="196844"/>
                    </a:cubicBezTo>
                    <a:close/>
                  </a:path>
                </a:pathLst>
              </a:custGeom>
              <a:solidFill>
                <a:srgbClr val="5D5D5D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4" name="Freeform 653">
                <a:extLst>
                  <a:ext uri="{FF2B5EF4-FFF2-40B4-BE49-F238E27FC236}">
                    <a16:creationId xmlns:a16="http://schemas.microsoft.com/office/drawing/2014/main" id="{5739D387-F440-3446-A699-D47A3C8E15C2}"/>
                  </a:ext>
                </a:extLst>
              </p:cNvPr>
              <p:cNvSpPr/>
              <p:nvPr/>
            </p:nvSpPr>
            <p:spPr>
              <a:xfrm>
                <a:off x="10187025" y="3979850"/>
                <a:ext cx="83177" cy="258757"/>
              </a:xfrm>
              <a:custGeom>
                <a:avLst/>
                <a:gdLst>
                  <a:gd name="connsiteX0" fmla="*/ 73 w 83177"/>
                  <a:gd name="connsiteY0" fmla="*/ 221225 h 258757"/>
                  <a:gd name="connsiteX1" fmla="*/ 33153 w 83177"/>
                  <a:gd name="connsiteY1" fmla="*/ 258678 h 258757"/>
                  <a:gd name="connsiteX2" fmla="*/ 33201 w 83177"/>
                  <a:gd name="connsiteY2" fmla="*/ 258678 h 258757"/>
                  <a:gd name="connsiteX3" fmla="*/ 33201 w 83177"/>
                  <a:gd name="connsiteY3" fmla="*/ 258678 h 258757"/>
                  <a:gd name="connsiteX4" fmla="*/ 70794 w 83177"/>
                  <a:gd name="connsiteY4" fmla="*/ 225918 h 258757"/>
                  <a:gd name="connsiteX5" fmla="*/ 70803 w 83177"/>
                  <a:gd name="connsiteY5" fmla="*/ 225776 h 258757"/>
                  <a:gd name="connsiteX6" fmla="*/ 83083 w 83177"/>
                  <a:gd name="connsiteY6" fmla="*/ 38035 h 258757"/>
                  <a:gd name="connsiteX7" fmla="*/ 50136 w 83177"/>
                  <a:gd name="connsiteY7" fmla="*/ 117 h 258757"/>
                  <a:gd name="connsiteX8" fmla="*/ 50051 w 83177"/>
                  <a:gd name="connsiteY8" fmla="*/ 108 h 258757"/>
                  <a:gd name="connsiteX9" fmla="*/ 50051 w 83177"/>
                  <a:gd name="connsiteY9" fmla="*/ 108 h 258757"/>
                  <a:gd name="connsiteX10" fmla="*/ 12001 w 83177"/>
                  <a:gd name="connsiteY10" fmla="*/ 32545 h 258757"/>
                  <a:gd name="connsiteX11" fmla="*/ 11973 w 83177"/>
                  <a:gd name="connsiteY11" fmla="*/ 33010 h 258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3177" h="258757">
                    <a:moveTo>
                      <a:pt x="73" y="221225"/>
                    </a:moveTo>
                    <a:cubicBezTo>
                      <a:pt x="-1174" y="240662"/>
                      <a:pt x="13638" y="257436"/>
                      <a:pt x="33153" y="258678"/>
                    </a:cubicBezTo>
                    <a:cubicBezTo>
                      <a:pt x="33173" y="258678"/>
                      <a:pt x="33182" y="258678"/>
                      <a:pt x="33201" y="258678"/>
                    </a:cubicBezTo>
                    <a:lnTo>
                      <a:pt x="33201" y="258678"/>
                    </a:lnTo>
                    <a:cubicBezTo>
                      <a:pt x="52659" y="259977"/>
                      <a:pt x="69489" y="245308"/>
                      <a:pt x="70794" y="225918"/>
                    </a:cubicBezTo>
                    <a:cubicBezTo>
                      <a:pt x="70794" y="225871"/>
                      <a:pt x="70803" y="225823"/>
                      <a:pt x="70803" y="225776"/>
                    </a:cubicBezTo>
                    <a:lnTo>
                      <a:pt x="83083" y="38035"/>
                    </a:lnTo>
                    <a:cubicBezTo>
                      <a:pt x="84502" y="18502"/>
                      <a:pt x="69747" y="1520"/>
                      <a:pt x="50136" y="117"/>
                    </a:cubicBezTo>
                    <a:cubicBezTo>
                      <a:pt x="50108" y="108"/>
                      <a:pt x="50079" y="108"/>
                      <a:pt x="50051" y="108"/>
                    </a:cubicBezTo>
                    <a:lnTo>
                      <a:pt x="50051" y="108"/>
                    </a:lnTo>
                    <a:cubicBezTo>
                      <a:pt x="30555" y="-1400"/>
                      <a:pt x="13515" y="13126"/>
                      <a:pt x="12001" y="32545"/>
                    </a:cubicBezTo>
                    <a:cubicBezTo>
                      <a:pt x="11992" y="32697"/>
                      <a:pt x="11982" y="32858"/>
                      <a:pt x="11973" y="33010"/>
                    </a:cubicBezTo>
                    <a:close/>
                  </a:path>
                </a:pathLst>
              </a:custGeom>
              <a:solidFill>
                <a:srgbClr val="A3A3A3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5" name="Freeform 654">
                <a:extLst>
                  <a:ext uri="{FF2B5EF4-FFF2-40B4-BE49-F238E27FC236}">
                    <a16:creationId xmlns:a16="http://schemas.microsoft.com/office/drawing/2014/main" id="{B2DDD8F8-A185-AC4C-B114-8AC15B78FF8A}"/>
                  </a:ext>
                </a:extLst>
              </p:cNvPr>
              <p:cNvSpPr/>
              <p:nvPr/>
            </p:nvSpPr>
            <p:spPr>
              <a:xfrm>
                <a:off x="10185687" y="3978944"/>
                <a:ext cx="85829" cy="261036"/>
              </a:xfrm>
              <a:custGeom>
                <a:avLst/>
                <a:gdLst>
                  <a:gd name="connsiteX0" fmla="*/ 24734 w 85829"/>
                  <a:gd name="connsiteY0" fmla="*/ 9073 h 261036"/>
                  <a:gd name="connsiteX1" fmla="*/ 12359 w 85829"/>
                  <a:gd name="connsiteY1" fmla="*/ 34200 h 261036"/>
                  <a:gd name="connsiteX2" fmla="*/ 78 w 85829"/>
                  <a:gd name="connsiteY2" fmla="*/ 222035 h 261036"/>
                  <a:gd name="connsiteX3" fmla="*/ 34396 w 85829"/>
                  <a:gd name="connsiteY3" fmla="*/ 260958 h 261036"/>
                  <a:gd name="connsiteX4" fmla="*/ 73474 w 85829"/>
                  <a:gd name="connsiteY4" fmla="*/ 226776 h 261036"/>
                  <a:gd name="connsiteX5" fmla="*/ 85754 w 85829"/>
                  <a:gd name="connsiteY5" fmla="*/ 39035 h 261036"/>
                  <a:gd name="connsiteX6" fmla="*/ 51341 w 85829"/>
                  <a:gd name="connsiteY6" fmla="*/ 74 h 261036"/>
                  <a:gd name="connsiteX7" fmla="*/ 24734 w 85829"/>
                  <a:gd name="connsiteY7" fmla="*/ 9073 h 261036"/>
                  <a:gd name="connsiteX8" fmla="*/ 15214 w 85829"/>
                  <a:gd name="connsiteY8" fmla="*/ 34389 h 261036"/>
                  <a:gd name="connsiteX9" fmla="*/ 50303 w 85829"/>
                  <a:gd name="connsiteY9" fmla="*/ 1478 h 261036"/>
                  <a:gd name="connsiteX10" fmla="*/ 83345 w 85829"/>
                  <a:gd name="connsiteY10" fmla="*/ 36428 h 261036"/>
                  <a:gd name="connsiteX11" fmla="*/ 83184 w 85829"/>
                  <a:gd name="connsiteY11" fmla="*/ 38846 h 261036"/>
                  <a:gd name="connsiteX12" fmla="*/ 70999 w 85829"/>
                  <a:gd name="connsiteY12" fmla="*/ 226587 h 261036"/>
                  <a:gd name="connsiteX13" fmla="*/ 34729 w 85829"/>
                  <a:gd name="connsiteY13" fmla="*/ 258256 h 261036"/>
                  <a:gd name="connsiteX14" fmla="*/ 3029 w 85829"/>
                  <a:gd name="connsiteY14" fmla="*/ 222225 h 261036"/>
                  <a:gd name="connsiteX15" fmla="*/ 3029 w 85829"/>
                  <a:gd name="connsiteY15" fmla="*/ 222225 h 261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829" h="261036">
                    <a:moveTo>
                      <a:pt x="24734" y="9073"/>
                    </a:moveTo>
                    <a:cubicBezTo>
                      <a:pt x="17432" y="15482"/>
                      <a:pt x="12977" y="24519"/>
                      <a:pt x="12359" y="34200"/>
                    </a:cubicBezTo>
                    <a:lnTo>
                      <a:pt x="78" y="222035"/>
                    </a:lnTo>
                    <a:cubicBezTo>
                      <a:pt x="-1235" y="242222"/>
                      <a:pt x="14129" y="259650"/>
                      <a:pt x="34396" y="260958"/>
                    </a:cubicBezTo>
                    <a:cubicBezTo>
                      <a:pt x="54663" y="262267"/>
                      <a:pt x="72160" y="246963"/>
                      <a:pt x="73474" y="226776"/>
                    </a:cubicBezTo>
                    <a:lnTo>
                      <a:pt x="85754" y="39035"/>
                    </a:lnTo>
                    <a:cubicBezTo>
                      <a:pt x="87049" y="18811"/>
                      <a:pt x="71646" y="1364"/>
                      <a:pt x="51341" y="74"/>
                    </a:cubicBezTo>
                    <a:cubicBezTo>
                      <a:pt x="41622" y="-542"/>
                      <a:pt x="32064" y="2691"/>
                      <a:pt x="24734" y="9073"/>
                    </a:cubicBezTo>
                    <a:close/>
                    <a:moveTo>
                      <a:pt x="15214" y="34389"/>
                    </a:moveTo>
                    <a:cubicBezTo>
                      <a:pt x="15776" y="15653"/>
                      <a:pt x="31493" y="918"/>
                      <a:pt x="50303" y="1478"/>
                    </a:cubicBezTo>
                    <a:cubicBezTo>
                      <a:pt x="69114" y="2047"/>
                      <a:pt x="83907" y="17692"/>
                      <a:pt x="83345" y="36428"/>
                    </a:cubicBezTo>
                    <a:cubicBezTo>
                      <a:pt x="83317" y="37234"/>
                      <a:pt x="83269" y="38040"/>
                      <a:pt x="83184" y="38846"/>
                    </a:cubicBezTo>
                    <a:lnTo>
                      <a:pt x="70999" y="226587"/>
                    </a:lnTo>
                    <a:cubicBezTo>
                      <a:pt x="69723" y="245294"/>
                      <a:pt x="53511" y="259451"/>
                      <a:pt x="34729" y="258256"/>
                    </a:cubicBezTo>
                    <a:cubicBezTo>
                      <a:pt x="16004" y="256985"/>
                      <a:pt x="1830" y="240885"/>
                      <a:pt x="3029" y="222225"/>
                    </a:cubicBezTo>
                    <a:lnTo>
                      <a:pt x="3029" y="222225"/>
                    </a:lnTo>
                    <a:close/>
                  </a:path>
                </a:pathLst>
              </a:custGeom>
              <a:solidFill>
                <a:srgbClr val="5D5D5D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6" name="Freeform 655">
                <a:extLst>
                  <a:ext uri="{FF2B5EF4-FFF2-40B4-BE49-F238E27FC236}">
                    <a16:creationId xmlns:a16="http://schemas.microsoft.com/office/drawing/2014/main" id="{A4034114-5EF1-084E-84CA-BCB322F2A5C7}"/>
                  </a:ext>
                </a:extLst>
              </p:cNvPr>
              <p:cNvSpPr/>
              <p:nvPr/>
            </p:nvSpPr>
            <p:spPr>
              <a:xfrm>
                <a:off x="8351747" y="3501785"/>
                <a:ext cx="303240" cy="781257"/>
              </a:xfrm>
              <a:custGeom>
                <a:avLst/>
                <a:gdLst>
                  <a:gd name="connsiteX0" fmla="*/ 1706 w 303240"/>
                  <a:gd name="connsiteY0" fmla="*/ 781212 h 781257"/>
                  <a:gd name="connsiteX1" fmla="*/ 36738 w 303240"/>
                  <a:gd name="connsiteY1" fmla="*/ 653492 h 781257"/>
                  <a:gd name="connsiteX2" fmla="*/ 146307 w 303240"/>
                  <a:gd name="connsiteY2" fmla="*/ 556966 h 781257"/>
                  <a:gd name="connsiteX3" fmla="*/ 271679 w 303240"/>
                  <a:gd name="connsiteY3" fmla="*/ 449537 h 781257"/>
                  <a:gd name="connsiteX4" fmla="*/ 275011 w 303240"/>
                  <a:gd name="connsiteY4" fmla="*/ 2 h 781257"/>
                  <a:gd name="connsiteX5" fmla="*/ 288909 w 303240"/>
                  <a:gd name="connsiteY5" fmla="*/ 453709 h 781257"/>
                  <a:gd name="connsiteX6" fmla="*/ 154970 w 303240"/>
                  <a:gd name="connsiteY6" fmla="*/ 570810 h 781257"/>
                  <a:gd name="connsiteX7" fmla="*/ 46924 w 303240"/>
                  <a:gd name="connsiteY7" fmla="*/ 660793 h 781257"/>
                  <a:gd name="connsiteX8" fmla="*/ 1706 w 303240"/>
                  <a:gd name="connsiteY8" fmla="*/ 781212 h 78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3240" h="781257">
                    <a:moveTo>
                      <a:pt x="1706" y="781212"/>
                    </a:moveTo>
                    <a:cubicBezTo>
                      <a:pt x="1706" y="783109"/>
                      <a:pt x="-11717" y="725364"/>
                      <a:pt x="36738" y="653492"/>
                    </a:cubicBezTo>
                    <a:cubicBezTo>
                      <a:pt x="60822" y="618788"/>
                      <a:pt x="99757" y="585696"/>
                      <a:pt x="146307" y="556966"/>
                    </a:cubicBezTo>
                    <a:cubicBezTo>
                      <a:pt x="187717" y="525581"/>
                      <a:pt x="262350" y="502730"/>
                      <a:pt x="271679" y="449537"/>
                    </a:cubicBezTo>
                    <a:cubicBezTo>
                      <a:pt x="314421" y="207085"/>
                      <a:pt x="264825" y="-662"/>
                      <a:pt x="275011" y="2"/>
                    </a:cubicBezTo>
                    <a:cubicBezTo>
                      <a:pt x="274344" y="2"/>
                      <a:pt x="328129" y="195802"/>
                      <a:pt x="288909" y="453709"/>
                    </a:cubicBezTo>
                    <a:cubicBezTo>
                      <a:pt x="278819" y="520082"/>
                      <a:pt x="197808" y="541795"/>
                      <a:pt x="154970" y="570810"/>
                    </a:cubicBezTo>
                    <a:cubicBezTo>
                      <a:pt x="110323" y="600962"/>
                      <a:pt x="71008" y="628839"/>
                      <a:pt x="46924" y="660793"/>
                    </a:cubicBezTo>
                    <a:cubicBezTo>
                      <a:pt x="-1435" y="726502"/>
                      <a:pt x="6751" y="782824"/>
                      <a:pt x="1706" y="781212"/>
                    </a:cubicBezTo>
                    <a:close/>
                  </a:path>
                </a:pathLst>
              </a:custGeom>
              <a:solidFill>
                <a:srgbClr val="5D5D5D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7" name="Freeform 656">
                <a:extLst>
                  <a:ext uri="{FF2B5EF4-FFF2-40B4-BE49-F238E27FC236}">
                    <a16:creationId xmlns:a16="http://schemas.microsoft.com/office/drawing/2014/main" id="{BE0BAA12-0BD4-5D4B-9E64-F0D14E43E238}"/>
                  </a:ext>
                </a:extLst>
              </p:cNvPr>
              <p:cNvSpPr/>
              <p:nvPr/>
            </p:nvSpPr>
            <p:spPr>
              <a:xfrm>
                <a:off x="8331402" y="3492209"/>
                <a:ext cx="303213" cy="781351"/>
              </a:xfrm>
              <a:custGeom>
                <a:avLst/>
                <a:gdLst>
                  <a:gd name="connsiteX0" fmla="*/ 1678 w 303213"/>
                  <a:gd name="connsiteY0" fmla="*/ 781307 h 781351"/>
                  <a:gd name="connsiteX1" fmla="*/ 36805 w 303213"/>
                  <a:gd name="connsiteY1" fmla="*/ 653586 h 781351"/>
                  <a:gd name="connsiteX2" fmla="*/ 146375 w 303213"/>
                  <a:gd name="connsiteY2" fmla="*/ 557061 h 781351"/>
                  <a:gd name="connsiteX3" fmla="*/ 271746 w 303213"/>
                  <a:gd name="connsiteY3" fmla="*/ 449536 h 781351"/>
                  <a:gd name="connsiteX4" fmla="*/ 274983 w 303213"/>
                  <a:gd name="connsiteY4" fmla="*/ 1 h 781351"/>
                  <a:gd name="connsiteX5" fmla="*/ 288882 w 303213"/>
                  <a:gd name="connsiteY5" fmla="*/ 453803 h 781351"/>
                  <a:gd name="connsiteX6" fmla="*/ 154942 w 303213"/>
                  <a:gd name="connsiteY6" fmla="*/ 570809 h 781351"/>
                  <a:gd name="connsiteX7" fmla="*/ 46896 w 303213"/>
                  <a:gd name="connsiteY7" fmla="*/ 660887 h 781351"/>
                  <a:gd name="connsiteX8" fmla="*/ 1678 w 303213"/>
                  <a:gd name="connsiteY8" fmla="*/ 781307 h 781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3213" h="781351">
                    <a:moveTo>
                      <a:pt x="1678" y="781307"/>
                    </a:moveTo>
                    <a:cubicBezTo>
                      <a:pt x="1678" y="783203"/>
                      <a:pt x="-11649" y="725458"/>
                      <a:pt x="36805" y="653586"/>
                    </a:cubicBezTo>
                    <a:cubicBezTo>
                      <a:pt x="60890" y="618882"/>
                      <a:pt x="99824" y="585791"/>
                      <a:pt x="146375" y="557061"/>
                    </a:cubicBezTo>
                    <a:cubicBezTo>
                      <a:pt x="187785" y="525676"/>
                      <a:pt x="262322" y="502824"/>
                      <a:pt x="271746" y="449536"/>
                    </a:cubicBezTo>
                    <a:cubicBezTo>
                      <a:pt x="314394" y="207180"/>
                      <a:pt x="264797" y="-568"/>
                      <a:pt x="274983" y="1"/>
                    </a:cubicBezTo>
                    <a:cubicBezTo>
                      <a:pt x="274317" y="1"/>
                      <a:pt x="328102" y="195896"/>
                      <a:pt x="288882" y="453803"/>
                    </a:cubicBezTo>
                    <a:cubicBezTo>
                      <a:pt x="278791" y="520176"/>
                      <a:pt x="197780" y="541890"/>
                      <a:pt x="154942" y="570809"/>
                    </a:cubicBezTo>
                    <a:cubicBezTo>
                      <a:pt x="110391" y="600962"/>
                      <a:pt x="70980" y="628933"/>
                      <a:pt x="46896" y="660887"/>
                    </a:cubicBezTo>
                    <a:cubicBezTo>
                      <a:pt x="-1368" y="725933"/>
                      <a:pt x="6819" y="782350"/>
                      <a:pt x="1678" y="781307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8" name="Freeform 657">
                <a:extLst>
                  <a:ext uri="{FF2B5EF4-FFF2-40B4-BE49-F238E27FC236}">
                    <a16:creationId xmlns:a16="http://schemas.microsoft.com/office/drawing/2014/main" id="{48C5BE62-982E-9C43-BFF8-AEA438236E79}"/>
                  </a:ext>
                </a:extLst>
              </p:cNvPr>
              <p:cNvSpPr/>
              <p:nvPr/>
            </p:nvSpPr>
            <p:spPr>
              <a:xfrm>
                <a:off x="7293362" y="3512122"/>
                <a:ext cx="156558" cy="759330"/>
              </a:xfrm>
              <a:custGeom>
                <a:avLst/>
                <a:gdLst>
                  <a:gd name="connsiteX0" fmla="*/ 102811 w 156558"/>
                  <a:gd name="connsiteY0" fmla="*/ 652352 h 759330"/>
                  <a:gd name="connsiteX1" fmla="*/ 58259 w 156558"/>
                  <a:gd name="connsiteY1" fmla="*/ 609684 h 759330"/>
                  <a:gd name="connsiteX2" fmla="*/ 30843 w 156558"/>
                  <a:gd name="connsiteY2" fmla="*/ 589108 h 759330"/>
                  <a:gd name="connsiteX3" fmla="*/ 21895 w 156558"/>
                  <a:gd name="connsiteY3" fmla="*/ 583040 h 759330"/>
                  <a:gd name="connsiteX4" fmla="*/ 20562 w 156558"/>
                  <a:gd name="connsiteY4" fmla="*/ 565878 h 759330"/>
                  <a:gd name="connsiteX5" fmla="*/ 17706 w 156558"/>
                  <a:gd name="connsiteY5" fmla="*/ 407720 h 759330"/>
                  <a:gd name="connsiteX6" fmla="*/ 24370 w 156558"/>
                  <a:gd name="connsiteY6" fmla="*/ 0 h 759330"/>
                  <a:gd name="connsiteX7" fmla="*/ 0 w 156558"/>
                  <a:gd name="connsiteY7" fmla="*/ 407720 h 759330"/>
                  <a:gd name="connsiteX8" fmla="*/ 4284 w 156558"/>
                  <a:gd name="connsiteY8" fmla="*/ 567205 h 759330"/>
                  <a:gd name="connsiteX9" fmla="*/ 5997 w 156558"/>
                  <a:gd name="connsiteY9" fmla="*/ 585410 h 759330"/>
                  <a:gd name="connsiteX10" fmla="*/ 22085 w 156558"/>
                  <a:gd name="connsiteY10" fmla="*/ 602003 h 759330"/>
                  <a:gd name="connsiteX11" fmla="*/ 49121 w 156558"/>
                  <a:gd name="connsiteY11" fmla="*/ 620967 h 759330"/>
                  <a:gd name="connsiteX12" fmla="*/ 93577 w 156558"/>
                  <a:gd name="connsiteY12" fmla="*/ 660507 h 759330"/>
                  <a:gd name="connsiteX13" fmla="*/ 156215 w 156558"/>
                  <a:gd name="connsiteY13" fmla="*/ 759308 h 759330"/>
                  <a:gd name="connsiteX14" fmla="*/ 102811 w 156558"/>
                  <a:gd name="connsiteY14" fmla="*/ 652352 h 759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6558" h="759330">
                    <a:moveTo>
                      <a:pt x="102811" y="652352"/>
                    </a:moveTo>
                    <a:cubicBezTo>
                      <a:pt x="89131" y="636963"/>
                      <a:pt x="74233" y="622693"/>
                      <a:pt x="58259" y="609684"/>
                    </a:cubicBezTo>
                    <a:cubicBezTo>
                      <a:pt x="49597" y="602762"/>
                      <a:pt x="40648" y="595745"/>
                      <a:pt x="30843" y="589108"/>
                    </a:cubicBezTo>
                    <a:lnTo>
                      <a:pt x="21895" y="583040"/>
                    </a:lnTo>
                    <a:lnTo>
                      <a:pt x="20562" y="565878"/>
                    </a:lnTo>
                    <a:cubicBezTo>
                      <a:pt x="17611" y="517615"/>
                      <a:pt x="17325" y="463948"/>
                      <a:pt x="17706" y="407720"/>
                    </a:cubicBezTo>
                    <a:cubicBezTo>
                      <a:pt x="20467" y="182621"/>
                      <a:pt x="29701" y="0"/>
                      <a:pt x="24370" y="0"/>
                    </a:cubicBezTo>
                    <a:cubicBezTo>
                      <a:pt x="19039" y="0"/>
                      <a:pt x="2761" y="181957"/>
                      <a:pt x="0" y="407720"/>
                    </a:cubicBezTo>
                    <a:cubicBezTo>
                      <a:pt x="0" y="464137"/>
                      <a:pt x="0" y="518089"/>
                      <a:pt x="4284" y="567205"/>
                    </a:cubicBezTo>
                    <a:lnTo>
                      <a:pt x="5997" y="585410"/>
                    </a:lnTo>
                    <a:cubicBezTo>
                      <a:pt x="8472" y="594134"/>
                      <a:pt x="13803" y="594892"/>
                      <a:pt x="22085" y="602003"/>
                    </a:cubicBezTo>
                    <a:cubicBezTo>
                      <a:pt x="30367" y="609115"/>
                      <a:pt x="40553" y="614804"/>
                      <a:pt x="49121" y="620967"/>
                    </a:cubicBezTo>
                    <a:cubicBezTo>
                      <a:pt x="64913" y="633019"/>
                      <a:pt x="79773" y="646236"/>
                      <a:pt x="93577" y="660507"/>
                    </a:cubicBezTo>
                    <a:cubicBezTo>
                      <a:pt x="145648" y="712846"/>
                      <a:pt x="153074" y="760540"/>
                      <a:pt x="156215" y="759308"/>
                    </a:cubicBezTo>
                    <a:cubicBezTo>
                      <a:pt x="158024" y="760540"/>
                      <a:pt x="154406" y="709243"/>
                      <a:pt x="102811" y="652352"/>
                    </a:cubicBezTo>
                    <a:close/>
                  </a:path>
                </a:pathLst>
              </a:custGeom>
              <a:solidFill>
                <a:srgbClr val="5D5D5D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9" name="Freeform 658">
                <a:extLst>
                  <a:ext uri="{FF2B5EF4-FFF2-40B4-BE49-F238E27FC236}">
                    <a16:creationId xmlns:a16="http://schemas.microsoft.com/office/drawing/2014/main" id="{3C48B964-EB2B-804C-B064-1CD36BF1920B}"/>
                  </a:ext>
                </a:extLst>
              </p:cNvPr>
              <p:cNvSpPr/>
              <p:nvPr/>
            </p:nvSpPr>
            <p:spPr>
              <a:xfrm>
                <a:off x="7313543" y="3500554"/>
                <a:ext cx="156591" cy="759330"/>
              </a:xfrm>
              <a:custGeom>
                <a:avLst/>
                <a:gdLst>
                  <a:gd name="connsiteX0" fmla="*/ 102811 w 156591"/>
                  <a:gd name="connsiteY0" fmla="*/ 652162 h 759330"/>
                  <a:gd name="connsiteX1" fmla="*/ 58354 w 156591"/>
                  <a:gd name="connsiteY1" fmla="*/ 609684 h 759330"/>
                  <a:gd name="connsiteX2" fmla="*/ 30843 w 156591"/>
                  <a:gd name="connsiteY2" fmla="*/ 589013 h 759330"/>
                  <a:gd name="connsiteX3" fmla="*/ 21895 w 156591"/>
                  <a:gd name="connsiteY3" fmla="*/ 583040 h 759330"/>
                  <a:gd name="connsiteX4" fmla="*/ 20657 w 156591"/>
                  <a:gd name="connsiteY4" fmla="*/ 565878 h 759330"/>
                  <a:gd name="connsiteX5" fmla="*/ 17706 w 156591"/>
                  <a:gd name="connsiteY5" fmla="*/ 407720 h 759330"/>
                  <a:gd name="connsiteX6" fmla="*/ 24465 w 156591"/>
                  <a:gd name="connsiteY6" fmla="*/ 0 h 759330"/>
                  <a:gd name="connsiteX7" fmla="*/ 0 w 156591"/>
                  <a:gd name="connsiteY7" fmla="*/ 407720 h 759330"/>
                  <a:gd name="connsiteX8" fmla="*/ 4379 w 156591"/>
                  <a:gd name="connsiteY8" fmla="*/ 567205 h 759330"/>
                  <a:gd name="connsiteX9" fmla="*/ 6092 w 156591"/>
                  <a:gd name="connsiteY9" fmla="*/ 585410 h 759330"/>
                  <a:gd name="connsiteX10" fmla="*/ 22180 w 156591"/>
                  <a:gd name="connsiteY10" fmla="*/ 602003 h 759330"/>
                  <a:gd name="connsiteX11" fmla="*/ 49216 w 156591"/>
                  <a:gd name="connsiteY11" fmla="*/ 620967 h 759330"/>
                  <a:gd name="connsiteX12" fmla="*/ 93672 w 156591"/>
                  <a:gd name="connsiteY12" fmla="*/ 660506 h 759330"/>
                  <a:gd name="connsiteX13" fmla="*/ 156215 w 156591"/>
                  <a:gd name="connsiteY13" fmla="*/ 759307 h 759330"/>
                  <a:gd name="connsiteX14" fmla="*/ 102811 w 156591"/>
                  <a:gd name="connsiteY14" fmla="*/ 652162 h 759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6591" h="759330">
                    <a:moveTo>
                      <a:pt x="102811" y="652162"/>
                    </a:moveTo>
                    <a:cubicBezTo>
                      <a:pt x="89179" y="636811"/>
                      <a:pt x="74319" y="622608"/>
                      <a:pt x="58354" y="609684"/>
                    </a:cubicBezTo>
                    <a:cubicBezTo>
                      <a:pt x="49692" y="602762"/>
                      <a:pt x="40648" y="595745"/>
                      <a:pt x="30843" y="589013"/>
                    </a:cubicBezTo>
                    <a:cubicBezTo>
                      <a:pt x="29701" y="588350"/>
                      <a:pt x="24751" y="584936"/>
                      <a:pt x="21895" y="583040"/>
                    </a:cubicBezTo>
                    <a:lnTo>
                      <a:pt x="20657" y="565878"/>
                    </a:lnTo>
                    <a:cubicBezTo>
                      <a:pt x="17706" y="517615"/>
                      <a:pt x="17421" y="463948"/>
                      <a:pt x="17706" y="407720"/>
                    </a:cubicBezTo>
                    <a:cubicBezTo>
                      <a:pt x="20562" y="182621"/>
                      <a:pt x="29796" y="0"/>
                      <a:pt x="24465" y="0"/>
                    </a:cubicBezTo>
                    <a:cubicBezTo>
                      <a:pt x="19134" y="0"/>
                      <a:pt x="2856" y="181957"/>
                      <a:pt x="0" y="407720"/>
                    </a:cubicBezTo>
                    <a:cubicBezTo>
                      <a:pt x="0" y="464137"/>
                      <a:pt x="0" y="518089"/>
                      <a:pt x="4379" y="567205"/>
                    </a:cubicBezTo>
                    <a:lnTo>
                      <a:pt x="6092" y="585410"/>
                    </a:lnTo>
                    <a:cubicBezTo>
                      <a:pt x="8568" y="594228"/>
                      <a:pt x="13898" y="594892"/>
                      <a:pt x="22180" y="602003"/>
                    </a:cubicBezTo>
                    <a:cubicBezTo>
                      <a:pt x="30462" y="609115"/>
                      <a:pt x="40648" y="614804"/>
                      <a:pt x="49216" y="620967"/>
                    </a:cubicBezTo>
                    <a:cubicBezTo>
                      <a:pt x="65009" y="633019"/>
                      <a:pt x="79868" y="646236"/>
                      <a:pt x="93672" y="660506"/>
                    </a:cubicBezTo>
                    <a:cubicBezTo>
                      <a:pt x="145648" y="712846"/>
                      <a:pt x="153169" y="760540"/>
                      <a:pt x="156215" y="759307"/>
                    </a:cubicBezTo>
                    <a:cubicBezTo>
                      <a:pt x="158119" y="760350"/>
                      <a:pt x="154597" y="709054"/>
                      <a:pt x="102811" y="652162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0" name="Freeform 659">
                <a:extLst>
                  <a:ext uri="{FF2B5EF4-FFF2-40B4-BE49-F238E27FC236}">
                    <a16:creationId xmlns:a16="http://schemas.microsoft.com/office/drawing/2014/main" id="{385B5670-D61C-0E40-82AF-701189CB4C16}"/>
                  </a:ext>
                </a:extLst>
              </p:cNvPr>
              <p:cNvSpPr/>
              <p:nvPr/>
            </p:nvSpPr>
            <p:spPr>
              <a:xfrm>
                <a:off x="6347900" y="3546569"/>
                <a:ext cx="868049" cy="333653"/>
              </a:xfrm>
              <a:custGeom>
                <a:avLst/>
                <a:gdLst>
                  <a:gd name="connsiteX0" fmla="*/ 826563 w 868049"/>
                  <a:gd name="connsiteY0" fmla="*/ 447 h 333653"/>
                  <a:gd name="connsiteX1" fmla="*/ 56626 w 868049"/>
                  <a:gd name="connsiteY1" fmla="*/ 239864 h 333653"/>
                  <a:gd name="connsiteX2" fmla="*/ 43680 w 868049"/>
                  <a:gd name="connsiteY2" fmla="*/ 333639 h 333653"/>
                  <a:gd name="connsiteX3" fmla="*/ 566110 w 868049"/>
                  <a:gd name="connsiteY3" fmla="*/ 130538 h 333653"/>
                  <a:gd name="connsiteX4" fmla="*/ 826563 w 868049"/>
                  <a:gd name="connsiteY4" fmla="*/ 447 h 33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8049" h="333653">
                    <a:moveTo>
                      <a:pt x="826563" y="447"/>
                    </a:moveTo>
                    <a:cubicBezTo>
                      <a:pt x="705094" y="-10078"/>
                      <a:pt x="132973" y="168181"/>
                      <a:pt x="56626" y="239864"/>
                    </a:cubicBezTo>
                    <a:cubicBezTo>
                      <a:pt x="-19720" y="311547"/>
                      <a:pt x="-13627" y="331933"/>
                      <a:pt x="43680" y="333639"/>
                    </a:cubicBezTo>
                    <a:cubicBezTo>
                      <a:pt x="100987" y="335346"/>
                      <a:pt x="335262" y="177568"/>
                      <a:pt x="566110" y="130538"/>
                    </a:cubicBezTo>
                    <a:cubicBezTo>
                      <a:pt x="796958" y="83508"/>
                      <a:pt x="944319" y="10592"/>
                      <a:pt x="826563" y="447"/>
                    </a:cubicBezTo>
                    <a:close/>
                  </a:path>
                </a:pathLst>
              </a:custGeom>
              <a:solidFill>
                <a:srgbClr val="E8E8E8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1" name="Freeform 660">
                <a:extLst>
                  <a:ext uri="{FF2B5EF4-FFF2-40B4-BE49-F238E27FC236}">
                    <a16:creationId xmlns:a16="http://schemas.microsoft.com/office/drawing/2014/main" id="{DD8F33B0-AE37-3345-80CF-1A8E9CD96EDF}"/>
                  </a:ext>
                </a:extLst>
              </p:cNvPr>
              <p:cNvSpPr/>
              <p:nvPr/>
            </p:nvSpPr>
            <p:spPr>
              <a:xfrm>
                <a:off x="7278299" y="3513165"/>
                <a:ext cx="116064" cy="93136"/>
              </a:xfrm>
              <a:custGeom>
                <a:avLst/>
                <a:gdLst>
                  <a:gd name="connsiteX0" fmla="*/ 78272 w 116064"/>
                  <a:gd name="connsiteY0" fmla="*/ 0 h 93136"/>
                  <a:gd name="connsiteX1" fmla="*/ 6115 w 116064"/>
                  <a:gd name="connsiteY1" fmla="*/ 37927 h 93136"/>
                  <a:gd name="connsiteX2" fmla="*/ 3640 w 116064"/>
                  <a:gd name="connsiteY2" fmla="*/ 89604 h 93136"/>
                  <a:gd name="connsiteX3" fmla="*/ 73227 w 116064"/>
                  <a:gd name="connsiteY3" fmla="*/ 61917 h 93136"/>
                  <a:gd name="connsiteX4" fmla="*/ 114922 w 116064"/>
                  <a:gd name="connsiteY4" fmla="*/ 53098 h 93136"/>
                  <a:gd name="connsiteX5" fmla="*/ 78272 w 116064"/>
                  <a:gd name="connsiteY5" fmla="*/ 0 h 93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064" h="93136">
                    <a:moveTo>
                      <a:pt x="78272" y="0"/>
                    </a:moveTo>
                    <a:cubicBezTo>
                      <a:pt x="78272" y="0"/>
                      <a:pt x="13730" y="23989"/>
                      <a:pt x="6115" y="37927"/>
                    </a:cubicBezTo>
                    <a:cubicBezTo>
                      <a:pt x="-1073" y="54265"/>
                      <a:pt x="-1958" y="72660"/>
                      <a:pt x="3640" y="89604"/>
                    </a:cubicBezTo>
                    <a:cubicBezTo>
                      <a:pt x="8685" y="104680"/>
                      <a:pt x="55426" y="66942"/>
                      <a:pt x="73227" y="61917"/>
                    </a:cubicBezTo>
                    <a:cubicBezTo>
                      <a:pt x="91028" y="56891"/>
                      <a:pt x="106069" y="75760"/>
                      <a:pt x="114922" y="53098"/>
                    </a:cubicBezTo>
                    <a:cubicBezTo>
                      <a:pt x="123775" y="30437"/>
                      <a:pt x="78272" y="0"/>
                      <a:pt x="78272" y="0"/>
                    </a:cubicBezTo>
                    <a:close/>
                  </a:path>
                </a:pathLst>
              </a:custGeom>
              <a:solidFill>
                <a:srgbClr val="A3A3A3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2" name="Freeform 661">
                <a:extLst>
                  <a:ext uri="{FF2B5EF4-FFF2-40B4-BE49-F238E27FC236}">
                    <a16:creationId xmlns:a16="http://schemas.microsoft.com/office/drawing/2014/main" id="{2D2DBF73-CBCA-1B49-BA4F-B7C1C4D2665F}"/>
                  </a:ext>
                </a:extLst>
              </p:cNvPr>
              <p:cNvSpPr/>
              <p:nvPr/>
            </p:nvSpPr>
            <p:spPr>
              <a:xfrm>
                <a:off x="7276975" y="3511533"/>
                <a:ext cx="118811" cy="95518"/>
              </a:xfrm>
              <a:custGeom>
                <a:avLst/>
                <a:gdLst>
                  <a:gd name="connsiteX0" fmla="*/ 79120 w 118811"/>
                  <a:gd name="connsiteY0" fmla="*/ 399 h 95518"/>
                  <a:gd name="connsiteX1" fmla="*/ 6296 w 118811"/>
                  <a:gd name="connsiteY1" fmla="*/ 38327 h 95518"/>
                  <a:gd name="connsiteX2" fmla="*/ 3631 w 118811"/>
                  <a:gd name="connsiteY2" fmla="*/ 91141 h 95518"/>
                  <a:gd name="connsiteX3" fmla="*/ 7344 w 118811"/>
                  <a:gd name="connsiteY3" fmla="*/ 95028 h 95518"/>
                  <a:gd name="connsiteX4" fmla="*/ 48468 w 118811"/>
                  <a:gd name="connsiteY4" fmla="*/ 78056 h 95518"/>
                  <a:gd name="connsiteX5" fmla="*/ 74932 w 118811"/>
                  <a:gd name="connsiteY5" fmla="*/ 64212 h 95518"/>
                  <a:gd name="connsiteX6" fmla="*/ 93114 w 118811"/>
                  <a:gd name="connsiteY6" fmla="*/ 65255 h 95518"/>
                  <a:gd name="connsiteX7" fmla="*/ 117484 w 118811"/>
                  <a:gd name="connsiteY7" fmla="*/ 54636 h 95518"/>
                  <a:gd name="connsiteX8" fmla="*/ 80358 w 118811"/>
                  <a:gd name="connsiteY8" fmla="*/ 20 h 95518"/>
                  <a:gd name="connsiteX9" fmla="*/ 79120 w 118811"/>
                  <a:gd name="connsiteY9" fmla="*/ 399 h 95518"/>
                  <a:gd name="connsiteX10" fmla="*/ 8391 w 118811"/>
                  <a:gd name="connsiteY10" fmla="*/ 93037 h 95518"/>
                  <a:gd name="connsiteX11" fmla="*/ 6201 w 118811"/>
                  <a:gd name="connsiteY11" fmla="*/ 90667 h 95518"/>
                  <a:gd name="connsiteX12" fmla="*/ 2774 w 118811"/>
                  <a:gd name="connsiteY12" fmla="*/ 67436 h 95518"/>
                  <a:gd name="connsiteX13" fmla="*/ 8676 w 118811"/>
                  <a:gd name="connsiteY13" fmla="*/ 40128 h 95518"/>
                  <a:gd name="connsiteX14" fmla="*/ 79406 w 118811"/>
                  <a:gd name="connsiteY14" fmla="*/ 3149 h 95518"/>
                  <a:gd name="connsiteX15" fmla="*/ 116056 w 118811"/>
                  <a:gd name="connsiteY15" fmla="*/ 48378 h 95518"/>
                  <a:gd name="connsiteX16" fmla="*/ 115009 w 118811"/>
                  <a:gd name="connsiteY16" fmla="*/ 54067 h 95518"/>
                  <a:gd name="connsiteX17" fmla="*/ 93685 w 118811"/>
                  <a:gd name="connsiteY17" fmla="*/ 63548 h 95518"/>
                  <a:gd name="connsiteX18" fmla="*/ 74170 w 118811"/>
                  <a:gd name="connsiteY18" fmla="*/ 62600 h 95518"/>
                  <a:gd name="connsiteX19" fmla="*/ 47135 w 118811"/>
                  <a:gd name="connsiteY19" fmla="*/ 76633 h 95518"/>
                  <a:gd name="connsiteX20" fmla="*/ 8391 w 118811"/>
                  <a:gd name="connsiteY20" fmla="*/ 93037 h 95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811" h="95518">
                    <a:moveTo>
                      <a:pt x="79120" y="399"/>
                    </a:moveTo>
                    <a:cubicBezTo>
                      <a:pt x="76455" y="1347"/>
                      <a:pt x="14007" y="24673"/>
                      <a:pt x="6296" y="38327"/>
                    </a:cubicBezTo>
                    <a:cubicBezTo>
                      <a:pt x="-1053" y="55015"/>
                      <a:pt x="-2005" y="73808"/>
                      <a:pt x="3631" y="91141"/>
                    </a:cubicBezTo>
                    <a:cubicBezTo>
                      <a:pt x="4193" y="92942"/>
                      <a:pt x="5563" y="94374"/>
                      <a:pt x="7344" y="95028"/>
                    </a:cubicBezTo>
                    <a:cubicBezTo>
                      <a:pt x="15054" y="97873"/>
                      <a:pt x="32094" y="87822"/>
                      <a:pt x="48468" y="78056"/>
                    </a:cubicBezTo>
                    <a:cubicBezTo>
                      <a:pt x="56797" y="72566"/>
                      <a:pt x="65669" y="67929"/>
                      <a:pt x="74932" y="64212"/>
                    </a:cubicBezTo>
                    <a:cubicBezTo>
                      <a:pt x="80977" y="62932"/>
                      <a:pt x="87260" y="63293"/>
                      <a:pt x="93114" y="65255"/>
                    </a:cubicBezTo>
                    <a:cubicBezTo>
                      <a:pt x="102634" y="67626"/>
                      <a:pt x="111582" y="69807"/>
                      <a:pt x="117484" y="54636"/>
                    </a:cubicBezTo>
                    <a:cubicBezTo>
                      <a:pt x="127004" y="31121"/>
                      <a:pt x="82262" y="1347"/>
                      <a:pt x="80358" y="20"/>
                    </a:cubicBezTo>
                    <a:cubicBezTo>
                      <a:pt x="79911" y="-56"/>
                      <a:pt x="79444" y="86"/>
                      <a:pt x="79120" y="399"/>
                    </a:cubicBezTo>
                    <a:close/>
                    <a:moveTo>
                      <a:pt x="8391" y="93037"/>
                    </a:moveTo>
                    <a:cubicBezTo>
                      <a:pt x="7305" y="92658"/>
                      <a:pt x="6487" y="91776"/>
                      <a:pt x="6201" y="90667"/>
                    </a:cubicBezTo>
                    <a:cubicBezTo>
                      <a:pt x="3888" y="83138"/>
                      <a:pt x="2727" y="75306"/>
                      <a:pt x="2774" y="67436"/>
                    </a:cubicBezTo>
                    <a:cubicBezTo>
                      <a:pt x="2479" y="57992"/>
                      <a:pt x="4507" y="48615"/>
                      <a:pt x="8676" y="40128"/>
                    </a:cubicBezTo>
                    <a:cubicBezTo>
                      <a:pt x="15721" y="27233"/>
                      <a:pt x="75313" y="4666"/>
                      <a:pt x="79406" y="3149"/>
                    </a:cubicBezTo>
                    <a:cubicBezTo>
                      <a:pt x="82547" y="5330"/>
                      <a:pt x="116056" y="28655"/>
                      <a:pt x="116056" y="48378"/>
                    </a:cubicBezTo>
                    <a:cubicBezTo>
                      <a:pt x="116047" y="50321"/>
                      <a:pt x="115694" y="52246"/>
                      <a:pt x="115009" y="54067"/>
                    </a:cubicBezTo>
                    <a:cubicBezTo>
                      <a:pt x="109964" y="67057"/>
                      <a:pt x="103110" y="65445"/>
                      <a:pt x="93685" y="63548"/>
                    </a:cubicBezTo>
                    <a:cubicBezTo>
                      <a:pt x="87383" y="61500"/>
                      <a:pt x="80644" y="61178"/>
                      <a:pt x="74170" y="62600"/>
                    </a:cubicBezTo>
                    <a:cubicBezTo>
                      <a:pt x="64689" y="66327"/>
                      <a:pt x="55636" y="71030"/>
                      <a:pt x="47135" y="76633"/>
                    </a:cubicBezTo>
                    <a:cubicBezTo>
                      <a:pt x="31999" y="85167"/>
                      <a:pt x="14769" y="95408"/>
                      <a:pt x="8391" y="93037"/>
                    </a:cubicBezTo>
                    <a:close/>
                  </a:path>
                </a:pathLst>
              </a:custGeom>
              <a:solidFill>
                <a:srgbClr val="5D5D5D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3" name="Freeform 662">
                <a:extLst>
                  <a:ext uri="{FF2B5EF4-FFF2-40B4-BE49-F238E27FC236}">
                    <a16:creationId xmlns:a16="http://schemas.microsoft.com/office/drawing/2014/main" id="{1E4051A6-32B2-5D4E-998B-84D83C31DB0F}"/>
                  </a:ext>
                </a:extLst>
              </p:cNvPr>
              <p:cNvSpPr/>
              <p:nvPr/>
            </p:nvSpPr>
            <p:spPr>
              <a:xfrm>
                <a:off x="7340320" y="3413428"/>
                <a:ext cx="131219" cy="188156"/>
              </a:xfrm>
              <a:custGeom>
                <a:avLst/>
                <a:gdLst>
                  <a:gd name="connsiteX0" fmla="*/ 2162 w 131219"/>
                  <a:gd name="connsiteY0" fmla="*/ 77454 h 188156"/>
                  <a:gd name="connsiteX1" fmla="*/ 42144 w 131219"/>
                  <a:gd name="connsiteY1" fmla="*/ 1600 h 188156"/>
                  <a:gd name="connsiteX2" fmla="*/ 42144 w 131219"/>
                  <a:gd name="connsiteY2" fmla="*/ 1600 h 188156"/>
                  <a:gd name="connsiteX3" fmla="*/ 113445 w 131219"/>
                  <a:gd name="connsiteY3" fmla="*/ 49009 h 188156"/>
                  <a:gd name="connsiteX4" fmla="*/ 129057 w 131219"/>
                  <a:gd name="connsiteY4" fmla="*/ 110736 h 188156"/>
                  <a:gd name="connsiteX5" fmla="*/ 89075 w 131219"/>
                  <a:gd name="connsiteY5" fmla="*/ 186591 h 188156"/>
                  <a:gd name="connsiteX6" fmla="*/ 89075 w 131219"/>
                  <a:gd name="connsiteY6" fmla="*/ 186591 h 188156"/>
                  <a:gd name="connsiteX7" fmla="*/ 17774 w 131219"/>
                  <a:gd name="connsiteY7" fmla="*/ 139181 h 188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219" h="188156">
                    <a:moveTo>
                      <a:pt x="2162" y="77454"/>
                    </a:moveTo>
                    <a:cubicBezTo>
                      <a:pt x="-6501" y="43415"/>
                      <a:pt x="11682" y="9564"/>
                      <a:pt x="42144" y="1600"/>
                    </a:cubicBezTo>
                    <a:lnTo>
                      <a:pt x="42144" y="1600"/>
                    </a:lnTo>
                    <a:cubicBezTo>
                      <a:pt x="72892" y="-6176"/>
                      <a:pt x="104782" y="15159"/>
                      <a:pt x="113445" y="49009"/>
                    </a:cubicBezTo>
                    <a:lnTo>
                      <a:pt x="129057" y="110736"/>
                    </a:lnTo>
                    <a:cubicBezTo>
                      <a:pt x="137720" y="144776"/>
                      <a:pt x="119538" y="178626"/>
                      <a:pt x="89075" y="186591"/>
                    </a:cubicBezTo>
                    <a:lnTo>
                      <a:pt x="89075" y="186591"/>
                    </a:lnTo>
                    <a:cubicBezTo>
                      <a:pt x="58327" y="194271"/>
                      <a:pt x="26342" y="172937"/>
                      <a:pt x="17774" y="139181"/>
                    </a:cubicBezTo>
                    <a:close/>
                  </a:path>
                </a:pathLst>
              </a:custGeom>
              <a:solidFill>
                <a:srgbClr val="D2D2D2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4" name="Freeform 663">
                <a:extLst>
                  <a:ext uri="{FF2B5EF4-FFF2-40B4-BE49-F238E27FC236}">
                    <a16:creationId xmlns:a16="http://schemas.microsoft.com/office/drawing/2014/main" id="{399D6419-1CCF-B442-858C-C198D4132B28}"/>
                  </a:ext>
                </a:extLst>
              </p:cNvPr>
              <p:cNvSpPr/>
              <p:nvPr/>
            </p:nvSpPr>
            <p:spPr>
              <a:xfrm>
                <a:off x="7338926" y="3412267"/>
                <a:ext cx="134014" cy="191055"/>
              </a:xfrm>
              <a:custGeom>
                <a:avLst/>
                <a:gdLst>
                  <a:gd name="connsiteX0" fmla="*/ 43253 w 134014"/>
                  <a:gd name="connsiteY0" fmla="*/ 1718 h 191055"/>
                  <a:gd name="connsiteX1" fmla="*/ 9268 w 134014"/>
                  <a:gd name="connsiteY1" fmla="*/ 27414 h 191055"/>
                  <a:gd name="connsiteX2" fmla="*/ 2224 w 134014"/>
                  <a:gd name="connsiteY2" fmla="*/ 78995 h 191055"/>
                  <a:gd name="connsiteX3" fmla="*/ 2224 w 134014"/>
                  <a:gd name="connsiteY3" fmla="*/ 78995 h 191055"/>
                  <a:gd name="connsiteX4" fmla="*/ 17836 w 134014"/>
                  <a:gd name="connsiteY4" fmla="*/ 140627 h 191055"/>
                  <a:gd name="connsiteX5" fmla="*/ 48584 w 134014"/>
                  <a:gd name="connsiteY5" fmla="*/ 182727 h 191055"/>
                  <a:gd name="connsiteX6" fmla="*/ 123540 w 134014"/>
                  <a:gd name="connsiteY6" fmla="*/ 165754 h 191055"/>
                  <a:gd name="connsiteX7" fmla="*/ 124740 w 134014"/>
                  <a:gd name="connsiteY7" fmla="*/ 163763 h 191055"/>
                  <a:gd name="connsiteX8" fmla="*/ 131784 w 134014"/>
                  <a:gd name="connsiteY8" fmla="*/ 112182 h 191055"/>
                  <a:gd name="connsiteX9" fmla="*/ 116172 w 134014"/>
                  <a:gd name="connsiteY9" fmla="*/ 50549 h 191055"/>
                  <a:gd name="connsiteX10" fmla="*/ 85424 w 134014"/>
                  <a:gd name="connsiteY10" fmla="*/ 7881 h 191055"/>
                  <a:gd name="connsiteX11" fmla="*/ 43253 w 134014"/>
                  <a:gd name="connsiteY11" fmla="*/ 1718 h 191055"/>
                  <a:gd name="connsiteX12" fmla="*/ 49916 w 134014"/>
                  <a:gd name="connsiteY12" fmla="*/ 180451 h 191055"/>
                  <a:gd name="connsiteX13" fmla="*/ 20501 w 134014"/>
                  <a:gd name="connsiteY13" fmla="*/ 139963 h 191055"/>
                  <a:gd name="connsiteX14" fmla="*/ 4889 w 134014"/>
                  <a:gd name="connsiteY14" fmla="*/ 78331 h 191055"/>
                  <a:gd name="connsiteX15" fmla="*/ 11553 w 134014"/>
                  <a:gd name="connsiteY15" fmla="*/ 28836 h 191055"/>
                  <a:gd name="connsiteX16" fmla="*/ 43919 w 134014"/>
                  <a:gd name="connsiteY16" fmla="*/ 4278 h 191055"/>
                  <a:gd name="connsiteX17" fmla="*/ 83996 w 134014"/>
                  <a:gd name="connsiteY17" fmla="*/ 10631 h 191055"/>
                  <a:gd name="connsiteX18" fmla="*/ 113507 w 134014"/>
                  <a:gd name="connsiteY18" fmla="*/ 51024 h 191055"/>
                  <a:gd name="connsiteX19" fmla="*/ 129119 w 134014"/>
                  <a:gd name="connsiteY19" fmla="*/ 112656 h 191055"/>
                  <a:gd name="connsiteX20" fmla="*/ 122455 w 134014"/>
                  <a:gd name="connsiteY20" fmla="*/ 162151 h 191055"/>
                  <a:gd name="connsiteX21" fmla="*/ 51706 w 134014"/>
                  <a:gd name="connsiteY21" fmla="*/ 181513 h 191055"/>
                  <a:gd name="connsiteX22" fmla="*/ 49916 w 134014"/>
                  <a:gd name="connsiteY22" fmla="*/ 180451 h 191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4014" h="191055">
                    <a:moveTo>
                      <a:pt x="43253" y="1718"/>
                    </a:moveTo>
                    <a:cubicBezTo>
                      <a:pt x="28916" y="5391"/>
                      <a:pt x="16674" y="14651"/>
                      <a:pt x="9268" y="27414"/>
                    </a:cubicBezTo>
                    <a:cubicBezTo>
                      <a:pt x="187" y="43009"/>
                      <a:pt x="-2346" y="61548"/>
                      <a:pt x="2224" y="78995"/>
                    </a:cubicBezTo>
                    <a:lnTo>
                      <a:pt x="2224" y="78995"/>
                    </a:lnTo>
                    <a:lnTo>
                      <a:pt x="17836" y="140627"/>
                    </a:lnTo>
                    <a:cubicBezTo>
                      <a:pt x="22100" y="158159"/>
                      <a:pt x="33153" y="173292"/>
                      <a:pt x="48584" y="182727"/>
                    </a:cubicBezTo>
                    <a:cubicBezTo>
                      <a:pt x="73991" y="198656"/>
                      <a:pt x="107547" y="191052"/>
                      <a:pt x="123540" y="165754"/>
                    </a:cubicBezTo>
                    <a:cubicBezTo>
                      <a:pt x="123959" y="165100"/>
                      <a:pt x="124359" y="164436"/>
                      <a:pt x="124740" y="163763"/>
                    </a:cubicBezTo>
                    <a:cubicBezTo>
                      <a:pt x="133831" y="148175"/>
                      <a:pt x="136363" y="129628"/>
                      <a:pt x="131784" y="112182"/>
                    </a:cubicBezTo>
                    <a:lnTo>
                      <a:pt x="116172" y="50549"/>
                    </a:lnTo>
                    <a:cubicBezTo>
                      <a:pt x="112050" y="32812"/>
                      <a:pt x="100979" y="17451"/>
                      <a:pt x="85424" y="7881"/>
                    </a:cubicBezTo>
                    <a:cubicBezTo>
                      <a:pt x="72763" y="287"/>
                      <a:pt x="57570" y="-1933"/>
                      <a:pt x="43253" y="1718"/>
                    </a:cubicBezTo>
                    <a:close/>
                    <a:moveTo>
                      <a:pt x="49916" y="180451"/>
                    </a:moveTo>
                    <a:cubicBezTo>
                      <a:pt x="35152" y="171329"/>
                      <a:pt x="24575" y="156784"/>
                      <a:pt x="20501" y="139963"/>
                    </a:cubicBezTo>
                    <a:lnTo>
                      <a:pt x="4889" y="78331"/>
                    </a:lnTo>
                    <a:cubicBezTo>
                      <a:pt x="472" y="61605"/>
                      <a:pt x="2871" y="43815"/>
                      <a:pt x="11553" y="28836"/>
                    </a:cubicBezTo>
                    <a:cubicBezTo>
                      <a:pt x="18645" y="16703"/>
                      <a:pt x="30287" y="7871"/>
                      <a:pt x="43919" y="4278"/>
                    </a:cubicBezTo>
                    <a:cubicBezTo>
                      <a:pt x="57589" y="965"/>
                      <a:pt x="72030" y="3253"/>
                      <a:pt x="83996" y="10631"/>
                    </a:cubicBezTo>
                    <a:cubicBezTo>
                      <a:pt x="98828" y="19654"/>
                      <a:pt x="109451" y="34188"/>
                      <a:pt x="113507" y="51024"/>
                    </a:cubicBezTo>
                    <a:lnTo>
                      <a:pt x="129119" y="112656"/>
                    </a:lnTo>
                    <a:cubicBezTo>
                      <a:pt x="133536" y="129382"/>
                      <a:pt x="131137" y="147170"/>
                      <a:pt x="122455" y="162151"/>
                    </a:cubicBezTo>
                    <a:cubicBezTo>
                      <a:pt x="108290" y="186956"/>
                      <a:pt x="76609" y="195622"/>
                      <a:pt x="51706" y="181513"/>
                    </a:cubicBezTo>
                    <a:cubicBezTo>
                      <a:pt x="51106" y="181172"/>
                      <a:pt x="50507" y="180821"/>
                      <a:pt x="49916" y="180451"/>
                    </a:cubicBezTo>
                    <a:close/>
                  </a:path>
                </a:pathLst>
              </a:custGeom>
              <a:solidFill>
                <a:srgbClr val="5D5D5D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5" name="Freeform 664">
                <a:extLst>
                  <a:ext uri="{FF2B5EF4-FFF2-40B4-BE49-F238E27FC236}">
                    <a16:creationId xmlns:a16="http://schemas.microsoft.com/office/drawing/2014/main" id="{FF2045B9-97E6-1C46-98E7-EC25786D2C7E}"/>
                  </a:ext>
                </a:extLst>
              </p:cNvPr>
              <p:cNvSpPr/>
              <p:nvPr/>
            </p:nvSpPr>
            <p:spPr>
              <a:xfrm>
                <a:off x="7349336" y="3517811"/>
                <a:ext cx="122128" cy="83875"/>
              </a:xfrm>
              <a:custGeom>
                <a:avLst/>
                <a:gdLst>
                  <a:gd name="connsiteX0" fmla="*/ 113472 w 122128"/>
                  <a:gd name="connsiteY0" fmla="*/ 24368 h 83875"/>
                  <a:gd name="connsiteX1" fmla="*/ 0 w 122128"/>
                  <a:gd name="connsiteY1" fmla="*/ 0 h 83875"/>
                  <a:gd name="connsiteX2" fmla="*/ 8758 w 122128"/>
                  <a:gd name="connsiteY2" fmla="*/ 34798 h 83875"/>
                  <a:gd name="connsiteX3" fmla="*/ 80059 w 122128"/>
                  <a:gd name="connsiteY3" fmla="*/ 82208 h 83875"/>
                  <a:gd name="connsiteX4" fmla="*/ 120993 w 122128"/>
                  <a:gd name="connsiteY4" fmla="*/ 11283 h 83875"/>
                  <a:gd name="connsiteX5" fmla="*/ 113472 w 122128"/>
                  <a:gd name="connsiteY5" fmla="*/ 24368 h 8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128" h="83875">
                    <a:moveTo>
                      <a:pt x="113472" y="24368"/>
                    </a:moveTo>
                    <a:cubicBezTo>
                      <a:pt x="73966" y="70261"/>
                      <a:pt x="25893" y="43332"/>
                      <a:pt x="0" y="0"/>
                    </a:cubicBezTo>
                    <a:lnTo>
                      <a:pt x="8758" y="34798"/>
                    </a:lnTo>
                    <a:cubicBezTo>
                      <a:pt x="17325" y="68838"/>
                      <a:pt x="49311" y="90172"/>
                      <a:pt x="80059" y="82208"/>
                    </a:cubicBezTo>
                    <a:cubicBezTo>
                      <a:pt x="109284" y="74812"/>
                      <a:pt x="126895" y="43711"/>
                      <a:pt x="120993" y="11283"/>
                    </a:cubicBezTo>
                    <a:cubicBezTo>
                      <a:pt x="118756" y="15797"/>
                      <a:pt x="116252" y="20168"/>
                      <a:pt x="113472" y="24368"/>
                    </a:cubicBezTo>
                    <a:close/>
                  </a:path>
                </a:pathLst>
              </a:custGeom>
              <a:solidFill>
                <a:srgbClr val="A3A3A3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6" name="Freeform 665">
                <a:extLst>
                  <a:ext uri="{FF2B5EF4-FFF2-40B4-BE49-F238E27FC236}">
                    <a16:creationId xmlns:a16="http://schemas.microsoft.com/office/drawing/2014/main" id="{D001283C-4E6F-C447-9C32-498B35AEC463}"/>
                  </a:ext>
                </a:extLst>
              </p:cNvPr>
              <p:cNvSpPr/>
              <p:nvPr/>
            </p:nvSpPr>
            <p:spPr>
              <a:xfrm>
                <a:off x="8270442" y="3628085"/>
                <a:ext cx="239320" cy="83819"/>
              </a:xfrm>
              <a:custGeom>
                <a:avLst/>
                <a:gdLst>
                  <a:gd name="connsiteX0" fmla="*/ 239320 w 239320"/>
                  <a:gd name="connsiteY0" fmla="*/ 41910 h 83819"/>
                  <a:gd name="connsiteX1" fmla="*/ 197435 w 239320"/>
                  <a:gd name="connsiteY1" fmla="*/ 83820 h 83819"/>
                  <a:gd name="connsiteX2" fmla="*/ 197339 w 239320"/>
                  <a:gd name="connsiteY2" fmla="*/ 83820 h 83819"/>
                  <a:gd name="connsiteX3" fmla="*/ 41981 w 239320"/>
                  <a:gd name="connsiteY3" fmla="*/ 83820 h 83819"/>
                  <a:gd name="connsiteX4" fmla="*/ 0 w 239320"/>
                  <a:gd name="connsiteY4" fmla="*/ 42005 h 83819"/>
                  <a:gd name="connsiteX5" fmla="*/ 0 w 239320"/>
                  <a:gd name="connsiteY5" fmla="*/ 41910 h 83819"/>
                  <a:gd name="connsiteX6" fmla="*/ 0 w 239320"/>
                  <a:gd name="connsiteY6" fmla="*/ 41910 h 83819"/>
                  <a:gd name="connsiteX7" fmla="*/ 41886 w 239320"/>
                  <a:gd name="connsiteY7" fmla="*/ 0 h 83819"/>
                  <a:gd name="connsiteX8" fmla="*/ 41981 w 239320"/>
                  <a:gd name="connsiteY8" fmla="*/ 0 h 83819"/>
                  <a:gd name="connsiteX9" fmla="*/ 197339 w 239320"/>
                  <a:gd name="connsiteY9" fmla="*/ 0 h 83819"/>
                  <a:gd name="connsiteX10" fmla="*/ 239320 w 239320"/>
                  <a:gd name="connsiteY10" fmla="*/ 41815 h 83819"/>
                  <a:gd name="connsiteX11" fmla="*/ 239320 w 239320"/>
                  <a:gd name="connsiteY11" fmla="*/ 41910 h 8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9320" h="83819">
                    <a:moveTo>
                      <a:pt x="239320" y="41910"/>
                    </a:moveTo>
                    <a:cubicBezTo>
                      <a:pt x="239377" y="65008"/>
                      <a:pt x="220624" y="83763"/>
                      <a:pt x="197435" y="83820"/>
                    </a:cubicBezTo>
                    <a:cubicBezTo>
                      <a:pt x="197406" y="83820"/>
                      <a:pt x="197368" y="83820"/>
                      <a:pt x="197339" y="83820"/>
                    </a:cubicBezTo>
                    <a:lnTo>
                      <a:pt x="41981" y="83820"/>
                    </a:lnTo>
                    <a:cubicBezTo>
                      <a:pt x="18792" y="83820"/>
                      <a:pt x="0" y="65102"/>
                      <a:pt x="0" y="42005"/>
                    </a:cubicBezTo>
                    <a:cubicBezTo>
                      <a:pt x="0" y="41976"/>
                      <a:pt x="0" y="41938"/>
                      <a:pt x="0" y="41910"/>
                    </a:cubicBezTo>
                    <a:lnTo>
                      <a:pt x="0" y="41910"/>
                    </a:lnTo>
                    <a:cubicBezTo>
                      <a:pt x="-57" y="18812"/>
                      <a:pt x="18696" y="57"/>
                      <a:pt x="41886" y="0"/>
                    </a:cubicBezTo>
                    <a:cubicBezTo>
                      <a:pt x="41914" y="0"/>
                      <a:pt x="41953" y="0"/>
                      <a:pt x="41981" y="0"/>
                    </a:cubicBezTo>
                    <a:lnTo>
                      <a:pt x="197339" y="0"/>
                    </a:lnTo>
                    <a:cubicBezTo>
                      <a:pt x="220529" y="0"/>
                      <a:pt x="239320" y="18717"/>
                      <a:pt x="239320" y="41815"/>
                    </a:cubicBezTo>
                    <a:cubicBezTo>
                      <a:pt x="239320" y="41843"/>
                      <a:pt x="239320" y="41881"/>
                      <a:pt x="239320" y="41910"/>
                    </a:cubicBezTo>
                    <a:close/>
                  </a:path>
                </a:pathLst>
              </a:custGeom>
              <a:solidFill>
                <a:srgbClr val="5D5D5D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7" name="Freeform 666">
                <a:extLst>
                  <a:ext uri="{FF2B5EF4-FFF2-40B4-BE49-F238E27FC236}">
                    <a16:creationId xmlns:a16="http://schemas.microsoft.com/office/drawing/2014/main" id="{BD317A8D-F404-DC40-82DF-3EA59C9D87B3}"/>
                  </a:ext>
                </a:extLst>
              </p:cNvPr>
              <p:cNvSpPr/>
              <p:nvPr/>
            </p:nvSpPr>
            <p:spPr>
              <a:xfrm>
                <a:off x="8269015" y="3626758"/>
                <a:ext cx="242175" cy="86474"/>
              </a:xfrm>
              <a:custGeom>
                <a:avLst/>
                <a:gdLst>
                  <a:gd name="connsiteX0" fmla="*/ 43409 w 242175"/>
                  <a:gd name="connsiteY0" fmla="*/ 0 h 86474"/>
                  <a:gd name="connsiteX1" fmla="*/ 0 w 242175"/>
                  <a:gd name="connsiteY1" fmla="*/ 43237 h 86474"/>
                  <a:gd name="connsiteX2" fmla="*/ 43409 w 242175"/>
                  <a:gd name="connsiteY2" fmla="*/ 86475 h 86474"/>
                  <a:gd name="connsiteX3" fmla="*/ 198767 w 242175"/>
                  <a:gd name="connsiteY3" fmla="*/ 86475 h 86474"/>
                  <a:gd name="connsiteX4" fmla="*/ 242176 w 242175"/>
                  <a:gd name="connsiteY4" fmla="*/ 43237 h 86474"/>
                  <a:gd name="connsiteX5" fmla="*/ 198767 w 242175"/>
                  <a:gd name="connsiteY5" fmla="*/ 0 h 86474"/>
                  <a:gd name="connsiteX6" fmla="*/ 2761 w 242175"/>
                  <a:gd name="connsiteY6" fmla="*/ 43237 h 86474"/>
                  <a:gd name="connsiteX7" fmla="*/ 43409 w 242175"/>
                  <a:gd name="connsiteY7" fmla="*/ 2750 h 86474"/>
                  <a:gd name="connsiteX8" fmla="*/ 198767 w 242175"/>
                  <a:gd name="connsiteY8" fmla="*/ 2750 h 86474"/>
                  <a:gd name="connsiteX9" fmla="*/ 239415 w 242175"/>
                  <a:gd name="connsiteY9" fmla="*/ 43237 h 86474"/>
                  <a:gd name="connsiteX10" fmla="*/ 198767 w 242175"/>
                  <a:gd name="connsiteY10" fmla="*/ 83725 h 86474"/>
                  <a:gd name="connsiteX11" fmla="*/ 43409 w 242175"/>
                  <a:gd name="connsiteY11" fmla="*/ 83725 h 86474"/>
                  <a:gd name="connsiteX12" fmla="*/ 2761 w 242175"/>
                  <a:gd name="connsiteY12" fmla="*/ 43237 h 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2175" h="86474">
                    <a:moveTo>
                      <a:pt x="43409" y="0"/>
                    </a:moveTo>
                    <a:cubicBezTo>
                      <a:pt x="19439" y="0"/>
                      <a:pt x="0" y="19362"/>
                      <a:pt x="0" y="43237"/>
                    </a:cubicBezTo>
                    <a:cubicBezTo>
                      <a:pt x="0" y="67113"/>
                      <a:pt x="19439" y="86475"/>
                      <a:pt x="43409" y="86475"/>
                    </a:cubicBezTo>
                    <a:lnTo>
                      <a:pt x="198767" y="86475"/>
                    </a:lnTo>
                    <a:cubicBezTo>
                      <a:pt x="222737" y="86475"/>
                      <a:pt x="242176" y="67113"/>
                      <a:pt x="242176" y="43237"/>
                    </a:cubicBezTo>
                    <a:cubicBezTo>
                      <a:pt x="242176" y="19362"/>
                      <a:pt x="222737" y="0"/>
                      <a:pt x="198767" y="0"/>
                    </a:cubicBezTo>
                    <a:close/>
                    <a:moveTo>
                      <a:pt x="2761" y="43237"/>
                    </a:moveTo>
                    <a:cubicBezTo>
                      <a:pt x="2761" y="20879"/>
                      <a:pt x="20962" y="2750"/>
                      <a:pt x="43409" y="2750"/>
                    </a:cubicBezTo>
                    <a:lnTo>
                      <a:pt x="198767" y="2750"/>
                    </a:lnTo>
                    <a:cubicBezTo>
                      <a:pt x="221214" y="2750"/>
                      <a:pt x="239415" y="20879"/>
                      <a:pt x="239415" y="43237"/>
                    </a:cubicBezTo>
                    <a:cubicBezTo>
                      <a:pt x="239415" y="65596"/>
                      <a:pt x="221214" y="83725"/>
                      <a:pt x="198767" y="83725"/>
                    </a:cubicBezTo>
                    <a:lnTo>
                      <a:pt x="43409" y="83725"/>
                    </a:lnTo>
                    <a:cubicBezTo>
                      <a:pt x="20962" y="83725"/>
                      <a:pt x="2761" y="65596"/>
                      <a:pt x="2761" y="4323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8" name="Freeform 667">
                <a:extLst>
                  <a:ext uri="{FF2B5EF4-FFF2-40B4-BE49-F238E27FC236}">
                    <a16:creationId xmlns:a16="http://schemas.microsoft.com/office/drawing/2014/main" id="{440B80B8-1DF9-ED4E-8FAC-2F52CE499E69}"/>
                  </a:ext>
                </a:extLst>
              </p:cNvPr>
              <p:cNvSpPr/>
              <p:nvPr/>
            </p:nvSpPr>
            <p:spPr>
              <a:xfrm>
                <a:off x="8279581" y="3628013"/>
                <a:ext cx="221042" cy="67845"/>
              </a:xfrm>
              <a:custGeom>
                <a:avLst/>
                <a:gdLst>
                  <a:gd name="connsiteX0" fmla="*/ 221043 w 221042"/>
                  <a:gd name="connsiteY0" fmla="*/ 33923 h 67845"/>
                  <a:gd name="connsiteX1" fmla="*/ 182203 w 221042"/>
                  <a:gd name="connsiteY1" fmla="*/ 67773 h 67845"/>
                  <a:gd name="connsiteX2" fmla="*/ 38840 w 221042"/>
                  <a:gd name="connsiteY2" fmla="*/ 67773 h 67845"/>
                  <a:gd name="connsiteX3" fmla="*/ 0 w 221042"/>
                  <a:gd name="connsiteY3" fmla="*/ 33923 h 67845"/>
                  <a:gd name="connsiteX4" fmla="*/ 0 w 221042"/>
                  <a:gd name="connsiteY4" fmla="*/ 33923 h 67845"/>
                  <a:gd name="connsiteX5" fmla="*/ 38840 w 221042"/>
                  <a:gd name="connsiteY5" fmla="*/ 72 h 67845"/>
                  <a:gd name="connsiteX6" fmla="*/ 182203 w 221042"/>
                  <a:gd name="connsiteY6" fmla="*/ 72 h 67845"/>
                  <a:gd name="connsiteX7" fmla="*/ 221043 w 221042"/>
                  <a:gd name="connsiteY7" fmla="*/ 33923 h 67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042" h="67845">
                    <a:moveTo>
                      <a:pt x="221043" y="33923"/>
                    </a:moveTo>
                    <a:cubicBezTo>
                      <a:pt x="219615" y="53910"/>
                      <a:pt x="202280" y="69025"/>
                      <a:pt x="182203" y="67773"/>
                    </a:cubicBezTo>
                    <a:lnTo>
                      <a:pt x="38840" y="67773"/>
                    </a:lnTo>
                    <a:cubicBezTo>
                      <a:pt x="18763" y="69025"/>
                      <a:pt x="1428" y="53910"/>
                      <a:pt x="0" y="33923"/>
                    </a:cubicBezTo>
                    <a:lnTo>
                      <a:pt x="0" y="33923"/>
                    </a:lnTo>
                    <a:cubicBezTo>
                      <a:pt x="1428" y="13935"/>
                      <a:pt x="18763" y="-1179"/>
                      <a:pt x="38840" y="72"/>
                    </a:cubicBezTo>
                    <a:lnTo>
                      <a:pt x="182203" y="72"/>
                    </a:lnTo>
                    <a:cubicBezTo>
                      <a:pt x="202280" y="-1179"/>
                      <a:pt x="219615" y="13935"/>
                      <a:pt x="221043" y="33923"/>
                    </a:cubicBezTo>
                    <a:close/>
                  </a:path>
                </a:pathLst>
              </a:custGeom>
              <a:solidFill>
                <a:srgbClr val="A3A3A3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9" name="Freeform 668">
                <a:extLst>
                  <a:ext uri="{FF2B5EF4-FFF2-40B4-BE49-F238E27FC236}">
                    <a16:creationId xmlns:a16="http://schemas.microsoft.com/office/drawing/2014/main" id="{E97BB654-CD25-CF49-92C7-7B351BB38485}"/>
                  </a:ext>
                </a:extLst>
              </p:cNvPr>
              <p:cNvSpPr/>
              <p:nvPr/>
            </p:nvSpPr>
            <p:spPr>
              <a:xfrm>
                <a:off x="8293289" y="3632853"/>
                <a:ext cx="193626" cy="22730"/>
              </a:xfrm>
              <a:custGeom>
                <a:avLst/>
                <a:gdLst>
                  <a:gd name="connsiteX0" fmla="*/ 160023 w 193626"/>
                  <a:gd name="connsiteY0" fmla="*/ 69 h 22730"/>
                  <a:gd name="connsiteX1" fmla="*/ 33509 w 193626"/>
                  <a:gd name="connsiteY1" fmla="*/ 69 h 22730"/>
                  <a:gd name="connsiteX2" fmla="*/ 0 w 193626"/>
                  <a:gd name="connsiteY2" fmla="*/ 22730 h 22730"/>
                  <a:gd name="connsiteX3" fmla="*/ 193627 w 193626"/>
                  <a:gd name="connsiteY3" fmla="*/ 22730 h 22730"/>
                  <a:gd name="connsiteX4" fmla="*/ 160023 w 193626"/>
                  <a:gd name="connsiteY4" fmla="*/ 69 h 22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626" h="22730">
                    <a:moveTo>
                      <a:pt x="160023" y="69"/>
                    </a:moveTo>
                    <a:lnTo>
                      <a:pt x="33509" y="69"/>
                    </a:lnTo>
                    <a:cubicBezTo>
                      <a:pt x="18468" y="-851"/>
                      <a:pt x="4693" y="8460"/>
                      <a:pt x="0" y="22730"/>
                    </a:cubicBezTo>
                    <a:lnTo>
                      <a:pt x="193627" y="22730"/>
                    </a:lnTo>
                    <a:cubicBezTo>
                      <a:pt x="188924" y="8432"/>
                      <a:pt x="175102" y="-899"/>
                      <a:pt x="160023" y="69"/>
                    </a:cubicBezTo>
                    <a:close/>
                  </a:path>
                </a:pathLst>
              </a:custGeom>
              <a:solidFill>
                <a:srgbClr val="D4D4D4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0" name="Freeform 669">
                <a:extLst>
                  <a:ext uri="{FF2B5EF4-FFF2-40B4-BE49-F238E27FC236}">
                    <a16:creationId xmlns:a16="http://schemas.microsoft.com/office/drawing/2014/main" id="{38023EBB-EC14-A247-95D3-BEB1B0F6CF8C}"/>
                  </a:ext>
                </a:extLst>
              </p:cNvPr>
              <p:cNvSpPr/>
              <p:nvPr/>
            </p:nvSpPr>
            <p:spPr>
              <a:xfrm>
                <a:off x="10898585" y="3984129"/>
                <a:ext cx="151964" cy="109157"/>
              </a:xfrm>
              <a:custGeom>
                <a:avLst/>
                <a:gdLst>
                  <a:gd name="connsiteX0" fmla="*/ 146695 w 151964"/>
                  <a:gd name="connsiteY0" fmla="*/ 0 h 109157"/>
                  <a:gd name="connsiteX1" fmla="*/ 150599 w 151964"/>
                  <a:gd name="connsiteY1" fmla="*/ 46082 h 109157"/>
                  <a:gd name="connsiteX2" fmla="*/ 64447 w 151964"/>
                  <a:gd name="connsiteY2" fmla="*/ 107904 h 109157"/>
                  <a:gd name="connsiteX3" fmla="*/ 4570 w 151964"/>
                  <a:gd name="connsiteY3" fmla="*/ 32049 h 109157"/>
                  <a:gd name="connsiteX4" fmla="*/ 40172 w 151964"/>
                  <a:gd name="connsiteY4" fmla="*/ 11283 h 109157"/>
                  <a:gd name="connsiteX5" fmla="*/ 10662 w 151964"/>
                  <a:gd name="connsiteY5" fmla="*/ 33850 h 109157"/>
                  <a:gd name="connsiteX6" fmla="*/ 63876 w 151964"/>
                  <a:gd name="connsiteY6" fmla="*/ 98801 h 109157"/>
                  <a:gd name="connsiteX7" fmla="*/ 144315 w 151964"/>
                  <a:gd name="connsiteY7" fmla="*/ 44754 h 109157"/>
                  <a:gd name="connsiteX8" fmla="*/ 146695 w 151964"/>
                  <a:gd name="connsiteY8" fmla="*/ 0 h 109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1964" h="109157">
                    <a:moveTo>
                      <a:pt x="146695" y="0"/>
                    </a:moveTo>
                    <a:cubicBezTo>
                      <a:pt x="151969" y="14763"/>
                      <a:pt x="153311" y="30645"/>
                      <a:pt x="150599" y="46082"/>
                    </a:cubicBezTo>
                    <a:cubicBezTo>
                      <a:pt x="148885" y="77467"/>
                      <a:pt x="109760" y="109421"/>
                      <a:pt x="64447" y="107904"/>
                    </a:cubicBezTo>
                    <a:cubicBezTo>
                      <a:pt x="11424" y="118713"/>
                      <a:pt x="-10281" y="56796"/>
                      <a:pt x="4570" y="32049"/>
                    </a:cubicBezTo>
                    <a:cubicBezTo>
                      <a:pt x="14089" y="-2465"/>
                      <a:pt x="44837" y="9103"/>
                      <a:pt x="40172" y="11283"/>
                    </a:cubicBezTo>
                    <a:cubicBezTo>
                      <a:pt x="41315" y="11283"/>
                      <a:pt x="17611" y="3129"/>
                      <a:pt x="10662" y="33850"/>
                    </a:cubicBezTo>
                    <a:cubicBezTo>
                      <a:pt x="476" y="58408"/>
                      <a:pt x="16850" y="107904"/>
                      <a:pt x="63876" y="98801"/>
                    </a:cubicBezTo>
                    <a:cubicBezTo>
                      <a:pt x="107380" y="99370"/>
                      <a:pt x="140508" y="73105"/>
                      <a:pt x="144315" y="44754"/>
                    </a:cubicBezTo>
                    <a:cubicBezTo>
                      <a:pt x="148123" y="16404"/>
                      <a:pt x="144411" y="190"/>
                      <a:pt x="1466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1" name="Freeform 670">
                <a:extLst>
                  <a:ext uri="{FF2B5EF4-FFF2-40B4-BE49-F238E27FC236}">
                    <a16:creationId xmlns:a16="http://schemas.microsoft.com/office/drawing/2014/main" id="{BD7F6454-CDE5-6E4B-BAC6-CECDF1C32300}"/>
                  </a:ext>
                </a:extLst>
              </p:cNvPr>
              <p:cNvSpPr/>
              <p:nvPr/>
            </p:nvSpPr>
            <p:spPr>
              <a:xfrm>
                <a:off x="11091533" y="4039101"/>
                <a:ext cx="125098" cy="105906"/>
              </a:xfrm>
              <a:custGeom>
                <a:avLst/>
                <a:gdLst>
                  <a:gd name="connsiteX0" fmla="*/ 125098 w 125098"/>
                  <a:gd name="connsiteY0" fmla="*/ 63741 h 105906"/>
                  <a:gd name="connsiteX1" fmla="*/ 105488 w 125098"/>
                  <a:gd name="connsiteY1" fmla="*/ 93988 h 105906"/>
                  <a:gd name="connsiteX2" fmla="*/ 18671 w 125098"/>
                  <a:gd name="connsiteY2" fmla="*/ 93988 h 105906"/>
                  <a:gd name="connsiteX3" fmla="*/ 15244 w 125098"/>
                  <a:gd name="connsiteY3" fmla="*/ 10643 h 105906"/>
                  <a:gd name="connsiteX4" fmla="*/ 50180 w 125098"/>
                  <a:gd name="connsiteY4" fmla="*/ 592 h 105906"/>
                  <a:gd name="connsiteX5" fmla="*/ 19718 w 125098"/>
                  <a:gd name="connsiteY5" fmla="*/ 15194 h 105906"/>
                  <a:gd name="connsiteX6" fmla="*/ 24478 w 125098"/>
                  <a:gd name="connsiteY6" fmla="*/ 87161 h 105906"/>
                  <a:gd name="connsiteX7" fmla="*/ 102061 w 125098"/>
                  <a:gd name="connsiteY7" fmla="*/ 88678 h 105906"/>
                  <a:gd name="connsiteX8" fmla="*/ 125098 w 125098"/>
                  <a:gd name="connsiteY8" fmla="*/ 63741 h 105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5098" h="105906">
                    <a:moveTo>
                      <a:pt x="125098" y="63741"/>
                    </a:moveTo>
                    <a:cubicBezTo>
                      <a:pt x="123547" y="76276"/>
                      <a:pt x="116321" y="87417"/>
                      <a:pt x="105488" y="93988"/>
                    </a:cubicBezTo>
                    <a:cubicBezTo>
                      <a:pt x="78748" y="109880"/>
                      <a:pt x="45411" y="109880"/>
                      <a:pt x="18671" y="93988"/>
                    </a:cubicBezTo>
                    <a:cubicBezTo>
                      <a:pt x="-7603" y="66965"/>
                      <a:pt x="-3700" y="26098"/>
                      <a:pt x="15244" y="10643"/>
                    </a:cubicBezTo>
                    <a:cubicBezTo>
                      <a:pt x="24735" y="2156"/>
                      <a:pt x="37605" y="-1541"/>
                      <a:pt x="50180" y="592"/>
                    </a:cubicBezTo>
                    <a:cubicBezTo>
                      <a:pt x="51228" y="4290"/>
                      <a:pt x="34378" y="592"/>
                      <a:pt x="19718" y="15194"/>
                    </a:cubicBezTo>
                    <a:cubicBezTo>
                      <a:pt x="4487" y="28658"/>
                      <a:pt x="3249" y="65353"/>
                      <a:pt x="24478" y="87161"/>
                    </a:cubicBezTo>
                    <a:cubicBezTo>
                      <a:pt x="48553" y="100208"/>
                      <a:pt x="77492" y="100768"/>
                      <a:pt x="102061" y="88678"/>
                    </a:cubicBezTo>
                    <a:cubicBezTo>
                      <a:pt x="120053" y="77111"/>
                      <a:pt x="123195" y="62129"/>
                      <a:pt x="125098" y="637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2" name="Freeform 671">
                <a:extLst>
                  <a:ext uri="{FF2B5EF4-FFF2-40B4-BE49-F238E27FC236}">
                    <a16:creationId xmlns:a16="http://schemas.microsoft.com/office/drawing/2014/main" id="{4A240A37-5711-8F42-9E99-9A9187B1A558}"/>
                  </a:ext>
                </a:extLst>
              </p:cNvPr>
              <p:cNvSpPr/>
              <p:nvPr/>
            </p:nvSpPr>
            <p:spPr>
              <a:xfrm>
                <a:off x="11302216" y="4170543"/>
                <a:ext cx="140114" cy="78598"/>
              </a:xfrm>
              <a:custGeom>
                <a:avLst/>
                <a:gdLst>
                  <a:gd name="connsiteX0" fmla="*/ 139360 w 140114"/>
                  <a:gd name="connsiteY0" fmla="*/ 42479 h 78598"/>
                  <a:gd name="connsiteX1" fmla="*/ 53018 w 140114"/>
                  <a:gd name="connsiteY1" fmla="*/ 72631 h 78598"/>
                  <a:gd name="connsiteX2" fmla="*/ 1423 w 140114"/>
                  <a:gd name="connsiteY2" fmla="*/ 25885 h 78598"/>
                  <a:gd name="connsiteX3" fmla="*/ 12599 w 140114"/>
                  <a:gd name="connsiteY3" fmla="*/ 19 h 78598"/>
                  <a:gd name="connsiteX4" fmla="*/ 12656 w 140114"/>
                  <a:gd name="connsiteY4" fmla="*/ 0 h 78598"/>
                  <a:gd name="connsiteX5" fmla="*/ 7516 w 140114"/>
                  <a:gd name="connsiteY5" fmla="*/ 24084 h 78598"/>
                  <a:gd name="connsiteX6" fmla="*/ 56160 w 140114"/>
                  <a:gd name="connsiteY6" fmla="*/ 64192 h 78598"/>
                  <a:gd name="connsiteX7" fmla="*/ 139360 w 140114"/>
                  <a:gd name="connsiteY7" fmla="*/ 42479 h 78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114" h="78598">
                    <a:moveTo>
                      <a:pt x="139360" y="42479"/>
                    </a:moveTo>
                    <a:cubicBezTo>
                      <a:pt x="145548" y="40393"/>
                      <a:pt x="113372" y="96620"/>
                      <a:pt x="53018" y="72631"/>
                    </a:cubicBezTo>
                    <a:cubicBezTo>
                      <a:pt x="27126" y="63149"/>
                      <a:pt x="6564" y="44754"/>
                      <a:pt x="1423" y="25885"/>
                    </a:cubicBezTo>
                    <a:cubicBezTo>
                      <a:pt x="-2661" y="15664"/>
                      <a:pt x="2346" y="4087"/>
                      <a:pt x="12599" y="19"/>
                    </a:cubicBezTo>
                    <a:cubicBezTo>
                      <a:pt x="12618" y="10"/>
                      <a:pt x="12637" y="10"/>
                      <a:pt x="12656" y="0"/>
                    </a:cubicBezTo>
                    <a:cubicBezTo>
                      <a:pt x="14846" y="1233"/>
                      <a:pt x="1518" y="8344"/>
                      <a:pt x="7516" y="24084"/>
                    </a:cubicBezTo>
                    <a:cubicBezTo>
                      <a:pt x="13513" y="39824"/>
                      <a:pt x="32266" y="55185"/>
                      <a:pt x="56160" y="64192"/>
                    </a:cubicBezTo>
                    <a:cubicBezTo>
                      <a:pt x="109755" y="86001"/>
                      <a:pt x="139266" y="39539"/>
                      <a:pt x="139360" y="424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3" name="Freeform 672">
                <a:extLst>
                  <a:ext uri="{FF2B5EF4-FFF2-40B4-BE49-F238E27FC236}">
                    <a16:creationId xmlns:a16="http://schemas.microsoft.com/office/drawing/2014/main" id="{40FA64F1-416D-584C-B1BC-202A816A2C5D}"/>
                  </a:ext>
                </a:extLst>
              </p:cNvPr>
              <p:cNvSpPr/>
              <p:nvPr/>
            </p:nvSpPr>
            <p:spPr>
              <a:xfrm>
                <a:off x="11158057" y="4275858"/>
                <a:ext cx="146758" cy="180182"/>
              </a:xfrm>
              <a:custGeom>
                <a:avLst/>
                <a:gdLst>
                  <a:gd name="connsiteX0" fmla="*/ 128447 w 146758"/>
                  <a:gd name="connsiteY0" fmla="*/ 177813 h 180182"/>
                  <a:gd name="connsiteX1" fmla="*/ 70473 w 146758"/>
                  <a:gd name="connsiteY1" fmla="*/ 172313 h 180182"/>
                  <a:gd name="connsiteX2" fmla="*/ 410 w 146758"/>
                  <a:gd name="connsiteY2" fmla="*/ 56540 h 180182"/>
                  <a:gd name="connsiteX3" fmla="*/ 52100 w 146758"/>
                  <a:gd name="connsiteY3" fmla="*/ 976 h 180182"/>
                  <a:gd name="connsiteX4" fmla="*/ 115501 w 146758"/>
                  <a:gd name="connsiteY4" fmla="*/ 11691 h 180182"/>
                  <a:gd name="connsiteX5" fmla="*/ 144726 w 146758"/>
                  <a:gd name="connsiteY5" fmla="*/ 58247 h 180182"/>
                  <a:gd name="connsiteX6" fmla="*/ 112645 w 146758"/>
                  <a:gd name="connsiteY6" fmla="*/ 17474 h 180182"/>
                  <a:gd name="connsiteX7" fmla="*/ 9358 w 146758"/>
                  <a:gd name="connsiteY7" fmla="*/ 57678 h 180182"/>
                  <a:gd name="connsiteX8" fmla="*/ 72948 w 146758"/>
                  <a:gd name="connsiteY8" fmla="*/ 166435 h 180182"/>
                  <a:gd name="connsiteX9" fmla="*/ 128447 w 146758"/>
                  <a:gd name="connsiteY9" fmla="*/ 177813 h 18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6758" h="180182">
                    <a:moveTo>
                      <a:pt x="128447" y="177813"/>
                    </a:moveTo>
                    <a:cubicBezTo>
                      <a:pt x="109037" y="182307"/>
                      <a:pt x="88684" y="180373"/>
                      <a:pt x="70473" y="172313"/>
                    </a:cubicBezTo>
                    <a:cubicBezTo>
                      <a:pt x="24475" y="152838"/>
                      <a:pt x="-3779" y="106149"/>
                      <a:pt x="410" y="56540"/>
                    </a:cubicBezTo>
                    <a:cubicBezTo>
                      <a:pt x="1771" y="27952"/>
                      <a:pt x="23590" y="4494"/>
                      <a:pt x="52100" y="976"/>
                    </a:cubicBezTo>
                    <a:cubicBezTo>
                      <a:pt x="73834" y="-1963"/>
                      <a:pt x="95957" y="1773"/>
                      <a:pt x="115501" y="11691"/>
                    </a:cubicBezTo>
                    <a:cubicBezTo>
                      <a:pt x="153579" y="28094"/>
                      <a:pt x="147295" y="61186"/>
                      <a:pt x="144726" y="58247"/>
                    </a:cubicBezTo>
                    <a:cubicBezTo>
                      <a:pt x="144726" y="59195"/>
                      <a:pt x="148248" y="31318"/>
                      <a:pt x="112645" y="17474"/>
                    </a:cubicBezTo>
                    <a:cubicBezTo>
                      <a:pt x="86371" y="2872"/>
                      <a:pt x="13832" y="-2627"/>
                      <a:pt x="9358" y="57678"/>
                    </a:cubicBezTo>
                    <a:cubicBezTo>
                      <a:pt x="5864" y="103560"/>
                      <a:pt x="31158" y="146826"/>
                      <a:pt x="72948" y="166435"/>
                    </a:cubicBezTo>
                    <a:cubicBezTo>
                      <a:pt x="105124" y="180373"/>
                      <a:pt x="128733" y="174684"/>
                      <a:pt x="128447" y="1778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4" name="Freeform 673">
                <a:extLst>
                  <a:ext uri="{FF2B5EF4-FFF2-40B4-BE49-F238E27FC236}">
                    <a16:creationId xmlns:a16="http://schemas.microsoft.com/office/drawing/2014/main" id="{D1A8F69D-FF0D-FA4F-8943-0FE8F143BC96}"/>
                  </a:ext>
                </a:extLst>
              </p:cNvPr>
              <p:cNvSpPr/>
              <p:nvPr/>
            </p:nvSpPr>
            <p:spPr>
              <a:xfrm>
                <a:off x="11492268" y="4127566"/>
                <a:ext cx="388846" cy="341560"/>
              </a:xfrm>
              <a:custGeom>
                <a:avLst/>
                <a:gdLst>
                  <a:gd name="connsiteX0" fmla="*/ 350556 w 388846"/>
                  <a:gd name="connsiteY0" fmla="*/ 144717 h 341560"/>
                  <a:gd name="connsiteX1" fmla="*/ 323139 w 388846"/>
                  <a:gd name="connsiteY1" fmla="*/ 15195 h 341560"/>
                  <a:gd name="connsiteX2" fmla="*/ 193103 w 388846"/>
                  <a:gd name="connsiteY2" fmla="*/ 42503 h 341560"/>
                  <a:gd name="connsiteX3" fmla="*/ 153026 w 388846"/>
                  <a:gd name="connsiteY3" fmla="*/ 37003 h 341560"/>
                  <a:gd name="connsiteX4" fmla="*/ 0 w 388846"/>
                  <a:gd name="connsiteY4" fmla="*/ 189140 h 341560"/>
                  <a:gd name="connsiteX5" fmla="*/ 152750 w 388846"/>
                  <a:gd name="connsiteY5" fmla="*/ 341561 h 341560"/>
                  <a:gd name="connsiteX6" fmla="*/ 283539 w 388846"/>
                  <a:gd name="connsiteY6" fmla="*/ 268361 h 341560"/>
                  <a:gd name="connsiteX7" fmla="*/ 317618 w 388846"/>
                  <a:gd name="connsiteY7" fmla="*/ 277179 h 341560"/>
                  <a:gd name="connsiteX8" fmla="*/ 388843 w 388846"/>
                  <a:gd name="connsiteY8" fmla="*/ 207611 h 341560"/>
                  <a:gd name="connsiteX9" fmla="*/ 350556 w 388846"/>
                  <a:gd name="connsiteY9" fmla="*/ 144433 h 341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8846" h="341560">
                    <a:moveTo>
                      <a:pt x="350556" y="144717"/>
                    </a:moveTo>
                    <a:cubicBezTo>
                      <a:pt x="378895" y="101414"/>
                      <a:pt x="366615" y="43423"/>
                      <a:pt x="323139" y="15195"/>
                    </a:cubicBezTo>
                    <a:cubicBezTo>
                      <a:pt x="279664" y="-13032"/>
                      <a:pt x="221443" y="-801"/>
                      <a:pt x="193103" y="42503"/>
                    </a:cubicBezTo>
                    <a:cubicBezTo>
                      <a:pt x="180052" y="38890"/>
                      <a:pt x="166572" y="37032"/>
                      <a:pt x="153026" y="37003"/>
                    </a:cubicBezTo>
                    <a:cubicBezTo>
                      <a:pt x="68588" y="36928"/>
                      <a:pt x="76" y="105045"/>
                      <a:pt x="0" y="189140"/>
                    </a:cubicBezTo>
                    <a:cubicBezTo>
                      <a:pt x="-76" y="273244"/>
                      <a:pt x="68312" y="341485"/>
                      <a:pt x="152750" y="341561"/>
                    </a:cubicBezTo>
                    <a:cubicBezTo>
                      <a:pt x="206193" y="341608"/>
                      <a:pt x="255780" y="313855"/>
                      <a:pt x="283539" y="268361"/>
                    </a:cubicBezTo>
                    <a:cubicBezTo>
                      <a:pt x="293953" y="274154"/>
                      <a:pt x="305690" y="277189"/>
                      <a:pt x="317618" y="277179"/>
                    </a:cubicBezTo>
                    <a:cubicBezTo>
                      <a:pt x="356572" y="277558"/>
                      <a:pt x="388462" y="246410"/>
                      <a:pt x="388843" y="207611"/>
                    </a:cubicBezTo>
                    <a:cubicBezTo>
                      <a:pt x="389109" y="181033"/>
                      <a:pt x="374288" y="156579"/>
                      <a:pt x="350556" y="144433"/>
                    </a:cubicBezTo>
                    <a:close/>
                  </a:path>
                </a:pathLst>
              </a:custGeom>
              <a:solidFill>
                <a:schemeClr val="bg1">
                  <a:alpha val="51000"/>
                </a:schemeClr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5" name="Freeform 674">
                <a:extLst>
                  <a:ext uri="{FF2B5EF4-FFF2-40B4-BE49-F238E27FC236}">
                    <a16:creationId xmlns:a16="http://schemas.microsoft.com/office/drawing/2014/main" id="{1A6902D1-44EE-CD4C-BA5E-781FE43D6437}"/>
                  </a:ext>
                </a:extLst>
              </p:cNvPr>
              <p:cNvSpPr/>
              <p:nvPr/>
            </p:nvSpPr>
            <p:spPr>
              <a:xfrm>
                <a:off x="11929377" y="4256598"/>
                <a:ext cx="179897" cy="136919"/>
              </a:xfrm>
              <a:custGeom>
                <a:avLst/>
                <a:gdLst>
                  <a:gd name="connsiteX0" fmla="*/ 140010 w 179897"/>
                  <a:gd name="connsiteY0" fmla="*/ 8479 h 136919"/>
                  <a:gd name="connsiteX1" fmla="*/ 114403 w 179897"/>
                  <a:gd name="connsiteY1" fmla="*/ 17297 h 136919"/>
                  <a:gd name="connsiteX2" fmla="*/ 17371 w 179897"/>
                  <a:gd name="connsiteY2" fmla="*/ 22977 h 136919"/>
                  <a:gd name="connsiteX3" fmla="*/ 23063 w 179897"/>
                  <a:gd name="connsiteY3" fmla="*/ 119625 h 136919"/>
                  <a:gd name="connsiteX4" fmla="*/ 120096 w 179897"/>
                  <a:gd name="connsiteY4" fmla="*/ 113946 h 136919"/>
                  <a:gd name="connsiteX5" fmla="*/ 133442 w 179897"/>
                  <a:gd name="connsiteY5" fmla="*/ 91540 h 136919"/>
                  <a:gd name="connsiteX6" fmla="*/ 139820 w 179897"/>
                  <a:gd name="connsiteY6" fmla="*/ 92204 h 136919"/>
                  <a:gd name="connsiteX7" fmla="*/ 179849 w 179897"/>
                  <a:gd name="connsiteY7" fmla="*/ 48350 h 136919"/>
                  <a:gd name="connsiteX8" fmla="*/ 139820 w 179897"/>
                  <a:gd name="connsiteY8" fmla="*/ 8479 h 136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897" h="136919">
                    <a:moveTo>
                      <a:pt x="140010" y="8479"/>
                    </a:moveTo>
                    <a:cubicBezTo>
                      <a:pt x="130729" y="8479"/>
                      <a:pt x="121704" y="11589"/>
                      <a:pt x="114403" y="17297"/>
                    </a:cubicBezTo>
                    <a:cubicBezTo>
                      <a:pt x="86035" y="-7820"/>
                      <a:pt x="42588" y="-5289"/>
                      <a:pt x="17371" y="22977"/>
                    </a:cubicBezTo>
                    <a:cubicBezTo>
                      <a:pt x="-7856" y="51233"/>
                      <a:pt x="-5305" y="94498"/>
                      <a:pt x="23063" y="119625"/>
                    </a:cubicBezTo>
                    <a:cubicBezTo>
                      <a:pt x="51431" y="144743"/>
                      <a:pt x="94879" y="142202"/>
                      <a:pt x="120096" y="113946"/>
                    </a:cubicBezTo>
                    <a:cubicBezTo>
                      <a:pt x="125950" y="107394"/>
                      <a:pt x="130472" y="99789"/>
                      <a:pt x="133442" y="91540"/>
                    </a:cubicBezTo>
                    <a:cubicBezTo>
                      <a:pt x="135546" y="91910"/>
                      <a:pt x="137678" y="92128"/>
                      <a:pt x="139820" y="92204"/>
                    </a:cubicBezTo>
                    <a:cubicBezTo>
                      <a:pt x="163029" y="91104"/>
                      <a:pt x="180954" y="71467"/>
                      <a:pt x="179849" y="48350"/>
                    </a:cubicBezTo>
                    <a:cubicBezTo>
                      <a:pt x="178812" y="26769"/>
                      <a:pt x="161486" y="9503"/>
                      <a:pt x="139820" y="8479"/>
                    </a:cubicBezTo>
                    <a:close/>
                  </a:path>
                </a:pathLst>
              </a:custGeom>
              <a:solidFill>
                <a:schemeClr val="bg1">
                  <a:alpha val="51000"/>
                </a:schemeClr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6" name="Freeform 675">
                <a:extLst>
                  <a:ext uri="{FF2B5EF4-FFF2-40B4-BE49-F238E27FC236}">
                    <a16:creationId xmlns:a16="http://schemas.microsoft.com/office/drawing/2014/main" id="{5CF8F8EE-F579-2C44-95A1-E9511860170F}"/>
                  </a:ext>
                </a:extLst>
              </p:cNvPr>
              <p:cNvSpPr/>
              <p:nvPr/>
            </p:nvSpPr>
            <p:spPr>
              <a:xfrm>
                <a:off x="10263730" y="3742816"/>
                <a:ext cx="1430208" cy="7680"/>
              </a:xfrm>
              <a:custGeom>
                <a:avLst/>
                <a:gdLst>
                  <a:gd name="connsiteX0" fmla="*/ 1430209 w 1430208"/>
                  <a:gd name="connsiteY0" fmla="*/ 3888 h 7680"/>
                  <a:gd name="connsiteX1" fmla="*/ 715104 w 1430208"/>
                  <a:gd name="connsiteY1" fmla="*/ 7680 h 7680"/>
                  <a:gd name="connsiteX2" fmla="*/ 0 w 1430208"/>
                  <a:gd name="connsiteY2" fmla="*/ 3888 h 7680"/>
                  <a:gd name="connsiteX3" fmla="*/ 715104 w 1430208"/>
                  <a:gd name="connsiteY3" fmla="*/ 0 h 7680"/>
                  <a:gd name="connsiteX4" fmla="*/ 1430209 w 1430208"/>
                  <a:gd name="connsiteY4" fmla="*/ 3888 h 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0208" h="7680">
                    <a:moveTo>
                      <a:pt x="1430209" y="3888"/>
                    </a:moveTo>
                    <a:cubicBezTo>
                      <a:pt x="1430209" y="5974"/>
                      <a:pt x="1110068" y="7680"/>
                      <a:pt x="715104" y="7680"/>
                    </a:cubicBezTo>
                    <a:cubicBezTo>
                      <a:pt x="320141" y="7680"/>
                      <a:pt x="0" y="5974"/>
                      <a:pt x="0" y="3888"/>
                    </a:cubicBezTo>
                    <a:cubicBezTo>
                      <a:pt x="0" y="1802"/>
                      <a:pt x="320141" y="0"/>
                      <a:pt x="715104" y="0"/>
                    </a:cubicBezTo>
                    <a:cubicBezTo>
                      <a:pt x="1110068" y="0"/>
                      <a:pt x="1430209" y="1707"/>
                      <a:pt x="1430209" y="3888"/>
                    </a:cubicBezTo>
                    <a:close/>
                  </a:path>
                </a:pathLst>
              </a:custGeom>
              <a:solidFill>
                <a:srgbClr val="A3A3A3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7" name="Freeform 676">
                <a:extLst>
                  <a:ext uri="{FF2B5EF4-FFF2-40B4-BE49-F238E27FC236}">
                    <a16:creationId xmlns:a16="http://schemas.microsoft.com/office/drawing/2014/main" id="{5BF1AF1B-FD24-4A4A-82DE-B2176C2C0E6C}"/>
                  </a:ext>
                </a:extLst>
              </p:cNvPr>
              <p:cNvSpPr/>
              <p:nvPr/>
            </p:nvSpPr>
            <p:spPr>
              <a:xfrm>
                <a:off x="9961867" y="3913774"/>
                <a:ext cx="745661" cy="7680"/>
              </a:xfrm>
              <a:custGeom>
                <a:avLst/>
                <a:gdLst>
                  <a:gd name="connsiteX0" fmla="*/ 745662 w 745661"/>
                  <a:gd name="connsiteY0" fmla="*/ 3888 h 7680"/>
                  <a:gd name="connsiteX1" fmla="*/ 372878 w 745661"/>
                  <a:gd name="connsiteY1" fmla="*/ 7680 h 7680"/>
                  <a:gd name="connsiteX2" fmla="*/ 0 w 745661"/>
                  <a:gd name="connsiteY2" fmla="*/ 3888 h 7680"/>
                  <a:gd name="connsiteX3" fmla="*/ 372878 w 745661"/>
                  <a:gd name="connsiteY3" fmla="*/ 0 h 7680"/>
                  <a:gd name="connsiteX4" fmla="*/ 745662 w 745661"/>
                  <a:gd name="connsiteY4" fmla="*/ 3888 h 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5661" h="7680">
                    <a:moveTo>
                      <a:pt x="745662" y="3888"/>
                    </a:moveTo>
                    <a:cubicBezTo>
                      <a:pt x="745662" y="5974"/>
                      <a:pt x="578785" y="7680"/>
                      <a:pt x="372878" y="7680"/>
                    </a:cubicBezTo>
                    <a:cubicBezTo>
                      <a:pt x="166972" y="7680"/>
                      <a:pt x="0" y="5974"/>
                      <a:pt x="0" y="3888"/>
                    </a:cubicBezTo>
                    <a:cubicBezTo>
                      <a:pt x="0" y="1802"/>
                      <a:pt x="166972" y="0"/>
                      <a:pt x="372878" y="0"/>
                    </a:cubicBezTo>
                    <a:cubicBezTo>
                      <a:pt x="578785" y="0"/>
                      <a:pt x="745662" y="1707"/>
                      <a:pt x="745662" y="3888"/>
                    </a:cubicBezTo>
                    <a:close/>
                  </a:path>
                </a:pathLst>
              </a:custGeom>
              <a:solidFill>
                <a:srgbClr val="A3A3A3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8" name="Freeform 677">
                <a:extLst>
                  <a:ext uri="{FF2B5EF4-FFF2-40B4-BE49-F238E27FC236}">
                    <a16:creationId xmlns:a16="http://schemas.microsoft.com/office/drawing/2014/main" id="{9E0578A0-3C56-B249-AE1F-7CDC58B73FD2}"/>
                  </a:ext>
                </a:extLst>
              </p:cNvPr>
              <p:cNvSpPr/>
              <p:nvPr/>
            </p:nvSpPr>
            <p:spPr>
              <a:xfrm>
                <a:off x="10488295" y="4049365"/>
                <a:ext cx="1500272" cy="7680"/>
              </a:xfrm>
              <a:custGeom>
                <a:avLst/>
                <a:gdLst>
                  <a:gd name="connsiteX0" fmla="*/ 1500273 w 1500272"/>
                  <a:gd name="connsiteY0" fmla="*/ 3888 h 7680"/>
                  <a:gd name="connsiteX1" fmla="*/ 750136 w 1500272"/>
                  <a:gd name="connsiteY1" fmla="*/ 7680 h 7680"/>
                  <a:gd name="connsiteX2" fmla="*/ 0 w 1500272"/>
                  <a:gd name="connsiteY2" fmla="*/ 3888 h 7680"/>
                  <a:gd name="connsiteX3" fmla="*/ 750136 w 1500272"/>
                  <a:gd name="connsiteY3" fmla="*/ 0 h 7680"/>
                  <a:gd name="connsiteX4" fmla="*/ 1500273 w 1500272"/>
                  <a:gd name="connsiteY4" fmla="*/ 3888 h 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0272" h="7680">
                    <a:moveTo>
                      <a:pt x="1500273" y="3888"/>
                    </a:moveTo>
                    <a:cubicBezTo>
                      <a:pt x="1500273" y="5974"/>
                      <a:pt x="1164425" y="7680"/>
                      <a:pt x="750136" y="7680"/>
                    </a:cubicBezTo>
                    <a:cubicBezTo>
                      <a:pt x="335848" y="7680"/>
                      <a:pt x="0" y="5974"/>
                      <a:pt x="0" y="3888"/>
                    </a:cubicBezTo>
                    <a:cubicBezTo>
                      <a:pt x="0" y="1802"/>
                      <a:pt x="335848" y="0"/>
                      <a:pt x="750136" y="0"/>
                    </a:cubicBezTo>
                    <a:cubicBezTo>
                      <a:pt x="1164425" y="0"/>
                      <a:pt x="1500273" y="1707"/>
                      <a:pt x="1500273" y="3888"/>
                    </a:cubicBezTo>
                    <a:close/>
                  </a:path>
                </a:pathLst>
              </a:custGeom>
              <a:solidFill>
                <a:srgbClr val="A3A3A3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9" name="Freeform 678">
                <a:extLst>
                  <a:ext uri="{FF2B5EF4-FFF2-40B4-BE49-F238E27FC236}">
                    <a16:creationId xmlns:a16="http://schemas.microsoft.com/office/drawing/2014/main" id="{5C6C5555-15CC-4948-904E-9EE215631CEB}"/>
                  </a:ext>
                </a:extLst>
              </p:cNvPr>
              <p:cNvSpPr/>
              <p:nvPr/>
            </p:nvSpPr>
            <p:spPr>
              <a:xfrm>
                <a:off x="9926359" y="4361792"/>
                <a:ext cx="822579" cy="7680"/>
              </a:xfrm>
              <a:custGeom>
                <a:avLst/>
                <a:gdLst>
                  <a:gd name="connsiteX0" fmla="*/ 822580 w 822579"/>
                  <a:gd name="connsiteY0" fmla="*/ 3793 h 7680"/>
                  <a:gd name="connsiteX1" fmla="*/ 411337 w 822579"/>
                  <a:gd name="connsiteY1" fmla="*/ 7680 h 7680"/>
                  <a:gd name="connsiteX2" fmla="*/ 0 w 822579"/>
                  <a:gd name="connsiteY2" fmla="*/ 3793 h 7680"/>
                  <a:gd name="connsiteX3" fmla="*/ 411337 w 822579"/>
                  <a:gd name="connsiteY3" fmla="*/ 0 h 7680"/>
                  <a:gd name="connsiteX4" fmla="*/ 822580 w 822579"/>
                  <a:gd name="connsiteY4" fmla="*/ 3793 h 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579" h="7680">
                    <a:moveTo>
                      <a:pt x="822580" y="3793"/>
                    </a:moveTo>
                    <a:cubicBezTo>
                      <a:pt x="822580" y="5974"/>
                      <a:pt x="638473" y="7680"/>
                      <a:pt x="411337" y="7680"/>
                    </a:cubicBezTo>
                    <a:cubicBezTo>
                      <a:pt x="184202" y="7680"/>
                      <a:pt x="0" y="5974"/>
                      <a:pt x="0" y="3793"/>
                    </a:cubicBezTo>
                    <a:cubicBezTo>
                      <a:pt x="0" y="1612"/>
                      <a:pt x="184107" y="0"/>
                      <a:pt x="411337" y="0"/>
                    </a:cubicBezTo>
                    <a:cubicBezTo>
                      <a:pt x="638568" y="0"/>
                      <a:pt x="822580" y="1707"/>
                      <a:pt x="822580" y="3793"/>
                    </a:cubicBezTo>
                    <a:close/>
                  </a:path>
                </a:pathLst>
              </a:custGeom>
              <a:solidFill>
                <a:srgbClr val="A3A3A3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0" name="Freeform 679">
                <a:extLst>
                  <a:ext uri="{FF2B5EF4-FFF2-40B4-BE49-F238E27FC236}">
                    <a16:creationId xmlns:a16="http://schemas.microsoft.com/office/drawing/2014/main" id="{20D1AD4A-BBC2-B249-9BEF-80E5E397CEB6}"/>
                  </a:ext>
                </a:extLst>
              </p:cNvPr>
              <p:cNvSpPr/>
              <p:nvPr/>
            </p:nvSpPr>
            <p:spPr>
              <a:xfrm>
                <a:off x="10125602" y="4625577"/>
                <a:ext cx="1665531" cy="7680"/>
              </a:xfrm>
              <a:custGeom>
                <a:avLst/>
                <a:gdLst>
                  <a:gd name="connsiteX0" fmla="*/ 1665531 w 1665531"/>
                  <a:gd name="connsiteY0" fmla="*/ 3793 h 7680"/>
                  <a:gd name="connsiteX1" fmla="*/ 832766 w 1665531"/>
                  <a:gd name="connsiteY1" fmla="*/ 7680 h 7680"/>
                  <a:gd name="connsiteX2" fmla="*/ 0 w 1665531"/>
                  <a:gd name="connsiteY2" fmla="*/ 3793 h 7680"/>
                  <a:gd name="connsiteX3" fmla="*/ 832766 w 1665531"/>
                  <a:gd name="connsiteY3" fmla="*/ 0 h 7680"/>
                  <a:gd name="connsiteX4" fmla="*/ 1665531 w 1665531"/>
                  <a:gd name="connsiteY4" fmla="*/ 3793 h 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5531" h="7680">
                    <a:moveTo>
                      <a:pt x="1665531" y="3793"/>
                    </a:moveTo>
                    <a:cubicBezTo>
                      <a:pt x="1665531" y="5973"/>
                      <a:pt x="1292653" y="7680"/>
                      <a:pt x="832766" y="7680"/>
                    </a:cubicBezTo>
                    <a:cubicBezTo>
                      <a:pt x="372879" y="7680"/>
                      <a:pt x="0" y="5973"/>
                      <a:pt x="0" y="3793"/>
                    </a:cubicBezTo>
                    <a:cubicBezTo>
                      <a:pt x="0" y="1612"/>
                      <a:pt x="372783" y="0"/>
                      <a:pt x="832766" y="0"/>
                    </a:cubicBezTo>
                    <a:cubicBezTo>
                      <a:pt x="1292747" y="0"/>
                      <a:pt x="1665531" y="1707"/>
                      <a:pt x="1665531" y="3793"/>
                    </a:cubicBezTo>
                    <a:close/>
                  </a:path>
                </a:pathLst>
              </a:custGeom>
              <a:solidFill>
                <a:srgbClr val="A3A3A3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1" name="Freeform 680">
                <a:extLst>
                  <a:ext uri="{FF2B5EF4-FFF2-40B4-BE49-F238E27FC236}">
                    <a16:creationId xmlns:a16="http://schemas.microsoft.com/office/drawing/2014/main" id="{8EFB86E4-F4D7-EF4B-A004-A5538640286E}"/>
                  </a:ext>
                </a:extLst>
              </p:cNvPr>
              <p:cNvSpPr/>
              <p:nvPr/>
            </p:nvSpPr>
            <p:spPr>
              <a:xfrm>
                <a:off x="9535584" y="3490497"/>
                <a:ext cx="496158" cy="75577"/>
              </a:xfrm>
              <a:custGeom>
                <a:avLst/>
                <a:gdLst>
                  <a:gd name="connsiteX0" fmla="*/ 496156 w 496158"/>
                  <a:gd name="connsiteY0" fmla="*/ 75577 h 75577"/>
                  <a:gd name="connsiteX1" fmla="*/ 249982 w 496158"/>
                  <a:gd name="connsiteY1" fmla="*/ 25797 h 75577"/>
                  <a:gd name="connsiteX2" fmla="*/ 0 w 496158"/>
                  <a:gd name="connsiteY2" fmla="*/ 7 h 75577"/>
                  <a:gd name="connsiteX3" fmla="*/ 249316 w 496158"/>
                  <a:gd name="connsiteY3" fmla="*/ 30444 h 75577"/>
                  <a:gd name="connsiteX4" fmla="*/ 496156 w 496158"/>
                  <a:gd name="connsiteY4" fmla="*/ 75577 h 75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6158" h="75577">
                    <a:moveTo>
                      <a:pt x="496156" y="75577"/>
                    </a:moveTo>
                    <a:cubicBezTo>
                      <a:pt x="496727" y="73776"/>
                      <a:pt x="387919" y="43244"/>
                      <a:pt x="249982" y="25797"/>
                    </a:cubicBezTo>
                    <a:cubicBezTo>
                      <a:pt x="112044" y="8351"/>
                      <a:pt x="0" y="-278"/>
                      <a:pt x="0" y="7"/>
                    </a:cubicBezTo>
                    <a:cubicBezTo>
                      <a:pt x="0" y="291"/>
                      <a:pt x="111854" y="11670"/>
                      <a:pt x="249316" y="30444"/>
                    </a:cubicBezTo>
                    <a:cubicBezTo>
                      <a:pt x="332468" y="40314"/>
                      <a:pt x="414907" y="55390"/>
                      <a:pt x="496156" y="75577"/>
                    </a:cubicBezTo>
                    <a:close/>
                  </a:path>
                </a:pathLst>
              </a:custGeom>
              <a:solidFill>
                <a:srgbClr val="626262"/>
              </a:solidFill>
              <a:ln w="95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08" name="Group 507">
              <a:extLst>
                <a:ext uri="{FF2B5EF4-FFF2-40B4-BE49-F238E27FC236}">
                  <a16:creationId xmlns:a16="http://schemas.microsoft.com/office/drawing/2014/main" id="{FD285E76-6263-8243-B5B9-599056A1517D}"/>
                </a:ext>
              </a:extLst>
            </p:cNvPr>
            <p:cNvGrpSpPr/>
            <p:nvPr/>
          </p:nvGrpSpPr>
          <p:grpSpPr>
            <a:xfrm>
              <a:off x="7550554" y="2243463"/>
              <a:ext cx="1386658" cy="967067"/>
              <a:chOff x="7550554" y="2243463"/>
              <a:chExt cx="1386658" cy="967067"/>
            </a:xfrm>
          </p:grpSpPr>
          <p:pic>
            <p:nvPicPr>
              <p:cNvPr id="510" name="Picture 509" descr="A close up of a person&#10;&#10;Description automatically generated">
                <a:extLst>
                  <a:ext uri="{FF2B5EF4-FFF2-40B4-BE49-F238E27FC236}">
                    <a16:creationId xmlns:a16="http://schemas.microsoft.com/office/drawing/2014/main" id="{46CDE917-39E9-F34C-9619-3D4E7EC15B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0819756">
                <a:off x="7550554" y="2243463"/>
                <a:ext cx="828219" cy="828218"/>
              </a:xfrm>
              <a:prstGeom prst="rect">
                <a:avLst/>
              </a:prstGeom>
            </p:spPr>
          </p:pic>
          <p:pic>
            <p:nvPicPr>
              <p:cNvPr id="511" name="Picture 510" descr="A person looking at the camera&#10;&#10;Description automatically generated">
                <a:extLst>
                  <a:ext uri="{FF2B5EF4-FFF2-40B4-BE49-F238E27FC236}">
                    <a16:creationId xmlns:a16="http://schemas.microsoft.com/office/drawing/2014/main" id="{8F8008CD-23D0-734D-AB94-45B34B32BF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143186">
                <a:off x="8035953" y="2309271"/>
                <a:ext cx="901259" cy="9012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834004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421 0.01504 L -4.375E-6 -4.07407E-6 " pathEditMode="relative" rAng="0" ptsTypes="AA">
                                      <p:cBhvr>
                                        <p:cTn id="12" dur="75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88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3" grpId="0" animBg="1"/>
      <p:bldP spid="689" grpId="0" animBg="1"/>
      <p:bldP spid="690" grpId="0" animBg="1"/>
      <p:bldP spid="699" grpId="0" animBg="1"/>
      <p:bldP spid="70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raphic 52">
            <a:extLst>
              <a:ext uri="{FF2B5EF4-FFF2-40B4-BE49-F238E27FC236}">
                <a16:creationId xmlns:a16="http://schemas.microsoft.com/office/drawing/2014/main" id="{0058E2A3-1AF1-AA4C-8080-B78FBEF37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463" y="6420174"/>
            <a:ext cx="875071" cy="100552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8BA8E373-BE70-4440-ADB5-AEF79713658D}"/>
              </a:ext>
            </a:extLst>
          </p:cNvPr>
          <p:cNvSpPr/>
          <p:nvPr/>
        </p:nvSpPr>
        <p:spPr>
          <a:xfrm>
            <a:off x="32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252F448-7141-4246-A0CA-2AE1EE740CC0}"/>
              </a:ext>
            </a:extLst>
          </p:cNvPr>
          <p:cNvSpPr/>
          <p:nvPr/>
        </p:nvSpPr>
        <p:spPr>
          <a:xfrm>
            <a:off x="1213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17327A5-CD49-8D4E-8023-CC042AD3531C}"/>
              </a:ext>
            </a:extLst>
          </p:cNvPr>
          <p:cNvSpPr/>
          <p:nvPr/>
        </p:nvSpPr>
        <p:spPr>
          <a:xfrm>
            <a:off x="2102464" y="6548284"/>
            <a:ext cx="875071" cy="1376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EBFFD97-60F5-7C48-B8E5-8A535E6CD7B4}"/>
              </a:ext>
            </a:extLst>
          </p:cNvPr>
          <p:cNvSpPr/>
          <p:nvPr/>
        </p:nvSpPr>
        <p:spPr>
          <a:xfrm>
            <a:off x="2991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EDCB4BC-C21E-7E46-8FD2-906C6939C4D0}"/>
              </a:ext>
            </a:extLst>
          </p:cNvPr>
          <p:cNvSpPr/>
          <p:nvPr/>
        </p:nvSpPr>
        <p:spPr>
          <a:xfrm>
            <a:off x="3880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AC39E8-A41D-A64E-8F56-C746C14D9277}"/>
              </a:ext>
            </a:extLst>
          </p:cNvPr>
          <p:cNvSpPr/>
          <p:nvPr/>
        </p:nvSpPr>
        <p:spPr>
          <a:xfrm>
            <a:off x="4769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5326C4D-7D00-114F-BC69-0EA0CC90088D}"/>
              </a:ext>
            </a:extLst>
          </p:cNvPr>
          <p:cNvSpPr/>
          <p:nvPr/>
        </p:nvSpPr>
        <p:spPr>
          <a:xfrm>
            <a:off x="5658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DE75BA-36A1-C04F-A4C5-9E06242EA8DA}"/>
              </a:ext>
            </a:extLst>
          </p:cNvPr>
          <p:cNvSpPr/>
          <p:nvPr/>
        </p:nvSpPr>
        <p:spPr>
          <a:xfrm>
            <a:off x="6547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D42D555-9B29-2149-A762-B9CFABEEA818}"/>
              </a:ext>
            </a:extLst>
          </p:cNvPr>
          <p:cNvSpPr/>
          <p:nvPr/>
        </p:nvSpPr>
        <p:spPr>
          <a:xfrm>
            <a:off x="7436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B382B6E-0D39-8344-A652-F6F291A2819F}"/>
              </a:ext>
            </a:extLst>
          </p:cNvPr>
          <p:cNvSpPr/>
          <p:nvPr/>
        </p:nvSpPr>
        <p:spPr>
          <a:xfrm>
            <a:off x="8325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784CDFD-5CC5-184B-99DA-31792473B0E3}"/>
              </a:ext>
            </a:extLst>
          </p:cNvPr>
          <p:cNvSpPr/>
          <p:nvPr/>
        </p:nvSpPr>
        <p:spPr>
          <a:xfrm>
            <a:off x="921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6B820C3-1B9A-3845-BF95-F0BE5A855DC9}"/>
              </a:ext>
            </a:extLst>
          </p:cNvPr>
          <p:cNvSpPr/>
          <p:nvPr/>
        </p:nvSpPr>
        <p:spPr>
          <a:xfrm>
            <a:off x="10103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3BF0DF8-5EC8-7047-B56B-ACB3BB33D2A7}"/>
              </a:ext>
            </a:extLst>
          </p:cNvPr>
          <p:cNvSpPr/>
          <p:nvPr/>
        </p:nvSpPr>
        <p:spPr>
          <a:xfrm>
            <a:off x="10992465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990D9E5-207D-3948-BD81-B97EEFD5C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887" y="6327111"/>
            <a:ext cx="414967" cy="2074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5672540-0BC0-AD43-A5FE-11FA6C9BF0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2154" y="323405"/>
            <a:ext cx="1409700" cy="698500"/>
          </a:xfrm>
          <a:prstGeom prst="rect">
            <a:avLst/>
          </a:prstGeom>
        </p:spPr>
      </p:pic>
      <p:pic>
        <p:nvPicPr>
          <p:cNvPr id="211" name="Graphic 210">
            <a:extLst>
              <a:ext uri="{FF2B5EF4-FFF2-40B4-BE49-F238E27FC236}">
                <a16:creationId xmlns:a16="http://schemas.microsoft.com/office/drawing/2014/main" id="{F55F465E-800C-124E-8B0E-50C9D56CA2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29968" y="6312843"/>
            <a:ext cx="433227" cy="214662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F847959D-9140-DA4C-8E36-CC0DDA64F0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4134" y="6142658"/>
            <a:ext cx="464779" cy="2950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933437-9B95-6D48-A1F1-D53FE0B02571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41000"/>
          </a:blip>
          <a:stretch>
            <a:fillRect/>
          </a:stretch>
        </p:blipFill>
        <p:spPr>
          <a:xfrm>
            <a:off x="2794793" y="250943"/>
            <a:ext cx="6419671" cy="218504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43A44875-F0EB-D94A-8623-7EC0319A0BC2}"/>
              </a:ext>
            </a:extLst>
          </p:cNvPr>
          <p:cNvGrpSpPr/>
          <p:nvPr/>
        </p:nvGrpSpPr>
        <p:grpSpPr>
          <a:xfrm>
            <a:off x="8601620" y="801535"/>
            <a:ext cx="1817472" cy="2417745"/>
            <a:chOff x="8601620" y="801535"/>
            <a:chExt cx="1817472" cy="2417745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A005F71-FEA3-0A48-B4CC-B1AB10C76CE9}"/>
                </a:ext>
              </a:extLst>
            </p:cNvPr>
            <p:cNvSpPr/>
            <p:nvPr/>
          </p:nvSpPr>
          <p:spPr>
            <a:xfrm rot="18551206">
              <a:off x="8301483" y="1101672"/>
              <a:ext cx="2417745" cy="1817472"/>
            </a:xfrm>
            <a:custGeom>
              <a:avLst/>
              <a:gdLst>
                <a:gd name="connsiteX0" fmla="*/ 1 w 3984757"/>
                <a:gd name="connsiteY0" fmla="*/ 833041 h 2995429"/>
                <a:gd name="connsiteX1" fmla="*/ 356830 w 3984757"/>
                <a:gd name="connsiteY1" fmla="*/ 476647 h 2995429"/>
                <a:gd name="connsiteX2" fmla="*/ 528643 w 3984757"/>
                <a:gd name="connsiteY2" fmla="*/ 521023 h 2995429"/>
                <a:gd name="connsiteX3" fmla="*/ 660732 w 3984757"/>
                <a:gd name="connsiteY3" fmla="*/ 373528 h 2995429"/>
                <a:gd name="connsiteX4" fmla="*/ 660732 w 3984757"/>
                <a:gd name="connsiteY4" fmla="*/ 354190 h 2995429"/>
                <a:gd name="connsiteX5" fmla="*/ 1019756 w 3984757"/>
                <a:gd name="connsiteY5" fmla="*/ 9 h 2995429"/>
                <a:gd name="connsiteX6" fmla="*/ 1343958 w 3984757"/>
                <a:gd name="connsiteY6" fmla="*/ 214200 h 2995429"/>
                <a:gd name="connsiteX7" fmla="*/ 1767684 w 3984757"/>
                <a:gd name="connsiteY7" fmla="*/ 74262 h 2995429"/>
                <a:gd name="connsiteX8" fmla="*/ 1926531 w 3984757"/>
                <a:gd name="connsiteY8" fmla="*/ 260959 h 2995429"/>
                <a:gd name="connsiteX9" fmla="*/ 2849108 w 3984757"/>
                <a:gd name="connsiteY9" fmla="*/ 265012 h 2995429"/>
                <a:gd name="connsiteX10" fmla="*/ 3016693 w 3984757"/>
                <a:gd name="connsiteY10" fmla="*/ 890769 h 2995429"/>
                <a:gd name="connsiteX11" fmla="*/ 3212230 w 3984757"/>
                <a:gd name="connsiteY11" fmla="*/ 1084734 h 2995429"/>
                <a:gd name="connsiteX12" fmla="*/ 3550468 w 3984757"/>
                <a:gd name="connsiteY12" fmla="*/ 1196045 h 2995429"/>
                <a:gd name="connsiteX13" fmla="*/ 3572156 w 3984757"/>
                <a:gd name="connsiteY13" fmla="*/ 1257918 h 2995429"/>
                <a:gd name="connsiteX14" fmla="*/ 3982524 w 3984757"/>
                <a:gd name="connsiteY14" fmla="*/ 1758374 h 2995429"/>
                <a:gd name="connsiteX15" fmla="*/ 3871230 w 3984757"/>
                <a:gd name="connsiteY15" fmla="*/ 2015306 h 2995429"/>
                <a:gd name="connsiteX16" fmla="*/ 3945061 w 3984757"/>
                <a:gd name="connsiteY16" fmla="*/ 2264112 h 2995429"/>
                <a:gd name="connsiteX17" fmla="*/ 3487654 w 3984757"/>
                <a:gd name="connsiteY17" fmla="*/ 2722182 h 2995429"/>
                <a:gd name="connsiteX18" fmla="*/ 3235302 w 3984757"/>
                <a:gd name="connsiteY18" fmla="*/ 2645981 h 2995429"/>
                <a:gd name="connsiteX19" fmla="*/ 3004580 w 3984757"/>
                <a:gd name="connsiteY19" fmla="*/ 2799248 h 2995429"/>
                <a:gd name="connsiteX20" fmla="*/ 2894987 w 3984757"/>
                <a:gd name="connsiteY20" fmla="*/ 2774137 h 2995429"/>
                <a:gd name="connsiteX21" fmla="*/ 2267022 w 3984757"/>
                <a:gd name="connsiteY21" fmla="*/ 2929511 h 2995429"/>
                <a:gd name="connsiteX22" fmla="*/ 2163021 w 3984757"/>
                <a:gd name="connsiteY22" fmla="*/ 2843410 h 2995429"/>
                <a:gd name="connsiteX23" fmla="*/ 1684478 w 3984757"/>
                <a:gd name="connsiteY23" fmla="*/ 2686050 h 2995429"/>
                <a:gd name="connsiteX24" fmla="*/ 1650530 w 3984757"/>
                <a:gd name="connsiteY24" fmla="*/ 2580749 h 2995429"/>
                <a:gd name="connsiteX25" fmla="*/ 1347995 w 3984757"/>
                <a:gd name="connsiteY25" fmla="*/ 2586522 h 2995429"/>
                <a:gd name="connsiteX26" fmla="*/ 853610 w 3984757"/>
                <a:gd name="connsiteY26" fmla="*/ 2685178 h 2995429"/>
                <a:gd name="connsiteX27" fmla="*/ 695052 w 3984757"/>
                <a:gd name="connsiteY27" fmla="*/ 2386784 h 2995429"/>
                <a:gd name="connsiteX28" fmla="*/ 698513 w 3984757"/>
                <a:gd name="connsiteY28" fmla="*/ 2338292 h 2995429"/>
                <a:gd name="connsiteX29" fmla="*/ 631892 w 3984757"/>
                <a:gd name="connsiteY29" fmla="*/ 2191953 h 2995429"/>
                <a:gd name="connsiteX30" fmla="*/ 305477 w 3984757"/>
                <a:gd name="connsiteY30" fmla="*/ 1807999 h 2995429"/>
                <a:gd name="connsiteX31" fmla="*/ 343489 w 3984757"/>
                <a:gd name="connsiteY31" fmla="*/ 1674135 h 2995429"/>
                <a:gd name="connsiteX32" fmla="*/ 285808 w 3984757"/>
                <a:gd name="connsiteY32" fmla="*/ 1183449 h 2995429"/>
                <a:gd name="connsiteX33" fmla="*/ 1 w 3984757"/>
                <a:gd name="connsiteY33" fmla="*/ 833041 h 299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984757" h="2995429">
                  <a:moveTo>
                    <a:pt x="1" y="833041"/>
                  </a:moveTo>
                  <a:cubicBezTo>
                    <a:pt x="202" y="636011"/>
                    <a:pt x="159960" y="476445"/>
                    <a:pt x="356830" y="476647"/>
                  </a:cubicBezTo>
                  <a:cubicBezTo>
                    <a:pt x="416922" y="476708"/>
                    <a:pt x="476024" y="491974"/>
                    <a:pt x="528643" y="521023"/>
                  </a:cubicBezTo>
                  <a:cubicBezTo>
                    <a:pt x="557986" y="460438"/>
                    <a:pt x="603755" y="409328"/>
                    <a:pt x="660732" y="373528"/>
                  </a:cubicBezTo>
                  <a:cubicBezTo>
                    <a:pt x="660732" y="367178"/>
                    <a:pt x="660732" y="360828"/>
                    <a:pt x="660732" y="354190"/>
                  </a:cubicBezTo>
                  <a:cubicBezTo>
                    <a:pt x="662148" y="157163"/>
                    <a:pt x="822889" y="-1409"/>
                    <a:pt x="1019756" y="9"/>
                  </a:cubicBezTo>
                  <a:cubicBezTo>
                    <a:pt x="1160614" y="1024"/>
                    <a:pt x="1287670" y="84964"/>
                    <a:pt x="1343958" y="214200"/>
                  </a:cubicBezTo>
                  <a:cubicBezTo>
                    <a:pt x="1422357" y="58452"/>
                    <a:pt x="1612065" y="-4200"/>
                    <a:pt x="1767684" y="74262"/>
                  </a:cubicBezTo>
                  <a:cubicBezTo>
                    <a:pt x="1843601" y="112538"/>
                    <a:pt x="1900875" y="179852"/>
                    <a:pt x="1926531" y="260959"/>
                  </a:cubicBezTo>
                  <a:cubicBezTo>
                    <a:pt x="2182413" y="7107"/>
                    <a:pt x="2595464" y="8922"/>
                    <a:pt x="2849108" y="265012"/>
                  </a:cubicBezTo>
                  <a:cubicBezTo>
                    <a:pt x="3011732" y="429195"/>
                    <a:pt x="3075469" y="667201"/>
                    <a:pt x="3016693" y="890769"/>
                  </a:cubicBezTo>
                  <a:cubicBezTo>
                    <a:pt x="3114519" y="910945"/>
                    <a:pt x="3191205" y="987019"/>
                    <a:pt x="3212230" y="1084734"/>
                  </a:cubicBezTo>
                  <a:cubicBezTo>
                    <a:pt x="3336358" y="1021990"/>
                    <a:pt x="3487798" y="1071826"/>
                    <a:pt x="3550468" y="1196045"/>
                  </a:cubicBezTo>
                  <a:cubicBezTo>
                    <a:pt x="3560361" y="1215635"/>
                    <a:pt x="3567657" y="1236437"/>
                    <a:pt x="3572156" y="1257918"/>
                  </a:cubicBezTo>
                  <a:cubicBezTo>
                    <a:pt x="3823557" y="1282703"/>
                    <a:pt x="4007269" y="1506767"/>
                    <a:pt x="3982524" y="1758374"/>
                  </a:cubicBezTo>
                  <a:cubicBezTo>
                    <a:pt x="3973151" y="1853550"/>
                    <a:pt x="3934217" y="1943397"/>
                    <a:pt x="3871230" y="2015306"/>
                  </a:cubicBezTo>
                  <a:cubicBezTo>
                    <a:pt x="3919537" y="2089269"/>
                    <a:pt x="3945205" y="2175748"/>
                    <a:pt x="3945061" y="2264112"/>
                  </a:cubicBezTo>
                  <a:cubicBezTo>
                    <a:pt x="3945061" y="2516986"/>
                    <a:pt x="3740324" y="2722023"/>
                    <a:pt x="3487654" y="2722182"/>
                  </a:cubicBezTo>
                  <a:cubicBezTo>
                    <a:pt x="3397846" y="2722390"/>
                    <a:pt x="3309998" y="2695867"/>
                    <a:pt x="3235302" y="2645981"/>
                  </a:cubicBezTo>
                  <a:cubicBezTo>
                    <a:pt x="3195704" y="2738461"/>
                    <a:pt x="3105117" y="2798651"/>
                    <a:pt x="3004580" y="2799248"/>
                  </a:cubicBezTo>
                  <a:cubicBezTo>
                    <a:pt x="2966626" y="2799324"/>
                    <a:pt x="2929134" y="2790734"/>
                    <a:pt x="2894987" y="2774137"/>
                  </a:cubicBezTo>
                  <a:cubicBezTo>
                    <a:pt x="2764450" y="2990587"/>
                    <a:pt x="2483301" y="3060149"/>
                    <a:pt x="2267022" y="2929511"/>
                  </a:cubicBezTo>
                  <a:cubicBezTo>
                    <a:pt x="2228292" y="2906102"/>
                    <a:pt x="2193243" y="2877100"/>
                    <a:pt x="2163021" y="2843410"/>
                  </a:cubicBezTo>
                  <a:cubicBezTo>
                    <a:pt x="1987456" y="2932224"/>
                    <a:pt x="1773207" y="2861759"/>
                    <a:pt x="1684478" y="2686050"/>
                  </a:cubicBezTo>
                  <a:cubicBezTo>
                    <a:pt x="1667756" y="2652932"/>
                    <a:pt x="1656301" y="2617403"/>
                    <a:pt x="1650530" y="2580749"/>
                  </a:cubicBezTo>
                  <a:cubicBezTo>
                    <a:pt x="1555536" y="2627500"/>
                    <a:pt x="1444702" y="2629616"/>
                    <a:pt x="1347995" y="2586522"/>
                  </a:cubicBezTo>
                  <a:cubicBezTo>
                    <a:pt x="1238696" y="2750396"/>
                    <a:pt x="1017350" y="2794570"/>
                    <a:pt x="853610" y="2685178"/>
                  </a:cubicBezTo>
                  <a:cubicBezTo>
                    <a:pt x="754047" y="2618667"/>
                    <a:pt x="694492" y="2506583"/>
                    <a:pt x="695052" y="2386784"/>
                  </a:cubicBezTo>
                  <a:cubicBezTo>
                    <a:pt x="695179" y="2370562"/>
                    <a:pt x="696335" y="2354367"/>
                    <a:pt x="698513" y="2338292"/>
                  </a:cubicBezTo>
                  <a:cubicBezTo>
                    <a:pt x="667169" y="2294220"/>
                    <a:pt x="644555" y="2244542"/>
                    <a:pt x="631892" y="2191953"/>
                  </a:cubicBezTo>
                  <a:cubicBezTo>
                    <a:pt x="435815" y="2176138"/>
                    <a:pt x="289676" y="2004236"/>
                    <a:pt x="305477" y="1807999"/>
                  </a:cubicBezTo>
                  <a:cubicBezTo>
                    <a:pt x="309238" y="1761312"/>
                    <a:pt x="322153" y="1715823"/>
                    <a:pt x="343489" y="1674135"/>
                  </a:cubicBezTo>
                  <a:cubicBezTo>
                    <a:pt x="195757" y="1552595"/>
                    <a:pt x="170295" y="1335986"/>
                    <a:pt x="285808" y="1183449"/>
                  </a:cubicBezTo>
                  <a:cubicBezTo>
                    <a:pt x="119211" y="1149845"/>
                    <a:pt x="-459" y="1003127"/>
                    <a:pt x="1" y="833041"/>
                  </a:cubicBezTo>
                  <a:close/>
                </a:path>
              </a:pathLst>
            </a:custGeom>
            <a:solidFill>
              <a:srgbClr val="FFFFFF"/>
            </a:solidFill>
            <a:ln w="287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80B96CE-9F5E-1640-8824-63E690EE1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20682" y="1529079"/>
              <a:ext cx="1379521" cy="906907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E7C376A-BED1-104A-AE68-1BFE8A4AA55C}"/>
              </a:ext>
            </a:extLst>
          </p:cNvPr>
          <p:cNvGrpSpPr/>
          <p:nvPr/>
        </p:nvGrpSpPr>
        <p:grpSpPr>
          <a:xfrm>
            <a:off x="1354322" y="1471352"/>
            <a:ext cx="2417745" cy="1817472"/>
            <a:chOff x="1354322" y="1471352"/>
            <a:chExt cx="2417745" cy="1817472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57D5119-6631-EA40-AA02-038E705D3C7D}"/>
                </a:ext>
              </a:extLst>
            </p:cNvPr>
            <p:cNvSpPr/>
            <p:nvPr/>
          </p:nvSpPr>
          <p:spPr>
            <a:xfrm>
              <a:off x="1354322" y="1471352"/>
              <a:ext cx="2417745" cy="1817472"/>
            </a:xfrm>
            <a:custGeom>
              <a:avLst/>
              <a:gdLst>
                <a:gd name="connsiteX0" fmla="*/ 1 w 3984757"/>
                <a:gd name="connsiteY0" fmla="*/ 833041 h 2995429"/>
                <a:gd name="connsiteX1" fmla="*/ 356830 w 3984757"/>
                <a:gd name="connsiteY1" fmla="*/ 476647 h 2995429"/>
                <a:gd name="connsiteX2" fmla="*/ 528643 w 3984757"/>
                <a:gd name="connsiteY2" fmla="*/ 521023 h 2995429"/>
                <a:gd name="connsiteX3" fmla="*/ 660732 w 3984757"/>
                <a:gd name="connsiteY3" fmla="*/ 373528 h 2995429"/>
                <a:gd name="connsiteX4" fmla="*/ 660732 w 3984757"/>
                <a:gd name="connsiteY4" fmla="*/ 354190 h 2995429"/>
                <a:gd name="connsiteX5" fmla="*/ 1019756 w 3984757"/>
                <a:gd name="connsiteY5" fmla="*/ 9 h 2995429"/>
                <a:gd name="connsiteX6" fmla="*/ 1343958 w 3984757"/>
                <a:gd name="connsiteY6" fmla="*/ 214200 h 2995429"/>
                <a:gd name="connsiteX7" fmla="*/ 1767684 w 3984757"/>
                <a:gd name="connsiteY7" fmla="*/ 74262 h 2995429"/>
                <a:gd name="connsiteX8" fmla="*/ 1926531 w 3984757"/>
                <a:gd name="connsiteY8" fmla="*/ 260959 h 2995429"/>
                <a:gd name="connsiteX9" fmla="*/ 2849108 w 3984757"/>
                <a:gd name="connsiteY9" fmla="*/ 265012 h 2995429"/>
                <a:gd name="connsiteX10" fmla="*/ 3016693 w 3984757"/>
                <a:gd name="connsiteY10" fmla="*/ 890769 h 2995429"/>
                <a:gd name="connsiteX11" fmla="*/ 3212230 w 3984757"/>
                <a:gd name="connsiteY11" fmla="*/ 1084734 h 2995429"/>
                <a:gd name="connsiteX12" fmla="*/ 3550468 w 3984757"/>
                <a:gd name="connsiteY12" fmla="*/ 1196045 h 2995429"/>
                <a:gd name="connsiteX13" fmla="*/ 3572156 w 3984757"/>
                <a:gd name="connsiteY13" fmla="*/ 1257918 h 2995429"/>
                <a:gd name="connsiteX14" fmla="*/ 3982524 w 3984757"/>
                <a:gd name="connsiteY14" fmla="*/ 1758374 h 2995429"/>
                <a:gd name="connsiteX15" fmla="*/ 3871230 w 3984757"/>
                <a:gd name="connsiteY15" fmla="*/ 2015306 h 2995429"/>
                <a:gd name="connsiteX16" fmla="*/ 3945061 w 3984757"/>
                <a:gd name="connsiteY16" fmla="*/ 2264112 h 2995429"/>
                <a:gd name="connsiteX17" fmla="*/ 3487654 w 3984757"/>
                <a:gd name="connsiteY17" fmla="*/ 2722182 h 2995429"/>
                <a:gd name="connsiteX18" fmla="*/ 3235302 w 3984757"/>
                <a:gd name="connsiteY18" fmla="*/ 2645981 h 2995429"/>
                <a:gd name="connsiteX19" fmla="*/ 3004580 w 3984757"/>
                <a:gd name="connsiteY19" fmla="*/ 2799248 h 2995429"/>
                <a:gd name="connsiteX20" fmla="*/ 2894987 w 3984757"/>
                <a:gd name="connsiteY20" fmla="*/ 2774137 h 2995429"/>
                <a:gd name="connsiteX21" fmla="*/ 2267022 w 3984757"/>
                <a:gd name="connsiteY21" fmla="*/ 2929511 h 2995429"/>
                <a:gd name="connsiteX22" fmla="*/ 2163021 w 3984757"/>
                <a:gd name="connsiteY22" fmla="*/ 2843410 h 2995429"/>
                <a:gd name="connsiteX23" fmla="*/ 1684478 w 3984757"/>
                <a:gd name="connsiteY23" fmla="*/ 2686050 h 2995429"/>
                <a:gd name="connsiteX24" fmla="*/ 1650530 w 3984757"/>
                <a:gd name="connsiteY24" fmla="*/ 2580749 h 2995429"/>
                <a:gd name="connsiteX25" fmla="*/ 1347995 w 3984757"/>
                <a:gd name="connsiteY25" fmla="*/ 2586522 h 2995429"/>
                <a:gd name="connsiteX26" fmla="*/ 853610 w 3984757"/>
                <a:gd name="connsiteY26" fmla="*/ 2685178 h 2995429"/>
                <a:gd name="connsiteX27" fmla="*/ 695052 w 3984757"/>
                <a:gd name="connsiteY27" fmla="*/ 2386784 h 2995429"/>
                <a:gd name="connsiteX28" fmla="*/ 698513 w 3984757"/>
                <a:gd name="connsiteY28" fmla="*/ 2338292 h 2995429"/>
                <a:gd name="connsiteX29" fmla="*/ 631892 w 3984757"/>
                <a:gd name="connsiteY29" fmla="*/ 2191953 h 2995429"/>
                <a:gd name="connsiteX30" fmla="*/ 305477 w 3984757"/>
                <a:gd name="connsiteY30" fmla="*/ 1807999 h 2995429"/>
                <a:gd name="connsiteX31" fmla="*/ 343489 w 3984757"/>
                <a:gd name="connsiteY31" fmla="*/ 1674135 h 2995429"/>
                <a:gd name="connsiteX32" fmla="*/ 285808 w 3984757"/>
                <a:gd name="connsiteY32" fmla="*/ 1183449 h 2995429"/>
                <a:gd name="connsiteX33" fmla="*/ 1 w 3984757"/>
                <a:gd name="connsiteY33" fmla="*/ 833041 h 299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984757" h="2995429">
                  <a:moveTo>
                    <a:pt x="1" y="833041"/>
                  </a:moveTo>
                  <a:cubicBezTo>
                    <a:pt x="202" y="636011"/>
                    <a:pt x="159960" y="476445"/>
                    <a:pt x="356830" y="476647"/>
                  </a:cubicBezTo>
                  <a:cubicBezTo>
                    <a:pt x="416922" y="476708"/>
                    <a:pt x="476024" y="491974"/>
                    <a:pt x="528643" y="521023"/>
                  </a:cubicBezTo>
                  <a:cubicBezTo>
                    <a:pt x="557986" y="460438"/>
                    <a:pt x="603755" y="409328"/>
                    <a:pt x="660732" y="373528"/>
                  </a:cubicBezTo>
                  <a:cubicBezTo>
                    <a:pt x="660732" y="367178"/>
                    <a:pt x="660732" y="360828"/>
                    <a:pt x="660732" y="354190"/>
                  </a:cubicBezTo>
                  <a:cubicBezTo>
                    <a:pt x="662148" y="157163"/>
                    <a:pt x="822889" y="-1409"/>
                    <a:pt x="1019756" y="9"/>
                  </a:cubicBezTo>
                  <a:cubicBezTo>
                    <a:pt x="1160614" y="1024"/>
                    <a:pt x="1287670" y="84964"/>
                    <a:pt x="1343958" y="214200"/>
                  </a:cubicBezTo>
                  <a:cubicBezTo>
                    <a:pt x="1422357" y="58452"/>
                    <a:pt x="1612065" y="-4200"/>
                    <a:pt x="1767684" y="74262"/>
                  </a:cubicBezTo>
                  <a:cubicBezTo>
                    <a:pt x="1843601" y="112538"/>
                    <a:pt x="1900875" y="179852"/>
                    <a:pt x="1926531" y="260959"/>
                  </a:cubicBezTo>
                  <a:cubicBezTo>
                    <a:pt x="2182413" y="7107"/>
                    <a:pt x="2595464" y="8922"/>
                    <a:pt x="2849108" y="265012"/>
                  </a:cubicBezTo>
                  <a:cubicBezTo>
                    <a:pt x="3011732" y="429195"/>
                    <a:pt x="3075469" y="667201"/>
                    <a:pt x="3016693" y="890769"/>
                  </a:cubicBezTo>
                  <a:cubicBezTo>
                    <a:pt x="3114519" y="910945"/>
                    <a:pt x="3191205" y="987019"/>
                    <a:pt x="3212230" y="1084734"/>
                  </a:cubicBezTo>
                  <a:cubicBezTo>
                    <a:pt x="3336358" y="1021990"/>
                    <a:pt x="3487798" y="1071826"/>
                    <a:pt x="3550468" y="1196045"/>
                  </a:cubicBezTo>
                  <a:cubicBezTo>
                    <a:pt x="3560361" y="1215635"/>
                    <a:pt x="3567657" y="1236437"/>
                    <a:pt x="3572156" y="1257918"/>
                  </a:cubicBezTo>
                  <a:cubicBezTo>
                    <a:pt x="3823557" y="1282703"/>
                    <a:pt x="4007269" y="1506767"/>
                    <a:pt x="3982524" y="1758374"/>
                  </a:cubicBezTo>
                  <a:cubicBezTo>
                    <a:pt x="3973151" y="1853550"/>
                    <a:pt x="3934217" y="1943397"/>
                    <a:pt x="3871230" y="2015306"/>
                  </a:cubicBezTo>
                  <a:cubicBezTo>
                    <a:pt x="3919537" y="2089269"/>
                    <a:pt x="3945205" y="2175748"/>
                    <a:pt x="3945061" y="2264112"/>
                  </a:cubicBezTo>
                  <a:cubicBezTo>
                    <a:pt x="3945061" y="2516986"/>
                    <a:pt x="3740324" y="2722023"/>
                    <a:pt x="3487654" y="2722182"/>
                  </a:cubicBezTo>
                  <a:cubicBezTo>
                    <a:pt x="3397846" y="2722390"/>
                    <a:pt x="3309998" y="2695867"/>
                    <a:pt x="3235302" y="2645981"/>
                  </a:cubicBezTo>
                  <a:cubicBezTo>
                    <a:pt x="3195704" y="2738461"/>
                    <a:pt x="3105117" y="2798651"/>
                    <a:pt x="3004580" y="2799248"/>
                  </a:cubicBezTo>
                  <a:cubicBezTo>
                    <a:pt x="2966626" y="2799324"/>
                    <a:pt x="2929134" y="2790734"/>
                    <a:pt x="2894987" y="2774137"/>
                  </a:cubicBezTo>
                  <a:cubicBezTo>
                    <a:pt x="2764450" y="2990587"/>
                    <a:pt x="2483301" y="3060149"/>
                    <a:pt x="2267022" y="2929511"/>
                  </a:cubicBezTo>
                  <a:cubicBezTo>
                    <a:pt x="2228292" y="2906102"/>
                    <a:pt x="2193243" y="2877100"/>
                    <a:pt x="2163021" y="2843410"/>
                  </a:cubicBezTo>
                  <a:cubicBezTo>
                    <a:pt x="1987456" y="2932224"/>
                    <a:pt x="1773207" y="2861759"/>
                    <a:pt x="1684478" y="2686050"/>
                  </a:cubicBezTo>
                  <a:cubicBezTo>
                    <a:pt x="1667756" y="2652932"/>
                    <a:pt x="1656301" y="2617403"/>
                    <a:pt x="1650530" y="2580749"/>
                  </a:cubicBezTo>
                  <a:cubicBezTo>
                    <a:pt x="1555536" y="2627500"/>
                    <a:pt x="1444702" y="2629616"/>
                    <a:pt x="1347995" y="2586522"/>
                  </a:cubicBezTo>
                  <a:cubicBezTo>
                    <a:pt x="1238696" y="2750396"/>
                    <a:pt x="1017350" y="2794570"/>
                    <a:pt x="853610" y="2685178"/>
                  </a:cubicBezTo>
                  <a:cubicBezTo>
                    <a:pt x="754047" y="2618667"/>
                    <a:pt x="694492" y="2506583"/>
                    <a:pt x="695052" y="2386784"/>
                  </a:cubicBezTo>
                  <a:cubicBezTo>
                    <a:pt x="695179" y="2370562"/>
                    <a:pt x="696335" y="2354367"/>
                    <a:pt x="698513" y="2338292"/>
                  </a:cubicBezTo>
                  <a:cubicBezTo>
                    <a:pt x="667169" y="2294220"/>
                    <a:pt x="644555" y="2244542"/>
                    <a:pt x="631892" y="2191953"/>
                  </a:cubicBezTo>
                  <a:cubicBezTo>
                    <a:pt x="435815" y="2176138"/>
                    <a:pt x="289676" y="2004236"/>
                    <a:pt x="305477" y="1807999"/>
                  </a:cubicBezTo>
                  <a:cubicBezTo>
                    <a:pt x="309238" y="1761312"/>
                    <a:pt x="322153" y="1715823"/>
                    <a:pt x="343489" y="1674135"/>
                  </a:cubicBezTo>
                  <a:cubicBezTo>
                    <a:pt x="195757" y="1552595"/>
                    <a:pt x="170295" y="1335986"/>
                    <a:pt x="285808" y="1183449"/>
                  </a:cubicBezTo>
                  <a:cubicBezTo>
                    <a:pt x="119211" y="1149845"/>
                    <a:pt x="-459" y="1003127"/>
                    <a:pt x="1" y="833041"/>
                  </a:cubicBezTo>
                  <a:close/>
                </a:path>
              </a:pathLst>
            </a:custGeom>
            <a:solidFill>
              <a:srgbClr val="FFFFFF">
                <a:alpha val="68000"/>
              </a:srgbClr>
            </a:solidFill>
            <a:ln w="287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4F7512D-8598-5048-A8AF-9E211092D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088535" y="2107111"/>
              <a:ext cx="1002323" cy="574665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19453B3-30C0-6E49-8EAC-C414404B82DE}"/>
              </a:ext>
            </a:extLst>
          </p:cNvPr>
          <p:cNvGrpSpPr/>
          <p:nvPr/>
        </p:nvGrpSpPr>
        <p:grpSpPr>
          <a:xfrm>
            <a:off x="7502901" y="2674664"/>
            <a:ext cx="2417745" cy="1817472"/>
            <a:chOff x="7502901" y="2674664"/>
            <a:chExt cx="2417745" cy="1817472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00D9B3B-9805-9549-8947-EFF4ED8F4385}"/>
                </a:ext>
              </a:extLst>
            </p:cNvPr>
            <p:cNvSpPr/>
            <p:nvPr/>
          </p:nvSpPr>
          <p:spPr>
            <a:xfrm>
              <a:off x="7502901" y="2674664"/>
              <a:ext cx="2417745" cy="1817472"/>
            </a:xfrm>
            <a:custGeom>
              <a:avLst/>
              <a:gdLst>
                <a:gd name="connsiteX0" fmla="*/ 1 w 3984757"/>
                <a:gd name="connsiteY0" fmla="*/ 833041 h 2995429"/>
                <a:gd name="connsiteX1" fmla="*/ 356830 w 3984757"/>
                <a:gd name="connsiteY1" fmla="*/ 476647 h 2995429"/>
                <a:gd name="connsiteX2" fmla="*/ 528643 w 3984757"/>
                <a:gd name="connsiteY2" fmla="*/ 521023 h 2995429"/>
                <a:gd name="connsiteX3" fmla="*/ 660732 w 3984757"/>
                <a:gd name="connsiteY3" fmla="*/ 373528 h 2995429"/>
                <a:gd name="connsiteX4" fmla="*/ 660732 w 3984757"/>
                <a:gd name="connsiteY4" fmla="*/ 354190 h 2995429"/>
                <a:gd name="connsiteX5" fmla="*/ 1019756 w 3984757"/>
                <a:gd name="connsiteY5" fmla="*/ 9 h 2995429"/>
                <a:gd name="connsiteX6" fmla="*/ 1343958 w 3984757"/>
                <a:gd name="connsiteY6" fmla="*/ 214200 h 2995429"/>
                <a:gd name="connsiteX7" fmla="*/ 1767684 w 3984757"/>
                <a:gd name="connsiteY7" fmla="*/ 74262 h 2995429"/>
                <a:gd name="connsiteX8" fmla="*/ 1926531 w 3984757"/>
                <a:gd name="connsiteY8" fmla="*/ 260959 h 2995429"/>
                <a:gd name="connsiteX9" fmla="*/ 2849108 w 3984757"/>
                <a:gd name="connsiteY9" fmla="*/ 265012 h 2995429"/>
                <a:gd name="connsiteX10" fmla="*/ 3016693 w 3984757"/>
                <a:gd name="connsiteY10" fmla="*/ 890769 h 2995429"/>
                <a:gd name="connsiteX11" fmla="*/ 3212230 w 3984757"/>
                <a:gd name="connsiteY11" fmla="*/ 1084734 h 2995429"/>
                <a:gd name="connsiteX12" fmla="*/ 3550468 w 3984757"/>
                <a:gd name="connsiteY12" fmla="*/ 1196045 h 2995429"/>
                <a:gd name="connsiteX13" fmla="*/ 3572156 w 3984757"/>
                <a:gd name="connsiteY13" fmla="*/ 1257918 h 2995429"/>
                <a:gd name="connsiteX14" fmla="*/ 3982524 w 3984757"/>
                <a:gd name="connsiteY14" fmla="*/ 1758374 h 2995429"/>
                <a:gd name="connsiteX15" fmla="*/ 3871230 w 3984757"/>
                <a:gd name="connsiteY15" fmla="*/ 2015306 h 2995429"/>
                <a:gd name="connsiteX16" fmla="*/ 3945061 w 3984757"/>
                <a:gd name="connsiteY16" fmla="*/ 2264112 h 2995429"/>
                <a:gd name="connsiteX17" fmla="*/ 3487654 w 3984757"/>
                <a:gd name="connsiteY17" fmla="*/ 2722182 h 2995429"/>
                <a:gd name="connsiteX18" fmla="*/ 3235302 w 3984757"/>
                <a:gd name="connsiteY18" fmla="*/ 2645981 h 2995429"/>
                <a:gd name="connsiteX19" fmla="*/ 3004580 w 3984757"/>
                <a:gd name="connsiteY19" fmla="*/ 2799248 h 2995429"/>
                <a:gd name="connsiteX20" fmla="*/ 2894987 w 3984757"/>
                <a:gd name="connsiteY20" fmla="*/ 2774137 h 2995429"/>
                <a:gd name="connsiteX21" fmla="*/ 2267022 w 3984757"/>
                <a:gd name="connsiteY21" fmla="*/ 2929511 h 2995429"/>
                <a:gd name="connsiteX22" fmla="*/ 2163021 w 3984757"/>
                <a:gd name="connsiteY22" fmla="*/ 2843410 h 2995429"/>
                <a:gd name="connsiteX23" fmla="*/ 1684478 w 3984757"/>
                <a:gd name="connsiteY23" fmla="*/ 2686050 h 2995429"/>
                <a:gd name="connsiteX24" fmla="*/ 1650530 w 3984757"/>
                <a:gd name="connsiteY24" fmla="*/ 2580749 h 2995429"/>
                <a:gd name="connsiteX25" fmla="*/ 1347995 w 3984757"/>
                <a:gd name="connsiteY25" fmla="*/ 2586522 h 2995429"/>
                <a:gd name="connsiteX26" fmla="*/ 853610 w 3984757"/>
                <a:gd name="connsiteY26" fmla="*/ 2685178 h 2995429"/>
                <a:gd name="connsiteX27" fmla="*/ 695052 w 3984757"/>
                <a:gd name="connsiteY27" fmla="*/ 2386784 h 2995429"/>
                <a:gd name="connsiteX28" fmla="*/ 698513 w 3984757"/>
                <a:gd name="connsiteY28" fmla="*/ 2338292 h 2995429"/>
                <a:gd name="connsiteX29" fmla="*/ 631892 w 3984757"/>
                <a:gd name="connsiteY29" fmla="*/ 2191953 h 2995429"/>
                <a:gd name="connsiteX30" fmla="*/ 305477 w 3984757"/>
                <a:gd name="connsiteY30" fmla="*/ 1807999 h 2995429"/>
                <a:gd name="connsiteX31" fmla="*/ 343489 w 3984757"/>
                <a:gd name="connsiteY31" fmla="*/ 1674135 h 2995429"/>
                <a:gd name="connsiteX32" fmla="*/ 285808 w 3984757"/>
                <a:gd name="connsiteY32" fmla="*/ 1183449 h 2995429"/>
                <a:gd name="connsiteX33" fmla="*/ 1 w 3984757"/>
                <a:gd name="connsiteY33" fmla="*/ 833041 h 299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984757" h="2995429">
                  <a:moveTo>
                    <a:pt x="1" y="833041"/>
                  </a:moveTo>
                  <a:cubicBezTo>
                    <a:pt x="202" y="636011"/>
                    <a:pt x="159960" y="476445"/>
                    <a:pt x="356830" y="476647"/>
                  </a:cubicBezTo>
                  <a:cubicBezTo>
                    <a:pt x="416922" y="476708"/>
                    <a:pt x="476024" y="491974"/>
                    <a:pt x="528643" y="521023"/>
                  </a:cubicBezTo>
                  <a:cubicBezTo>
                    <a:pt x="557986" y="460438"/>
                    <a:pt x="603755" y="409328"/>
                    <a:pt x="660732" y="373528"/>
                  </a:cubicBezTo>
                  <a:cubicBezTo>
                    <a:pt x="660732" y="367178"/>
                    <a:pt x="660732" y="360828"/>
                    <a:pt x="660732" y="354190"/>
                  </a:cubicBezTo>
                  <a:cubicBezTo>
                    <a:pt x="662148" y="157163"/>
                    <a:pt x="822889" y="-1409"/>
                    <a:pt x="1019756" y="9"/>
                  </a:cubicBezTo>
                  <a:cubicBezTo>
                    <a:pt x="1160614" y="1024"/>
                    <a:pt x="1287670" y="84964"/>
                    <a:pt x="1343958" y="214200"/>
                  </a:cubicBezTo>
                  <a:cubicBezTo>
                    <a:pt x="1422357" y="58452"/>
                    <a:pt x="1612065" y="-4200"/>
                    <a:pt x="1767684" y="74262"/>
                  </a:cubicBezTo>
                  <a:cubicBezTo>
                    <a:pt x="1843601" y="112538"/>
                    <a:pt x="1900875" y="179852"/>
                    <a:pt x="1926531" y="260959"/>
                  </a:cubicBezTo>
                  <a:cubicBezTo>
                    <a:pt x="2182413" y="7107"/>
                    <a:pt x="2595464" y="8922"/>
                    <a:pt x="2849108" y="265012"/>
                  </a:cubicBezTo>
                  <a:cubicBezTo>
                    <a:pt x="3011732" y="429195"/>
                    <a:pt x="3075469" y="667201"/>
                    <a:pt x="3016693" y="890769"/>
                  </a:cubicBezTo>
                  <a:cubicBezTo>
                    <a:pt x="3114519" y="910945"/>
                    <a:pt x="3191205" y="987019"/>
                    <a:pt x="3212230" y="1084734"/>
                  </a:cubicBezTo>
                  <a:cubicBezTo>
                    <a:pt x="3336358" y="1021990"/>
                    <a:pt x="3487798" y="1071826"/>
                    <a:pt x="3550468" y="1196045"/>
                  </a:cubicBezTo>
                  <a:cubicBezTo>
                    <a:pt x="3560361" y="1215635"/>
                    <a:pt x="3567657" y="1236437"/>
                    <a:pt x="3572156" y="1257918"/>
                  </a:cubicBezTo>
                  <a:cubicBezTo>
                    <a:pt x="3823557" y="1282703"/>
                    <a:pt x="4007269" y="1506767"/>
                    <a:pt x="3982524" y="1758374"/>
                  </a:cubicBezTo>
                  <a:cubicBezTo>
                    <a:pt x="3973151" y="1853550"/>
                    <a:pt x="3934217" y="1943397"/>
                    <a:pt x="3871230" y="2015306"/>
                  </a:cubicBezTo>
                  <a:cubicBezTo>
                    <a:pt x="3919537" y="2089269"/>
                    <a:pt x="3945205" y="2175748"/>
                    <a:pt x="3945061" y="2264112"/>
                  </a:cubicBezTo>
                  <a:cubicBezTo>
                    <a:pt x="3945061" y="2516986"/>
                    <a:pt x="3740324" y="2722023"/>
                    <a:pt x="3487654" y="2722182"/>
                  </a:cubicBezTo>
                  <a:cubicBezTo>
                    <a:pt x="3397846" y="2722390"/>
                    <a:pt x="3309998" y="2695867"/>
                    <a:pt x="3235302" y="2645981"/>
                  </a:cubicBezTo>
                  <a:cubicBezTo>
                    <a:pt x="3195704" y="2738461"/>
                    <a:pt x="3105117" y="2798651"/>
                    <a:pt x="3004580" y="2799248"/>
                  </a:cubicBezTo>
                  <a:cubicBezTo>
                    <a:pt x="2966626" y="2799324"/>
                    <a:pt x="2929134" y="2790734"/>
                    <a:pt x="2894987" y="2774137"/>
                  </a:cubicBezTo>
                  <a:cubicBezTo>
                    <a:pt x="2764450" y="2990587"/>
                    <a:pt x="2483301" y="3060149"/>
                    <a:pt x="2267022" y="2929511"/>
                  </a:cubicBezTo>
                  <a:cubicBezTo>
                    <a:pt x="2228292" y="2906102"/>
                    <a:pt x="2193243" y="2877100"/>
                    <a:pt x="2163021" y="2843410"/>
                  </a:cubicBezTo>
                  <a:cubicBezTo>
                    <a:pt x="1987456" y="2932224"/>
                    <a:pt x="1773207" y="2861759"/>
                    <a:pt x="1684478" y="2686050"/>
                  </a:cubicBezTo>
                  <a:cubicBezTo>
                    <a:pt x="1667756" y="2652932"/>
                    <a:pt x="1656301" y="2617403"/>
                    <a:pt x="1650530" y="2580749"/>
                  </a:cubicBezTo>
                  <a:cubicBezTo>
                    <a:pt x="1555536" y="2627500"/>
                    <a:pt x="1444702" y="2629616"/>
                    <a:pt x="1347995" y="2586522"/>
                  </a:cubicBezTo>
                  <a:cubicBezTo>
                    <a:pt x="1238696" y="2750396"/>
                    <a:pt x="1017350" y="2794570"/>
                    <a:pt x="853610" y="2685178"/>
                  </a:cubicBezTo>
                  <a:cubicBezTo>
                    <a:pt x="754047" y="2618667"/>
                    <a:pt x="694492" y="2506583"/>
                    <a:pt x="695052" y="2386784"/>
                  </a:cubicBezTo>
                  <a:cubicBezTo>
                    <a:pt x="695179" y="2370562"/>
                    <a:pt x="696335" y="2354367"/>
                    <a:pt x="698513" y="2338292"/>
                  </a:cubicBezTo>
                  <a:cubicBezTo>
                    <a:pt x="667169" y="2294220"/>
                    <a:pt x="644555" y="2244542"/>
                    <a:pt x="631892" y="2191953"/>
                  </a:cubicBezTo>
                  <a:cubicBezTo>
                    <a:pt x="435815" y="2176138"/>
                    <a:pt x="289676" y="2004236"/>
                    <a:pt x="305477" y="1807999"/>
                  </a:cubicBezTo>
                  <a:cubicBezTo>
                    <a:pt x="309238" y="1761312"/>
                    <a:pt x="322153" y="1715823"/>
                    <a:pt x="343489" y="1674135"/>
                  </a:cubicBezTo>
                  <a:cubicBezTo>
                    <a:pt x="195757" y="1552595"/>
                    <a:pt x="170295" y="1335986"/>
                    <a:pt x="285808" y="1183449"/>
                  </a:cubicBezTo>
                  <a:cubicBezTo>
                    <a:pt x="119211" y="1149845"/>
                    <a:pt x="-459" y="1003127"/>
                    <a:pt x="1" y="833041"/>
                  </a:cubicBez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  <a:ln w="287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1398C0B-46FC-7548-A77B-2387B6906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73999" y="3105621"/>
              <a:ext cx="1643738" cy="1081215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BD7179D-8D34-E845-B3FA-A759BB7F05C0}"/>
              </a:ext>
            </a:extLst>
          </p:cNvPr>
          <p:cNvGrpSpPr/>
          <p:nvPr/>
        </p:nvGrpSpPr>
        <p:grpSpPr>
          <a:xfrm>
            <a:off x="4673808" y="1009650"/>
            <a:ext cx="2120900" cy="4838700"/>
            <a:chOff x="4935537" y="1009650"/>
            <a:chExt cx="2120900" cy="4838700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78174AC2-4F90-5C47-8957-A3F1A90D3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935537" y="1009650"/>
              <a:ext cx="2120900" cy="4838700"/>
            </a:xfrm>
            <a:prstGeom prst="rect">
              <a:avLst/>
            </a:prstGeom>
          </p:spPr>
        </p:pic>
        <p:sp>
          <p:nvSpPr>
            <p:cNvPr id="47" name="Graphic 45">
              <a:extLst>
                <a:ext uri="{FF2B5EF4-FFF2-40B4-BE49-F238E27FC236}">
                  <a16:creationId xmlns:a16="http://schemas.microsoft.com/office/drawing/2014/main" id="{1FE430CB-C4A8-9349-B5C9-06E28C40A726}"/>
                </a:ext>
              </a:extLst>
            </p:cNvPr>
            <p:cNvSpPr/>
            <p:nvPr/>
          </p:nvSpPr>
          <p:spPr>
            <a:xfrm flipH="1">
              <a:off x="5791363" y="1393031"/>
              <a:ext cx="62447" cy="121760"/>
            </a:xfrm>
            <a:custGeom>
              <a:avLst/>
              <a:gdLst>
                <a:gd name="connsiteX0" fmla="*/ 1177311 w 1234460"/>
                <a:gd name="connsiteY0" fmla="*/ 1298258 h 2406967"/>
                <a:gd name="connsiteX1" fmla="*/ 845841 w 1234460"/>
                <a:gd name="connsiteY1" fmla="*/ 1416367 h 2406967"/>
                <a:gd name="connsiteX2" fmla="*/ 1234461 w 1234460"/>
                <a:gd name="connsiteY2" fmla="*/ 2375535 h 2406967"/>
                <a:gd name="connsiteX3" fmla="*/ 1198266 w 1234460"/>
                <a:gd name="connsiteY3" fmla="*/ 2406968 h 2406967"/>
                <a:gd name="connsiteX4" fmla="*/ 1084918 w 1234460"/>
                <a:gd name="connsiteY4" fmla="*/ 2358390 h 2406967"/>
                <a:gd name="connsiteX5" fmla="*/ 337206 w 1234460"/>
                <a:gd name="connsiteY5" fmla="*/ 1513523 h 2406967"/>
                <a:gd name="connsiteX6" fmla="*/ 41931 w 1234460"/>
                <a:gd name="connsiteY6" fmla="*/ 1155383 h 2406967"/>
                <a:gd name="connsiteX7" fmla="*/ 84793 w 1234460"/>
                <a:gd name="connsiteY7" fmla="*/ 1005840 h 2406967"/>
                <a:gd name="connsiteX8" fmla="*/ 361971 w 1234460"/>
                <a:gd name="connsiteY8" fmla="*/ 902017 h 2406967"/>
                <a:gd name="connsiteX9" fmla="*/ 441981 w 1234460"/>
                <a:gd name="connsiteY9" fmla="*/ 862965 h 2406967"/>
                <a:gd name="connsiteX10" fmla="*/ 15261 w 1234460"/>
                <a:gd name="connsiteY10" fmla="*/ 30480 h 2406967"/>
                <a:gd name="connsiteX11" fmla="*/ 29548 w 1234460"/>
                <a:gd name="connsiteY11" fmla="*/ 0 h 2406967"/>
                <a:gd name="connsiteX12" fmla="*/ 614383 w 1234460"/>
                <a:gd name="connsiteY12" fmla="*/ 81915 h 2406967"/>
                <a:gd name="connsiteX13" fmla="*/ 684868 w 1234460"/>
                <a:gd name="connsiteY13" fmla="*/ 172402 h 2406967"/>
                <a:gd name="connsiteX14" fmla="*/ 970618 w 1234460"/>
                <a:gd name="connsiteY14" fmla="*/ 801053 h 2406967"/>
                <a:gd name="connsiteX15" fmla="*/ 1123971 w 1234460"/>
                <a:gd name="connsiteY15" fmla="*/ 1122998 h 2406967"/>
                <a:gd name="connsiteX16" fmla="*/ 1177311 w 1234460"/>
                <a:gd name="connsiteY16" fmla="*/ 1298258 h 240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34460" h="2406967">
                  <a:moveTo>
                    <a:pt x="1177311" y="1298258"/>
                  </a:moveTo>
                  <a:cubicBezTo>
                    <a:pt x="1065868" y="1338263"/>
                    <a:pt x="958236" y="1376363"/>
                    <a:pt x="845841" y="1416367"/>
                  </a:cubicBezTo>
                  <a:cubicBezTo>
                    <a:pt x="976333" y="1739265"/>
                    <a:pt x="1105873" y="2057400"/>
                    <a:pt x="1234461" y="2375535"/>
                  </a:cubicBezTo>
                  <a:cubicBezTo>
                    <a:pt x="1222078" y="2386013"/>
                    <a:pt x="1210648" y="2396490"/>
                    <a:pt x="1198266" y="2406968"/>
                  </a:cubicBezTo>
                  <a:cubicBezTo>
                    <a:pt x="1160166" y="2390775"/>
                    <a:pt x="1110636" y="2386013"/>
                    <a:pt x="1084918" y="2358390"/>
                  </a:cubicBezTo>
                  <a:cubicBezTo>
                    <a:pt x="833458" y="2079308"/>
                    <a:pt x="583903" y="1797367"/>
                    <a:pt x="337206" y="1513523"/>
                  </a:cubicBezTo>
                  <a:cubicBezTo>
                    <a:pt x="235288" y="1397317"/>
                    <a:pt x="137181" y="1277303"/>
                    <a:pt x="41931" y="1155383"/>
                  </a:cubicBezTo>
                  <a:cubicBezTo>
                    <a:pt x="-23792" y="1072515"/>
                    <a:pt x="-14267" y="1044892"/>
                    <a:pt x="84793" y="1005840"/>
                  </a:cubicBezTo>
                  <a:cubicBezTo>
                    <a:pt x="176233" y="969645"/>
                    <a:pt x="269578" y="937260"/>
                    <a:pt x="361971" y="902017"/>
                  </a:cubicBezTo>
                  <a:cubicBezTo>
                    <a:pt x="382926" y="894398"/>
                    <a:pt x="402928" y="882015"/>
                    <a:pt x="441981" y="862965"/>
                  </a:cubicBezTo>
                  <a:cubicBezTo>
                    <a:pt x="299106" y="583883"/>
                    <a:pt x="157183" y="306705"/>
                    <a:pt x="15261" y="30480"/>
                  </a:cubicBezTo>
                  <a:cubicBezTo>
                    <a:pt x="20023" y="20002"/>
                    <a:pt x="24786" y="10477"/>
                    <a:pt x="29548" y="0"/>
                  </a:cubicBezTo>
                  <a:cubicBezTo>
                    <a:pt x="224811" y="26670"/>
                    <a:pt x="420073" y="49530"/>
                    <a:pt x="614383" y="81915"/>
                  </a:cubicBezTo>
                  <a:cubicBezTo>
                    <a:pt x="642958" y="86677"/>
                    <a:pt x="668676" y="138113"/>
                    <a:pt x="684868" y="172402"/>
                  </a:cubicBezTo>
                  <a:cubicBezTo>
                    <a:pt x="782023" y="381000"/>
                    <a:pt x="874416" y="591503"/>
                    <a:pt x="970618" y="801053"/>
                  </a:cubicBezTo>
                  <a:cubicBezTo>
                    <a:pt x="1020148" y="908685"/>
                    <a:pt x="1076346" y="1014412"/>
                    <a:pt x="1123971" y="1122998"/>
                  </a:cubicBezTo>
                  <a:cubicBezTo>
                    <a:pt x="1146831" y="1176338"/>
                    <a:pt x="1158261" y="1234440"/>
                    <a:pt x="1177311" y="129825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85B8C34-0E02-0F4A-842A-E88CF464D262}"/>
              </a:ext>
            </a:extLst>
          </p:cNvPr>
          <p:cNvGrpSpPr/>
          <p:nvPr/>
        </p:nvGrpSpPr>
        <p:grpSpPr>
          <a:xfrm>
            <a:off x="5985019" y="1416737"/>
            <a:ext cx="1918527" cy="4436450"/>
            <a:chOff x="6246748" y="1416737"/>
            <a:chExt cx="1918527" cy="443645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05D1AFA-642C-DA4C-989A-35E7E0980618}"/>
                </a:ext>
              </a:extLst>
            </p:cNvPr>
            <p:cNvGrpSpPr/>
            <p:nvPr/>
          </p:nvGrpSpPr>
          <p:grpSpPr>
            <a:xfrm>
              <a:off x="6246748" y="1416737"/>
              <a:ext cx="1918527" cy="4436450"/>
              <a:chOff x="6246748" y="1416737"/>
              <a:chExt cx="1918527" cy="4436450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109FF772-583C-0540-8AA6-74C4B4152A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630669" y="1416737"/>
                <a:ext cx="1150686" cy="1181430"/>
              </a:xfrm>
              <a:prstGeom prst="rect">
                <a:avLst/>
              </a:prstGeom>
            </p:spPr>
          </p:pic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C0220F0D-3F73-7446-9174-E9D24E41DB3E}"/>
                  </a:ext>
                </a:extLst>
              </p:cNvPr>
              <p:cNvGrpSpPr/>
              <p:nvPr/>
            </p:nvGrpSpPr>
            <p:grpSpPr>
              <a:xfrm>
                <a:off x="6246748" y="2383836"/>
                <a:ext cx="1918527" cy="3469351"/>
                <a:chOff x="10165493" y="2383836"/>
                <a:chExt cx="1918527" cy="3469351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3CD7F7C9-C4BF-9F47-85AD-C83581AECAB2}"/>
                    </a:ext>
                  </a:extLst>
                </p:cNvPr>
                <p:cNvSpPr/>
                <p:nvPr/>
              </p:nvSpPr>
              <p:spPr>
                <a:xfrm>
                  <a:off x="10165493" y="2473627"/>
                  <a:ext cx="1918527" cy="2212304"/>
                </a:xfrm>
                <a:custGeom>
                  <a:avLst/>
                  <a:gdLst>
                    <a:gd name="connsiteX0" fmla="*/ 0 w 1918527"/>
                    <a:gd name="connsiteY0" fmla="*/ 1885792 h 2212304"/>
                    <a:gd name="connsiteX1" fmla="*/ 523853 w 1918527"/>
                    <a:gd name="connsiteY1" fmla="*/ 103864 h 2212304"/>
                    <a:gd name="connsiteX2" fmla="*/ 1428657 w 1918527"/>
                    <a:gd name="connsiteY2" fmla="*/ 171883 h 2212304"/>
                    <a:gd name="connsiteX3" fmla="*/ 1918527 w 1918527"/>
                    <a:gd name="connsiteY3" fmla="*/ 1885534 h 2212304"/>
                    <a:gd name="connsiteX4" fmla="*/ 938874 w 1918527"/>
                    <a:gd name="connsiteY4" fmla="*/ 2212304 h 2212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8527" h="2212304">
                      <a:moveTo>
                        <a:pt x="0" y="1885792"/>
                      </a:moveTo>
                      <a:cubicBezTo>
                        <a:pt x="0" y="1885792"/>
                        <a:pt x="340173" y="226574"/>
                        <a:pt x="523853" y="103864"/>
                      </a:cubicBezTo>
                      <a:cubicBezTo>
                        <a:pt x="707532" y="-18847"/>
                        <a:pt x="1306233" y="-72936"/>
                        <a:pt x="1428657" y="171883"/>
                      </a:cubicBezTo>
                      <a:cubicBezTo>
                        <a:pt x="1428657" y="171883"/>
                        <a:pt x="1836882" y="1191922"/>
                        <a:pt x="1918527" y="1885534"/>
                      </a:cubicBezTo>
                      <a:lnTo>
                        <a:pt x="938874" y="221230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8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BEA960D3-B098-D646-8800-F35A225FD1D3}"/>
                    </a:ext>
                  </a:extLst>
                </p:cNvPr>
                <p:cNvSpPr/>
                <p:nvPr/>
              </p:nvSpPr>
              <p:spPr>
                <a:xfrm>
                  <a:off x="10852635" y="2465290"/>
                  <a:ext cx="503462" cy="683703"/>
                </a:xfrm>
                <a:custGeom>
                  <a:avLst/>
                  <a:gdLst>
                    <a:gd name="connsiteX0" fmla="*/ 0 w 503462"/>
                    <a:gd name="connsiteY0" fmla="*/ 51318 h 683703"/>
                    <a:gd name="connsiteX1" fmla="*/ 272121 w 503462"/>
                    <a:gd name="connsiteY1" fmla="*/ 683704 h 683703"/>
                    <a:gd name="connsiteX2" fmla="*/ 503463 w 503462"/>
                    <a:gd name="connsiteY2" fmla="*/ 30852 h 683703"/>
                    <a:gd name="connsiteX3" fmla="*/ 0 w 503462"/>
                    <a:gd name="connsiteY3" fmla="*/ 51318 h 683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3462" h="683703">
                      <a:moveTo>
                        <a:pt x="0" y="51318"/>
                      </a:moveTo>
                      <a:lnTo>
                        <a:pt x="272121" y="683704"/>
                      </a:lnTo>
                      <a:lnTo>
                        <a:pt x="503463" y="30852"/>
                      </a:lnTo>
                      <a:cubicBezTo>
                        <a:pt x="503463" y="30852"/>
                        <a:pt x="210866" y="-50669"/>
                        <a:pt x="0" y="51318"/>
                      </a:cubicBezTo>
                      <a:close/>
                    </a:path>
                  </a:pathLst>
                </a:custGeom>
                <a:solidFill>
                  <a:srgbClr val="A7A9AC"/>
                </a:solidFill>
                <a:ln w="8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36CA8226-2AC0-584B-A288-0E450CAB6A52}"/>
                    </a:ext>
                  </a:extLst>
                </p:cNvPr>
                <p:cNvSpPr/>
                <p:nvPr/>
              </p:nvSpPr>
              <p:spPr>
                <a:xfrm>
                  <a:off x="11036314" y="2465193"/>
                  <a:ext cx="170172" cy="129495"/>
                </a:xfrm>
                <a:custGeom>
                  <a:avLst/>
                  <a:gdLst>
                    <a:gd name="connsiteX0" fmla="*/ 0 w 170172"/>
                    <a:gd name="connsiteY0" fmla="*/ 3517 h 129495"/>
                    <a:gd name="connsiteX1" fmla="*/ 57814 w 170172"/>
                    <a:gd name="connsiteY1" fmla="*/ 129496 h 129495"/>
                    <a:gd name="connsiteX2" fmla="*/ 105476 w 170172"/>
                    <a:gd name="connsiteY2" fmla="*/ 129496 h 129495"/>
                    <a:gd name="connsiteX3" fmla="*/ 170172 w 170172"/>
                    <a:gd name="connsiteY3" fmla="*/ 9107 h 129495"/>
                    <a:gd name="connsiteX4" fmla="*/ 0 w 170172"/>
                    <a:gd name="connsiteY4" fmla="*/ 3517 h 12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0172" h="129495">
                      <a:moveTo>
                        <a:pt x="0" y="3517"/>
                      </a:moveTo>
                      <a:lnTo>
                        <a:pt x="57814" y="129496"/>
                      </a:lnTo>
                      <a:lnTo>
                        <a:pt x="105476" y="129496"/>
                      </a:lnTo>
                      <a:lnTo>
                        <a:pt x="170172" y="9107"/>
                      </a:lnTo>
                      <a:cubicBezTo>
                        <a:pt x="170172" y="9107"/>
                        <a:pt x="78204" y="-6888"/>
                        <a:pt x="0" y="3517"/>
                      </a:cubicBezTo>
                      <a:close/>
                    </a:path>
                  </a:pathLst>
                </a:custGeom>
                <a:solidFill>
                  <a:srgbClr val="E72000"/>
                </a:solidFill>
                <a:ln w="8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7A553327-C62D-9B4B-8A23-7F25AF3DC304}"/>
                    </a:ext>
                  </a:extLst>
                </p:cNvPr>
                <p:cNvSpPr/>
                <p:nvPr/>
              </p:nvSpPr>
              <p:spPr>
                <a:xfrm>
                  <a:off x="11035826" y="2598215"/>
                  <a:ext cx="163773" cy="550779"/>
                </a:xfrm>
                <a:custGeom>
                  <a:avLst/>
                  <a:gdLst>
                    <a:gd name="connsiteX0" fmla="*/ 61744 w 163773"/>
                    <a:gd name="connsiteY0" fmla="*/ 0 h 550779"/>
                    <a:gd name="connsiteX1" fmla="*/ 488 w 163773"/>
                    <a:gd name="connsiteY1" fmla="*/ 345172 h 550779"/>
                    <a:gd name="connsiteX2" fmla="*/ 88930 w 163773"/>
                    <a:gd name="connsiteY2" fmla="*/ 550779 h 550779"/>
                    <a:gd name="connsiteX3" fmla="*/ 160079 w 163773"/>
                    <a:gd name="connsiteY3" fmla="*/ 349988 h 550779"/>
                    <a:gd name="connsiteX4" fmla="*/ 109320 w 163773"/>
                    <a:gd name="connsiteY4" fmla="*/ 0 h 550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773" h="550779">
                      <a:moveTo>
                        <a:pt x="61744" y="0"/>
                      </a:moveTo>
                      <a:cubicBezTo>
                        <a:pt x="61744" y="0"/>
                        <a:pt x="-6394" y="98805"/>
                        <a:pt x="488" y="345172"/>
                      </a:cubicBezTo>
                      <a:lnTo>
                        <a:pt x="88930" y="550779"/>
                      </a:lnTo>
                      <a:lnTo>
                        <a:pt x="160079" y="349988"/>
                      </a:lnTo>
                      <a:cubicBezTo>
                        <a:pt x="160079" y="349988"/>
                        <a:pt x="184168" y="244733"/>
                        <a:pt x="109320" y="0"/>
                      </a:cubicBezTo>
                      <a:close/>
                    </a:path>
                  </a:pathLst>
                </a:custGeom>
                <a:solidFill>
                  <a:srgbClr val="E72000"/>
                </a:solidFill>
                <a:ln w="8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1692E45-4D6C-5540-914E-EC4F7DAF3FDA}"/>
                    </a:ext>
                  </a:extLst>
                </p:cNvPr>
                <p:cNvSpPr/>
                <p:nvPr/>
              </p:nvSpPr>
              <p:spPr>
                <a:xfrm>
                  <a:off x="11057479" y="2641125"/>
                  <a:ext cx="139630" cy="203973"/>
                </a:xfrm>
                <a:custGeom>
                  <a:avLst/>
                  <a:gdLst>
                    <a:gd name="connsiteX0" fmla="*/ 19357 w 139630"/>
                    <a:gd name="connsiteY0" fmla="*/ 0 h 203973"/>
                    <a:gd name="connsiteX1" fmla="*/ 123887 w 139630"/>
                    <a:gd name="connsiteY1" fmla="*/ 98117 h 203973"/>
                    <a:gd name="connsiteX2" fmla="*/ 139631 w 139630"/>
                    <a:gd name="connsiteY2" fmla="*/ 203973 h 203973"/>
                    <a:gd name="connsiteX3" fmla="*/ 0 w 139630"/>
                    <a:gd name="connsiteY3" fmla="*/ 63204 h 203973"/>
                    <a:gd name="connsiteX4" fmla="*/ 19357 w 139630"/>
                    <a:gd name="connsiteY4" fmla="*/ 0 h 203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630" h="203973">
                      <a:moveTo>
                        <a:pt x="19357" y="0"/>
                      </a:moveTo>
                      <a:lnTo>
                        <a:pt x="123887" y="98117"/>
                      </a:lnTo>
                      <a:lnTo>
                        <a:pt x="139631" y="203973"/>
                      </a:lnTo>
                      <a:lnTo>
                        <a:pt x="0" y="63204"/>
                      </a:lnTo>
                      <a:lnTo>
                        <a:pt x="19357" y="0"/>
                      </a:lnTo>
                      <a:close/>
                    </a:path>
                  </a:pathLst>
                </a:custGeom>
                <a:solidFill>
                  <a:srgbClr val="D06E00"/>
                </a:solidFill>
                <a:ln w="8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E0B5D62-B277-A64E-8C28-DF75FBCFE83A}"/>
                    </a:ext>
                  </a:extLst>
                </p:cNvPr>
                <p:cNvSpPr/>
                <p:nvPr/>
              </p:nvSpPr>
              <p:spPr>
                <a:xfrm>
                  <a:off x="11036314" y="2845098"/>
                  <a:ext cx="149696" cy="226847"/>
                </a:xfrm>
                <a:custGeom>
                  <a:avLst/>
                  <a:gdLst>
                    <a:gd name="connsiteX0" fmla="*/ 1291 w 149696"/>
                    <a:gd name="connsiteY0" fmla="*/ 0 h 226847"/>
                    <a:gd name="connsiteX1" fmla="*/ 149697 w 149696"/>
                    <a:gd name="connsiteY1" fmla="*/ 140683 h 226847"/>
                    <a:gd name="connsiteX2" fmla="*/ 115714 w 149696"/>
                    <a:gd name="connsiteY2" fmla="*/ 226847 h 226847"/>
                    <a:gd name="connsiteX3" fmla="*/ 0 w 149696"/>
                    <a:gd name="connsiteY3" fmla="*/ 113510 h 226847"/>
                    <a:gd name="connsiteX4" fmla="*/ 1291 w 149696"/>
                    <a:gd name="connsiteY4" fmla="*/ 0 h 226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696" h="226847">
                      <a:moveTo>
                        <a:pt x="1291" y="0"/>
                      </a:moveTo>
                      <a:lnTo>
                        <a:pt x="149697" y="140683"/>
                      </a:lnTo>
                      <a:lnTo>
                        <a:pt x="115714" y="226847"/>
                      </a:lnTo>
                      <a:lnTo>
                        <a:pt x="0" y="113510"/>
                      </a:lnTo>
                      <a:lnTo>
                        <a:pt x="1291" y="0"/>
                      </a:lnTo>
                      <a:close/>
                    </a:path>
                  </a:pathLst>
                </a:custGeom>
                <a:solidFill>
                  <a:srgbClr val="D06E00"/>
                </a:solidFill>
                <a:ln w="8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DA6F76CE-7661-A84B-9D9B-5688D49B45BE}"/>
                    </a:ext>
                  </a:extLst>
                </p:cNvPr>
                <p:cNvSpPr/>
                <p:nvPr/>
              </p:nvSpPr>
              <p:spPr>
                <a:xfrm>
                  <a:off x="10900469" y="2383836"/>
                  <a:ext cx="226867" cy="214378"/>
                </a:xfrm>
                <a:custGeom>
                  <a:avLst/>
                  <a:gdLst>
                    <a:gd name="connsiteX0" fmla="*/ 39833 w 226867"/>
                    <a:gd name="connsiteY0" fmla="*/ 0 h 214378"/>
                    <a:gd name="connsiteX1" fmla="*/ 0 w 226867"/>
                    <a:gd name="connsiteY1" fmla="*/ 113080 h 214378"/>
                    <a:gd name="connsiteX2" fmla="*/ 156235 w 226867"/>
                    <a:gd name="connsiteY2" fmla="*/ 214378 h 214378"/>
                    <a:gd name="connsiteX3" fmla="*/ 226868 w 226867"/>
                    <a:gd name="connsiteY3" fmla="*/ 56841 h 214378"/>
                    <a:gd name="connsiteX4" fmla="*/ 39833 w 226867"/>
                    <a:gd name="connsiteY4" fmla="*/ 0 h 214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867" h="214378">
                      <a:moveTo>
                        <a:pt x="39833" y="0"/>
                      </a:moveTo>
                      <a:lnTo>
                        <a:pt x="0" y="113080"/>
                      </a:lnTo>
                      <a:lnTo>
                        <a:pt x="156235" y="214378"/>
                      </a:lnTo>
                      <a:lnTo>
                        <a:pt x="226868" y="56841"/>
                      </a:lnTo>
                      <a:lnTo>
                        <a:pt x="39833" y="0"/>
                      </a:lnTo>
                      <a:close/>
                    </a:path>
                  </a:pathLst>
                </a:custGeom>
                <a:solidFill>
                  <a:srgbClr val="939598"/>
                </a:solidFill>
                <a:ln w="8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2D98FAB8-15A7-5B42-AB83-FE7CB36E730C}"/>
                    </a:ext>
                  </a:extLst>
                </p:cNvPr>
                <p:cNvSpPr/>
                <p:nvPr/>
              </p:nvSpPr>
              <p:spPr>
                <a:xfrm>
                  <a:off x="11118218" y="2383836"/>
                  <a:ext cx="226782" cy="214378"/>
                </a:xfrm>
                <a:custGeom>
                  <a:avLst/>
                  <a:gdLst>
                    <a:gd name="connsiteX0" fmla="*/ 187035 w 226782"/>
                    <a:gd name="connsiteY0" fmla="*/ 0 h 214378"/>
                    <a:gd name="connsiteX1" fmla="*/ 226782 w 226782"/>
                    <a:gd name="connsiteY1" fmla="*/ 113080 h 214378"/>
                    <a:gd name="connsiteX2" fmla="*/ 70547 w 226782"/>
                    <a:gd name="connsiteY2" fmla="*/ 214378 h 214378"/>
                    <a:gd name="connsiteX3" fmla="*/ 0 w 226782"/>
                    <a:gd name="connsiteY3" fmla="*/ 56841 h 214378"/>
                    <a:gd name="connsiteX4" fmla="*/ 187035 w 226782"/>
                    <a:gd name="connsiteY4" fmla="*/ 0 h 214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782" h="214378">
                      <a:moveTo>
                        <a:pt x="187035" y="0"/>
                      </a:moveTo>
                      <a:lnTo>
                        <a:pt x="226782" y="113080"/>
                      </a:lnTo>
                      <a:lnTo>
                        <a:pt x="70547" y="214378"/>
                      </a:lnTo>
                      <a:lnTo>
                        <a:pt x="0" y="56841"/>
                      </a:lnTo>
                      <a:lnTo>
                        <a:pt x="187035" y="0"/>
                      </a:lnTo>
                      <a:close/>
                    </a:path>
                  </a:pathLst>
                </a:custGeom>
                <a:solidFill>
                  <a:srgbClr val="939598"/>
                </a:solidFill>
                <a:ln w="8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E3E05864-9627-9244-8EEF-97CF37A1BCE6}"/>
                    </a:ext>
                  </a:extLst>
                </p:cNvPr>
                <p:cNvSpPr/>
                <p:nvPr/>
              </p:nvSpPr>
              <p:spPr>
                <a:xfrm>
                  <a:off x="10627143" y="4519880"/>
                  <a:ext cx="1150686" cy="1333307"/>
                </a:xfrm>
                <a:custGeom>
                  <a:avLst/>
                  <a:gdLst>
                    <a:gd name="connsiteX0" fmla="*/ 0 w 1150686"/>
                    <a:gd name="connsiteY0" fmla="*/ 0 h 1333307"/>
                    <a:gd name="connsiteX1" fmla="*/ 946 w 1150686"/>
                    <a:gd name="connsiteY1" fmla="*/ 1206383 h 1333307"/>
                    <a:gd name="connsiteX2" fmla="*/ 1150686 w 1150686"/>
                    <a:gd name="connsiteY2" fmla="*/ 1206383 h 1333307"/>
                    <a:gd name="connsiteX3" fmla="*/ 975094 w 1150686"/>
                    <a:gd name="connsiteY3" fmla="*/ 0 h 1333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50686" h="1333307">
                      <a:moveTo>
                        <a:pt x="0" y="0"/>
                      </a:moveTo>
                      <a:lnTo>
                        <a:pt x="946" y="1206383"/>
                      </a:lnTo>
                      <a:cubicBezTo>
                        <a:pt x="946" y="1206383"/>
                        <a:pt x="864972" y="1491963"/>
                        <a:pt x="1150686" y="1206383"/>
                      </a:cubicBezTo>
                      <a:lnTo>
                        <a:pt x="97509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8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999B903D-D73D-EE4A-85F0-E21496324C25}"/>
                    </a:ext>
                  </a:extLst>
                </p:cNvPr>
                <p:cNvSpPr/>
                <p:nvPr/>
              </p:nvSpPr>
              <p:spPr>
                <a:xfrm>
                  <a:off x="11172129" y="5345668"/>
                  <a:ext cx="696894" cy="502617"/>
                </a:xfrm>
                <a:custGeom>
                  <a:avLst/>
                  <a:gdLst>
                    <a:gd name="connsiteX0" fmla="*/ 461 w 696894"/>
                    <a:gd name="connsiteY0" fmla="*/ 502618 h 502617"/>
                    <a:gd name="connsiteX1" fmla="*/ 330826 w 696894"/>
                    <a:gd name="connsiteY1" fmla="*/ 166 h 502617"/>
                    <a:gd name="connsiteX2" fmla="*/ 696895 w 696894"/>
                    <a:gd name="connsiteY2" fmla="*/ 477336 h 502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6894" h="502617">
                      <a:moveTo>
                        <a:pt x="461" y="502618"/>
                      </a:moveTo>
                      <a:cubicBezTo>
                        <a:pt x="-9347" y="232087"/>
                        <a:pt x="138543" y="7131"/>
                        <a:pt x="330826" y="166"/>
                      </a:cubicBezTo>
                      <a:cubicBezTo>
                        <a:pt x="523109" y="-6800"/>
                        <a:pt x="687001" y="206547"/>
                        <a:pt x="696895" y="477336"/>
                      </a:cubicBezTo>
                    </a:path>
                  </a:pathLst>
                </a:custGeom>
                <a:solidFill>
                  <a:srgbClr val="000000"/>
                </a:solidFill>
                <a:ln w="8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1521128-1842-254E-904F-6B9C439DEB03}"/>
                    </a:ext>
                  </a:extLst>
                </p:cNvPr>
                <p:cNvSpPr/>
                <p:nvPr/>
              </p:nvSpPr>
              <p:spPr>
                <a:xfrm>
                  <a:off x="10526829" y="5362861"/>
                  <a:ext cx="696864" cy="490154"/>
                </a:xfrm>
                <a:custGeom>
                  <a:avLst/>
                  <a:gdLst>
                    <a:gd name="connsiteX0" fmla="*/ 0 w 696864"/>
                    <a:gd name="connsiteY0" fmla="*/ 490155 h 490154"/>
                    <a:gd name="connsiteX1" fmla="*/ 348432 w 696864"/>
                    <a:gd name="connsiteY1" fmla="*/ 0 h 490154"/>
                    <a:gd name="connsiteX2" fmla="*/ 696864 w 696864"/>
                    <a:gd name="connsiteY2" fmla="*/ 490155 h 490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6864" h="490154">
                      <a:moveTo>
                        <a:pt x="0" y="490155"/>
                      </a:moveTo>
                      <a:cubicBezTo>
                        <a:pt x="0" y="219452"/>
                        <a:pt x="155977" y="0"/>
                        <a:pt x="348432" y="0"/>
                      </a:cubicBezTo>
                      <a:cubicBezTo>
                        <a:pt x="540887" y="0"/>
                        <a:pt x="696864" y="219452"/>
                        <a:pt x="696864" y="490155"/>
                      </a:cubicBezTo>
                    </a:path>
                  </a:pathLst>
                </a:custGeom>
                <a:solidFill>
                  <a:srgbClr val="000000"/>
                </a:solidFill>
                <a:ln w="858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7801156-5361-5046-A3D3-4FBCB97FDA40}"/>
                </a:ext>
              </a:extLst>
            </p:cNvPr>
            <p:cNvGrpSpPr/>
            <p:nvPr/>
          </p:nvGrpSpPr>
          <p:grpSpPr>
            <a:xfrm>
              <a:off x="6917797" y="1869906"/>
              <a:ext cx="613633" cy="238629"/>
              <a:chOff x="10825942" y="1924379"/>
              <a:chExt cx="613633" cy="238629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12CC4969-EB27-5347-8308-8D1E42AA8361}"/>
                  </a:ext>
                </a:extLst>
              </p:cNvPr>
              <p:cNvSpPr/>
              <p:nvPr/>
            </p:nvSpPr>
            <p:spPr>
              <a:xfrm>
                <a:off x="10870014" y="1935989"/>
                <a:ext cx="223683" cy="223579"/>
              </a:xfrm>
              <a:custGeom>
                <a:avLst/>
                <a:gdLst>
                  <a:gd name="connsiteX0" fmla="*/ 111842 w 223683"/>
                  <a:gd name="connsiteY0" fmla="*/ 223579 h 223579"/>
                  <a:gd name="connsiteX1" fmla="*/ 0 w 223683"/>
                  <a:gd name="connsiteY1" fmla="*/ 111789 h 223579"/>
                  <a:gd name="connsiteX2" fmla="*/ 111843 w 223683"/>
                  <a:gd name="connsiteY2" fmla="*/ 0 h 223579"/>
                  <a:gd name="connsiteX3" fmla="*/ 223684 w 223683"/>
                  <a:gd name="connsiteY3" fmla="*/ 111360 h 223579"/>
                  <a:gd name="connsiteX4" fmla="*/ 111842 w 223683"/>
                  <a:gd name="connsiteY4" fmla="*/ 223579 h 223579"/>
                  <a:gd name="connsiteX5" fmla="*/ 111842 w 223683"/>
                  <a:gd name="connsiteY5" fmla="*/ 6019 h 223579"/>
                  <a:gd name="connsiteX6" fmla="*/ 6366 w 223683"/>
                  <a:gd name="connsiteY6" fmla="*/ 111446 h 223579"/>
                  <a:gd name="connsiteX7" fmla="*/ 111842 w 223683"/>
                  <a:gd name="connsiteY7" fmla="*/ 216872 h 223579"/>
                  <a:gd name="connsiteX8" fmla="*/ 217318 w 223683"/>
                  <a:gd name="connsiteY8" fmla="*/ 111446 h 223579"/>
                  <a:gd name="connsiteX9" fmla="*/ 217318 w 223683"/>
                  <a:gd name="connsiteY9" fmla="*/ 111360 h 223579"/>
                  <a:gd name="connsiteX10" fmla="*/ 111842 w 223683"/>
                  <a:gd name="connsiteY10" fmla="*/ 6019 h 223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683" h="223579">
                    <a:moveTo>
                      <a:pt x="111842" y="223579"/>
                    </a:moveTo>
                    <a:cubicBezTo>
                      <a:pt x="50073" y="223579"/>
                      <a:pt x="-1" y="173529"/>
                      <a:pt x="0" y="111789"/>
                    </a:cubicBezTo>
                    <a:cubicBezTo>
                      <a:pt x="1" y="50049"/>
                      <a:pt x="50074" y="-1"/>
                      <a:pt x="111843" y="0"/>
                    </a:cubicBezTo>
                    <a:cubicBezTo>
                      <a:pt x="173441" y="1"/>
                      <a:pt x="223443" y="49789"/>
                      <a:pt x="223684" y="111360"/>
                    </a:cubicBezTo>
                    <a:cubicBezTo>
                      <a:pt x="223641" y="173150"/>
                      <a:pt x="173665" y="223296"/>
                      <a:pt x="111842" y="223579"/>
                    </a:cubicBezTo>
                    <a:close/>
                    <a:moveTo>
                      <a:pt x="111842" y="6019"/>
                    </a:moveTo>
                    <a:cubicBezTo>
                      <a:pt x="53589" y="6019"/>
                      <a:pt x="6366" y="53221"/>
                      <a:pt x="6366" y="111446"/>
                    </a:cubicBezTo>
                    <a:cubicBezTo>
                      <a:pt x="6366" y="169671"/>
                      <a:pt x="53589" y="216872"/>
                      <a:pt x="111842" y="216872"/>
                    </a:cubicBezTo>
                    <a:cubicBezTo>
                      <a:pt x="170094" y="216872"/>
                      <a:pt x="217318" y="169671"/>
                      <a:pt x="217318" y="111446"/>
                    </a:cubicBezTo>
                    <a:cubicBezTo>
                      <a:pt x="217318" y="111417"/>
                      <a:pt x="217318" y="111388"/>
                      <a:pt x="217318" y="111360"/>
                    </a:cubicBezTo>
                    <a:cubicBezTo>
                      <a:pt x="217266" y="53168"/>
                      <a:pt x="170060" y="6019"/>
                      <a:pt x="111842" y="60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8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8DD98930-A96A-8544-B76A-D7D45F6328F3}"/>
                  </a:ext>
                </a:extLst>
              </p:cNvPr>
              <p:cNvSpPr/>
              <p:nvPr/>
            </p:nvSpPr>
            <p:spPr>
              <a:xfrm>
                <a:off x="11139209" y="1939430"/>
                <a:ext cx="223685" cy="223578"/>
              </a:xfrm>
              <a:custGeom>
                <a:avLst/>
                <a:gdLst>
                  <a:gd name="connsiteX0" fmla="*/ 111413 w 223685"/>
                  <a:gd name="connsiteY0" fmla="*/ 223579 h 223578"/>
                  <a:gd name="connsiteX1" fmla="*/ 1 w 223685"/>
                  <a:gd name="connsiteY1" fmla="*/ 111360 h 223578"/>
                  <a:gd name="connsiteX2" fmla="*/ 112273 w 223685"/>
                  <a:gd name="connsiteY2" fmla="*/ 1 h 223578"/>
                  <a:gd name="connsiteX3" fmla="*/ 223686 w 223685"/>
                  <a:gd name="connsiteY3" fmla="*/ 111789 h 223578"/>
                  <a:gd name="connsiteX4" fmla="*/ 111413 w 223685"/>
                  <a:gd name="connsiteY4" fmla="*/ 223579 h 223578"/>
                  <a:gd name="connsiteX5" fmla="*/ 111413 w 223685"/>
                  <a:gd name="connsiteY5" fmla="*/ 5933 h 223578"/>
                  <a:gd name="connsiteX6" fmla="*/ 5937 w 223685"/>
                  <a:gd name="connsiteY6" fmla="*/ 111359 h 223578"/>
                  <a:gd name="connsiteX7" fmla="*/ 111413 w 223685"/>
                  <a:gd name="connsiteY7" fmla="*/ 216785 h 223578"/>
                  <a:gd name="connsiteX8" fmla="*/ 216889 w 223685"/>
                  <a:gd name="connsiteY8" fmla="*/ 111359 h 223578"/>
                  <a:gd name="connsiteX9" fmla="*/ 111413 w 223685"/>
                  <a:gd name="connsiteY9" fmla="*/ 5933 h 223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685" h="223578">
                    <a:moveTo>
                      <a:pt x="111413" y="223579"/>
                    </a:moveTo>
                    <a:cubicBezTo>
                      <a:pt x="49642" y="223341"/>
                      <a:pt x="-240" y="173099"/>
                      <a:pt x="1" y="111360"/>
                    </a:cubicBezTo>
                    <a:cubicBezTo>
                      <a:pt x="242" y="49620"/>
                      <a:pt x="50502" y="-237"/>
                      <a:pt x="112273" y="1"/>
                    </a:cubicBezTo>
                    <a:cubicBezTo>
                      <a:pt x="173873" y="237"/>
                      <a:pt x="223686" y="50218"/>
                      <a:pt x="223686" y="111789"/>
                    </a:cubicBezTo>
                    <a:cubicBezTo>
                      <a:pt x="223359" y="173559"/>
                      <a:pt x="173210" y="223485"/>
                      <a:pt x="111413" y="223579"/>
                    </a:cubicBezTo>
                    <a:close/>
                    <a:moveTo>
                      <a:pt x="111413" y="5933"/>
                    </a:moveTo>
                    <a:cubicBezTo>
                      <a:pt x="53160" y="5933"/>
                      <a:pt x="5937" y="53134"/>
                      <a:pt x="5937" y="111359"/>
                    </a:cubicBezTo>
                    <a:cubicBezTo>
                      <a:pt x="5937" y="169584"/>
                      <a:pt x="53160" y="216785"/>
                      <a:pt x="111413" y="216785"/>
                    </a:cubicBezTo>
                    <a:cubicBezTo>
                      <a:pt x="169666" y="216785"/>
                      <a:pt x="216889" y="169584"/>
                      <a:pt x="216889" y="111359"/>
                    </a:cubicBezTo>
                    <a:cubicBezTo>
                      <a:pt x="216837" y="53153"/>
                      <a:pt x="169649" y="5980"/>
                      <a:pt x="111413" y="59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8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7A53BDB-F06E-414B-9973-864B6B753C08}"/>
                  </a:ext>
                </a:extLst>
              </p:cNvPr>
              <p:cNvSpPr/>
              <p:nvPr/>
            </p:nvSpPr>
            <p:spPr>
              <a:xfrm rot="19884600">
                <a:off x="11354317" y="2027097"/>
                <a:ext cx="85258" cy="6793"/>
              </a:xfrm>
              <a:custGeom>
                <a:avLst/>
                <a:gdLst>
                  <a:gd name="connsiteX0" fmla="*/ 0 w 85258"/>
                  <a:gd name="connsiteY0" fmla="*/ 0 h 6793"/>
                  <a:gd name="connsiteX1" fmla="*/ 85258 w 85258"/>
                  <a:gd name="connsiteY1" fmla="*/ 0 h 6793"/>
                  <a:gd name="connsiteX2" fmla="*/ 85258 w 85258"/>
                  <a:gd name="connsiteY2" fmla="*/ 6793 h 6793"/>
                  <a:gd name="connsiteX3" fmla="*/ 0 w 85258"/>
                  <a:gd name="connsiteY3" fmla="*/ 6793 h 6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258" h="6793">
                    <a:moveTo>
                      <a:pt x="0" y="0"/>
                    </a:moveTo>
                    <a:lnTo>
                      <a:pt x="85258" y="0"/>
                    </a:lnTo>
                    <a:lnTo>
                      <a:pt x="85258" y="6793"/>
                    </a:lnTo>
                    <a:lnTo>
                      <a:pt x="0" y="6793"/>
                    </a:lnTo>
                    <a:close/>
                  </a:path>
                </a:pathLst>
              </a:custGeom>
              <a:solidFill>
                <a:srgbClr val="000000"/>
              </a:solidFill>
              <a:ln w="8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A147F35-C3E1-0D43-A5CE-F6EB3C8C1051}"/>
                  </a:ext>
                </a:extLst>
              </p:cNvPr>
              <p:cNvSpPr/>
              <p:nvPr/>
            </p:nvSpPr>
            <p:spPr>
              <a:xfrm rot="19149001">
                <a:off x="10825942" y="1924379"/>
                <a:ext cx="6796" cy="143864"/>
              </a:xfrm>
              <a:custGeom>
                <a:avLst/>
                <a:gdLst>
                  <a:gd name="connsiteX0" fmla="*/ 0 w 6796"/>
                  <a:gd name="connsiteY0" fmla="*/ 0 h 143864"/>
                  <a:gd name="connsiteX1" fmla="*/ 6797 w 6796"/>
                  <a:gd name="connsiteY1" fmla="*/ 0 h 143864"/>
                  <a:gd name="connsiteX2" fmla="*/ 6797 w 6796"/>
                  <a:gd name="connsiteY2" fmla="*/ 143865 h 143864"/>
                  <a:gd name="connsiteX3" fmla="*/ 0 w 6796"/>
                  <a:gd name="connsiteY3" fmla="*/ 143865 h 143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96" h="143864">
                    <a:moveTo>
                      <a:pt x="0" y="0"/>
                    </a:moveTo>
                    <a:lnTo>
                      <a:pt x="6797" y="0"/>
                    </a:lnTo>
                    <a:lnTo>
                      <a:pt x="6797" y="143865"/>
                    </a:lnTo>
                    <a:lnTo>
                      <a:pt x="0" y="143865"/>
                    </a:lnTo>
                    <a:close/>
                  </a:path>
                </a:pathLst>
              </a:custGeom>
              <a:solidFill>
                <a:srgbClr val="000000"/>
              </a:solidFill>
              <a:ln w="8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FF1CE9D3-D645-6F41-8CAB-C69EBB9BE560}"/>
                  </a:ext>
                </a:extLst>
              </p:cNvPr>
              <p:cNvSpPr/>
              <p:nvPr/>
            </p:nvSpPr>
            <p:spPr>
              <a:xfrm>
                <a:off x="11090773" y="2032278"/>
                <a:ext cx="53168" cy="21090"/>
              </a:xfrm>
              <a:custGeom>
                <a:avLst/>
                <a:gdLst>
                  <a:gd name="connsiteX0" fmla="*/ 48780 w 53168"/>
                  <a:gd name="connsiteY0" fmla="*/ 21090 h 21090"/>
                  <a:gd name="connsiteX1" fmla="*/ 16002 w 53168"/>
                  <a:gd name="connsiteY1" fmla="*/ 7503 h 21090"/>
                  <a:gd name="connsiteX2" fmla="*/ 6711 w 53168"/>
                  <a:gd name="connsiteY2" fmla="*/ 19198 h 21090"/>
                  <a:gd name="connsiteX3" fmla="*/ 0 w 53168"/>
                  <a:gd name="connsiteY3" fmla="*/ 17823 h 21090"/>
                  <a:gd name="connsiteX4" fmla="*/ 13765 w 53168"/>
                  <a:gd name="connsiteY4" fmla="*/ 1140 h 21090"/>
                  <a:gd name="connsiteX5" fmla="*/ 53168 w 53168"/>
                  <a:gd name="connsiteY5" fmla="*/ 15845 h 2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168" h="21090">
                    <a:moveTo>
                      <a:pt x="48780" y="21090"/>
                    </a:moveTo>
                    <a:cubicBezTo>
                      <a:pt x="34929" y="9567"/>
                      <a:pt x="23573" y="4838"/>
                      <a:pt x="16002" y="7503"/>
                    </a:cubicBezTo>
                    <a:cubicBezTo>
                      <a:pt x="11287" y="9784"/>
                      <a:pt x="7863" y="14090"/>
                      <a:pt x="6711" y="19198"/>
                    </a:cubicBezTo>
                    <a:lnTo>
                      <a:pt x="0" y="17823"/>
                    </a:lnTo>
                    <a:cubicBezTo>
                      <a:pt x="1643" y="10374"/>
                      <a:pt x="6762" y="4167"/>
                      <a:pt x="13765" y="1140"/>
                    </a:cubicBezTo>
                    <a:cubicBezTo>
                      <a:pt x="23831" y="-2472"/>
                      <a:pt x="37080" y="2516"/>
                      <a:pt x="53168" y="158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8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1A920ACA-5EEE-2241-8124-F3A2824C3D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3506" y="3512161"/>
            <a:ext cx="3352229" cy="1885629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527B3A7-CC01-0344-8BAB-2485DA265D4D}"/>
              </a:ext>
            </a:extLst>
          </p:cNvPr>
          <p:cNvGrpSpPr/>
          <p:nvPr/>
        </p:nvGrpSpPr>
        <p:grpSpPr>
          <a:xfrm>
            <a:off x="2840603" y="2686878"/>
            <a:ext cx="2417745" cy="1817472"/>
            <a:chOff x="2691304" y="2692064"/>
            <a:chExt cx="2417745" cy="1817472"/>
          </a:xfrm>
        </p:grpSpPr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8A3D3564-8F50-6E47-9914-2827492AFEB1}"/>
                </a:ext>
              </a:extLst>
            </p:cNvPr>
            <p:cNvSpPr/>
            <p:nvPr/>
          </p:nvSpPr>
          <p:spPr>
            <a:xfrm rot="19297128">
              <a:off x="2691304" y="2692064"/>
              <a:ext cx="2417745" cy="1817472"/>
            </a:xfrm>
            <a:custGeom>
              <a:avLst/>
              <a:gdLst>
                <a:gd name="connsiteX0" fmla="*/ 1 w 3984757"/>
                <a:gd name="connsiteY0" fmla="*/ 833041 h 2995429"/>
                <a:gd name="connsiteX1" fmla="*/ 356830 w 3984757"/>
                <a:gd name="connsiteY1" fmla="*/ 476647 h 2995429"/>
                <a:gd name="connsiteX2" fmla="*/ 528643 w 3984757"/>
                <a:gd name="connsiteY2" fmla="*/ 521023 h 2995429"/>
                <a:gd name="connsiteX3" fmla="*/ 660732 w 3984757"/>
                <a:gd name="connsiteY3" fmla="*/ 373528 h 2995429"/>
                <a:gd name="connsiteX4" fmla="*/ 660732 w 3984757"/>
                <a:gd name="connsiteY4" fmla="*/ 354190 h 2995429"/>
                <a:gd name="connsiteX5" fmla="*/ 1019756 w 3984757"/>
                <a:gd name="connsiteY5" fmla="*/ 9 h 2995429"/>
                <a:gd name="connsiteX6" fmla="*/ 1343958 w 3984757"/>
                <a:gd name="connsiteY6" fmla="*/ 214200 h 2995429"/>
                <a:gd name="connsiteX7" fmla="*/ 1767684 w 3984757"/>
                <a:gd name="connsiteY7" fmla="*/ 74262 h 2995429"/>
                <a:gd name="connsiteX8" fmla="*/ 1926531 w 3984757"/>
                <a:gd name="connsiteY8" fmla="*/ 260959 h 2995429"/>
                <a:gd name="connsiteX9" fmla="*/ 2849108 w 3984757"/>
                <a:gd name="connsiteY9" fmla="*/ 265012 h 2995429"/>
                <a:gd name="connsiteX10" fmla="*/ 3016693 w 3984757"/>
                <a:gd name="connsiteY10" fmla="*/ 890769 h 2995429"/>
                <a:gd name="connsiteX11" fmla="*/ 3212230 w 3984757"/>
                <a:gd name="connsiteY11" fmla="*/ 1084734 h 2995429"/>
                <a:gd name="connsiteX12" fmla="*/ 3550468 w 3984757"/>
                <a:gd name="connsiteY12" fmla="*/ 1196045 h 2995429"/>
                <a:gd name="connsiteX13" fmla="*/ 3572156 w 3984757"/>
                <a:gd name="connsiteY13" fmla="*/ 1257918 h 2995429"/>
                <a:gd name="connsiteX14" fmla="*/ 3982524 w 3984757"/>
                <a:gd name="connsiteY14" fmla="*/ 1758374 h 2995429"/>
                <a:gd name="connsiteX15" fmla="*/ 3871230 w 3984757"/>
                <a:gd name="connsiteY15" fmla="*/ 2015306 h 2995429"/>
                <a:gd name="connsiteX16" fmla="*/ 3945061 w 3984757"/>
                <a:gd name="connsiteY16" fmla="*/ 2264112 h 2995429"/>
                <a:gd name="connsiteX17" fmla="*/ 3487654 w 3984757"/>
                <a:gd name="connsiteY17" fmla="*/ 2722182 h 2995429"/>
                <a:gd name="connsiteX18" fmla="*/ 3235302 w 3984757"/>
                <a:gd name="connsiteY18" fmla="*/ 2645981 h 2995429"/>
                <a:gd name="connsiteX19" fmla="*/ 3004580 w 3984757"/>
                <a:gd name="connsiteY19" fmla="*/ 2799248 h 2995429"/>
                <a:gd name="connsiteX20" fmla="*/ 2894987 w 3984757"/>
                <a:gd name="connsiteY20" fmla="*/ 2774137 h 2995429"/>
                <a:gd name="connsiteX21" fmla="*/ 2267022 w 3984757"/>
                <a:gd name="connsiteY21" fmla="*/ 2929511 h 2995429"/>
                <a:gd name="connsiteX22" fmla="*/ 2163021 w 3984757"/>
                <a:gd name="connsiteY22" fmla="*/ 2843410 h 2995429"/>
                <a:gd name="connsiteX23" fmla="*/ 1684478 w 3984757"/>
                <a:gd name="connsiteY23" fmla="*/ 2686050 h 2995429"/>
                <a:gd name="connsiteX24" fmla="*/ 1650530 w 3984757"/>
                <a:gd name="connsiteY24" fmla="*/ 2580749 h 2995429"/>
                <a:gd name="connsiteX25" fmla="*/ 1347995 w 3984757"/>
                <a:gd name="connsiteY25" fmla="*/ 2586522 h 2995429"/>
                <a:gd name="connsiteX26" fmla="*/ 853610 w 3984757"/>
                <a:gd name="connsiteY26" fmla="*/ 2685178 h 2995429"/>
                <a:gd name="connsiteX27" fmla="*/ 695052 w 3984757"/>
                <a:gd name="connsiteY27" fmla="*/ 2386784 h 2995429"/>
                <a:gd name="connsiteX28" fmla="*/ 698513 w 3984757"/>
                <a:gd name="connsiteY28" fmla="*/ 2338292 h 2995429"/>
                <a:gd name="connsiteX29" fmla="*/ 631892 w 3984757"/>
                <a:gd name="connsiteY29" fmla="*/ 2191953 h 2995429"/>
                <a:gd name="connsiteX30" fmla="*/ 305477 w 3984757"/>
                <a:gd name="connsiteY30" fmla="*/ 1807999 h 2995429"/>
                <a:gd name="connsiteX31" fmla="*/ 343489 w 3984757"/>
                <a:gd name="connsiteY31" fmla="*/ 1674135 h 2995429"/>
                <a:gd name="connsiteX32" fmla="*/ 285808 w 3984757"/>
                <a:gd name="connsiteY32" fmla="*/ 1183449 h 2995429"/>
                <a:gd name="connsiteX33" fmla="*/ 1 w 3984757"/>
                <a:gd name="connsiteY33" fmla="*/ 833041 h 299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984757" h="2995429">
                  <a:moveTo>
                    <a:pt x="1" y="833041"/>
                  </a:moveTo>
                  <a:cubicBezTo>
                    <a:pt x="202" y="636011"/>
                    <a:pt x="159960" y="476445"/>
                    <a:pt x="356830" y="476647"/>
                  </a:cubicBezTo>
                  <a:cubicBezTo>
                    <a:pt x="416922" y="476708"/>
                    <a:pt x="476024" y="491974"/>
                    <a:pt x="528643" y="521023"/>
                  </a:cubicBezTo>
                  <a:cubicBezTo>
                    <a:pt x="557986" y="460438"/>
                    <a:pt x="603755" y="409328"/>
                    <a:pt x="660732" y="373528"/>
                  </a:cubicBezTo>
                  <a:cubicBezTo>
                    <a:pt x="660732" y="367178"/>
                    <a:pt x="660732" y="360828"/>
                    <a:pt x="660732" y="354190"/>
                  </a:cubicBezTo>
                  <a:cubicBezTo>
                    <a:pt x="662148" y="157163"/>
                    <a:pt x="822889" y="-1409"/>
                    <a:pt x="1019756" y="9"/>
                  </a:cubicBezTo>
                  <a:cubicBezTo>
                    <a:pt x="1160614" y="1024"/>
                    <a:pt x="1287670" y="84964"/>
                    <a:pt x="1343958" y="214200"/>
                  </a:cubicBezTo>
                  <a:cubicBezTo>
                    <a:pt x="1422357" y="58452"/>
                    <a:pt x="1612065" y="-4200"/>
                    <a:pt x="1767684" y="74262"/>
                  </a:cubicBezTo>
                  <a:cubicBezTo>
                    <a:pt x="1843601" y="112538"/>
                    <a:pt x="1900875" y="179852"/>
                    <a:pt x="1926531" y="260959"/>
                  </a:cubicBezTo>
                  <a:cubicBezTo>
                    <a:pt x="2182413" y="7107"/>
                    <a:pt x="2595464" y="8922"/>
                    <a:pt x="2849108" y="265012"/>
                  </a:cubicBezTo>
                  <a:cubicBezTo>
                    <a:pt x="3011732" y="429195"/>
                    <a:pt x="3075469" y="667201"/>
                    <a:pt x="3016693" y="890769"/>
                  </a:cubicBezTo>
                  <a:cubicBezTo>
                    <a:pt x="3114519" y="910945"/>
                    <a:pt x="3191205" y="987019"/>
                    <a:pt x="3212230" y="1084734"/>
                  </a:cubicBezTo>
                  <a:cubicBezTo>
                    <a:pt x="3336358" y="1021990"/>
                    <a:pt x="3487798" y="1071826"/>
                    <a:pt x="3550468" y="1196045"/>
                  </a:cubicBezTo>
                  <a:cubicBezTo>
                    <a:pt x="3560361" y="1215635"/>
                    <a:pt x="3567657" y="1236437"/>
                    <a:pt x="3572156" y="1257918"/>
                  </a:cubicBezTo>
                  <a:cubicBezTo>
                    <a:pt x="3823557" y="1282703"/>
                    <a:pt x="4007269" y="1506767"/>
                    <a:pt x="3982524" y="1758374"/>
                  </a:cubicBezTo>
                  <a:cubicBezTo>
                    <a:pt x="3973151" y="1853550"/>
                    <a:pt x="3934217" y="1943397"/>
                    <a:pt x="3871230" y="2015306"/>
                  </a:cubicBezTo>
                  <a:cubicBezTo>
                    <a:pt x="3919537" y="2089269"/>
                    <a:pt x="3945205" y="2175748"/>
                    <a:pt x="3945061" y="2264112"/>
                  </a:cubicBezTo>
                  <a:cubicBezTo>
                    <a:pt x="3945061" y="2516986"/>
                    <a:pt x="3740324" y="2722023"/>
                    <a:pt x="3487654" y="2722182"/>
                  </a:cubicBezTo>
                  <a:cubicBezTo>
                    <a:pt x="3397846" y="2722390"/>
                    <a:pt x="3309998" y="2695867"/>
                    <a:pt x="3235302" y="2645981"/>
                  </a:cubicBezTo>
                  <a:cubicBezTo>
                    <a:pt x="3195704" y="2738461"/>
                    <a:pt x="3105117" y="2798651"/>
                    <a:pt x="3004580" y="2799248"/>
                  </a:cubicBezTo>
                  <a:cubicBezTo>
                    <a:pt x="2966626" y="2799324"/>
                    <a:pt x="2929134" y="2790734"/>
                    <a:pt x="2894987" y="2774137"/>
                  </a:cubicBezTo>
                  <a:cubicBezTo>
                    <a:pt x="2764450" y="2990587"/>
                    <a:pt x="2483301" y="3060149"/>
                    <a:pt x="2267022" y="2929511"/>
                  </a:cubicBezTo>
                  <a:cubicBezTo>
                    <a:pt x="2228292" y="2906102"/>
                    <a:pt x="2193243" y="2877100"/>
                    <a:pt x="2163021" y="2843410"/>
                  </a:cubicBezTo>
                  <a:cubicBezTo>
                    <a:pt x="1987456" y="2932224"/>
                    <a:pt x="1773207" y="2861759"/>
                    <a:pt x="1684478" y="2686050"/>
                  </a:cubicBezTo>
                  <a:cubicBezTo>
                    <a:pt x="1667756" y="2652932"/>
                    <a:pt x="1656301" y="2617403"/>
                    <a:pt x="1650530" y="2580749"/>
                  </a:cubicBezTo>
                  <a:cubicBezTo>
                    <a:pt x="1555536" y="2627500"/>
                    <a:pt x="1444702" y="2629616"/>
                    <a:pt x="1347995" y="2586522"/>
                  </a:cubicBezTo>
                  <a:cubicBezTo>
                    <a:pt x="1238696" y="2750396"/>
                    <a:pt x="1017350" y="2794570"/>
                    <a:pt x="853610" y="2685178"/>
                  </a:cubicBezTo>
                  <a:cubicBezTo>
                    <a:pt x="754047" y="2618667"/>
                    <a:pt x="694492" y="2506583"/>
                    <a:pt x="695052" y="2386784"/>
                  </a:cubicBezTo>
                  <a:cubicBezTo>
                    <a:pt x="695179" y="2370562"/>
                    <a:pt x="696335" y="2354367"/>
                    <a:pt x="698513" y="2338292"/>
                  </a:cubicBezTo>
                  <a:cubicBezTo>
                    <a:pt x="667169" y="2294220"/>
                    <a:pt x="644555" y="2244542"/>
                    <a:pt x="631892" y="2191953"/>
                  </a:cubicBezTo>
                  <a:cubicBezTo>
                    <a:pt x="435815" y="2176138"/>
                    <a:pt x="289676" y="2004236"/>
                    <a:pt x="305477" y="1807999"/>
                  </a:cubicBezTo>
                  <a:cubicBezTo>
                    <a:pt x="309238" y="1761312"/>
                    <a:pt x="322153" y="1715823"/>
                    <a:pt x="343489" y="1674135"/>
                  </a:cubicBezTo>
                  <a:cubicBezTo>
                    <a:pt x="195757" y="1552595"/>
                    <a:pt x="170295" y="1335986"/>
                    <a:pt x="285808" y="1183449"/>
                  </a:cubicBezTo>
                  <a:cubicBezTo>
                    <a:pt x="119211" y="1149845"/>
                    <a:pt x="-459" y="1003127"/>
                    <a:pt x="1" y="833041"/>
                  </a:cubicBezTo>
                  <a:close/>
                </a:path>
              </a:pathLst>
            </a:custGeom>
            <a:solidFill>
              <a:srgbClr val="FFFFFF"/>
            </a:solidFill>
            <a:ln w="287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0048DA8-3B73-A74F-9112-E3FFFC429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148467" y="3322043"/>
              <a:ext cx="1401227" cy="605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88535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raphic 52">
            <a:extLst>
              <a:ext uri="{FF2B5EF4-FFF2-40B4-BE49-F238E27FC236}">
                <a16:creationId xmlns:a16="http://schemas.microsoft.com/office/drawing/2014/main" id="{0058E2A3-1AF1-AA4C-8080-B78FBEF37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463" y="6420174"/>
            <a:ext cx="875071" cy="100552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8BA8E373-BE70-4440-ADB5-AEF79713658D}"/>
              </a:ext>
            </a:extLst>
          </p:cNvPr>
          <p:cNvSpPr/>
          <p:nvPr/>
        </p:nvSpPr>
        <p:spPr>
          <a:xfrm>
            <a:off x="32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252F448-7141-4246-A0CA-2AE1EE740CC0}"/>
              </a:ext>
            </a:extLst>
          </p:cNvPr>
          <p:cNvSpPr/>
          <p:nvPr/>
        </p:nvSpPr>
        <p:spPr>
          <a:xfrm>
            <a:off x="1213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17327A5-CD49-8D4E-8023-CC042AD3531C}"/>
              </a:ext>
            </a:extLst>
          </p:cNvPr>
          <p:cNvSpPr/>
          <p:nvPr/>
        </p:nvSpPr>
        <p:spPr>
          <a:xfrm>
            <a:off x="2102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EBFFD97-60F5-7C48-B8E5-8A535E6CD7B4}"/>
              </a:ext>
            </a:extLst>
          </p:cNvPr>
          <p:cNvSpPr/>
          <p:nvPr/>
        </p:nvSpPr>
        <p:spPr>
          <a:xfrm>
            <a:off x="2991464" y="6548284"/>
            <a:ext cx="875071" cy="137651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EDCB4BC-C21E-7E46-8FD2-906C6939C4D0}"/>
              </a:ext>
            </a:extLst>
          </p:cNvPr>
          <p:cNvSpPr/>
          <p:nvPr/>
        </p:nvSpPr>
        <p:spPr>
          <a:xfrm>
            <a:off x="3880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AC39E8-A41D-A64E-8F56-C746C14D9277}"/>
              </a:ext>
            </a:extLst>
          </p:cNvPr>
          <p:cNvSpPr/>
          <p:nvPr/>
        </p:nvSpPr>
        <p:spPr>
          <a:xfrm>
            <a:off x="4769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5326C4D-7D00-114F-BC69-0EA0CC90088D}"/>
              </a:ext>
            </a:extLst>
          </p:cNvPr>
          <p:cNvSpPr/>
          <p:nvPr/>
        </p:nvSpPr>
        <p:spPr>
          <a:xfrm>
            <a:off x="5658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DE75BA-36A1-C04F-A4C5-9E06242EA8DA}"/>
              </a:ext>
            </a:extLst>
          </p:cNvPr>
          <p:cNvSpPr/>
          <p:nvPr/>
        </p:nvSpPr>
        <p:spPr>
          <a:xfrm>
            <a:off x="6547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D42D555-9B29-2149-A762-B9CFABEEA818}"/>
              </a:ext>
            </a:extLst>
          </p:cNvPr>
          <p:cNvSpPr/>
          <p:nvPr/>
        </p:nvSpPr>
        <p:spPr>
          <a:xfrm>
            <a:off x="7436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B382B6E-0D39-8344-A652-F6F291A2819F}"/>
              </a:ext>
            </a:extLst>
          </p:cNvPr>
          <p:cNvSpPr/>
          <p:nvPr/>
        </p:nvSpPr>
        <p:spPr>
          <a:xfrm>
            <a:off x="8325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784CDFD-5CC5-184B-99DA-31792473B0E3}"/>
              </a:ext>
            </a:extLst>
          </p:cNvPr>
          <p:cNvSpPr/>
          <p:nvPr/>
        </p:nvSpPr>
        <p:spPr>
          <a:xfrm>
            <a:off x="921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6B820C3-1B9A-3845-BF95-F0BE5A855DC9}"/>
              </a:ext>
            </a:extLst>
          </p:cNvPr>
          <p:cNvSpPr/>
          <p:nvPr/>
        </p:nvSpPr>
        <p:spPr>
          <a:xfrm>
            <a:off x="10103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3BF0DF8-5EC8-7047-B56B-ACB3BB33D2A7}"/>
              </a:ext>
            </a:extLst>
          </p:cNvPr>
          <p:cNvSpPr/>
          <p:nvPr/>
        </p:nvSpPr>
        <p:spPr>
          <a:xfrm>
            <a:off x="10992465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990D9E5-207D-3948-BD81-B97EEFD5C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6887" y="6327111"/>
            <a:ext cx="414967" cy="207484"/>
          </a:xfrm>
          <a:prstGeom prst="rect">
            <a:avLst/>
          </a:prstGeom>
        </p:spPr>
      </p:pic>
      <p:pic>
        <p:nvPicPr>
          <p:cNvPr id="211" name="Graphic 210">
            <a:extLst>
              <a:ext uri="{FF2B5EF4-FFF2-40B4-BE49-F238E27FC236}">
                <a16:creationId xmlns:a16="http://schemas.microsoft.com/office/drawing/2014/main" id="{F55F465E-800C-124E-8B0E-50C9D56CA2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29968" y="6312843"/>
            <a:ext cx="433227" cy="21466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751DCD9-1E16-0B46-957E-05E64D445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2886" y="337274"/>
            <a:ext cx="1422400" cy="69850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8B0E1D78-9CAE-E042-A3C8-AEF25790E4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92445" y="6269169"/>
            <a:ext cx="512261" cy="251557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F847959D-9140-DA4C-8E36-CC0DDA64F0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3600" y="6142658"/>
            <a:ext cx="464779" cy="295034"/>
          </a:xfrm>
          <a:prstGeom prst="rect">
            <a:avLst/>
          </a:prstGeom>
        </p:spPr>
      </p:pic>
      <p:grpSp>
        <p:nvGrpSpPr>
          <p:cNvPr id="26" name="Graphic 10">
            <a:extLst>
              <a:ext uri="{FF2B5EF4-FFF2-40B4-BE49-F238E27FC236}">
                <a16:creationId xmlns:a16="http://schemas.microsoft.com/office/drawing/2014/main" id="{95BDB1B7-1D8F-E141-87FA-2105A3851FE4}"/>
              </a:ext>
            </a:extLst>
          </p:cNvPr>
          <p:cNvGrpSpPr/>
          <p:nvPr/>
        </p:nvGrpSpPr>
        <p:grpSpPr>
          <a:xfrm>
            <a:off x="1855286" y="1360082"/>
            <a:ext cx="5086616" cy="4143588"/>
            <a:chOff x="2288507" y="1360082"/>
            <a:chExt cx="5086616" cy="4143588"/>
          </a:xfrm>
          <a:solidFill>
            <a:schemeClr val="accent1"/>
          </a:solidFill>
        </p:grpSpPr>
        <p:grpSp>
          <p:nvGrpSpPr>
            <p:cNvPr id="29" name="Graphic 10">
              <a:extLst>
                <a:ext uri="{FF2B5EF4-FFF2-40B4-BE49-F238E27FC236}">
                  <a16:creationId xmlns:a16="http://schemas.microsoft.com/office/drawing/2014/main" id="{95BDB1B7-1D8F-E141-87FA-2105A3851FE4}"/>
                </a:ext>
              </a:extLst>
            </p:cNvPr>
            <p:cNvGrpSpPr/>
            <p:nvPr/>
          </p:nvGrpSpPr>
          <p:grpSpPr>
            <a:xfrm>
              <a:off x="2288507" y="1360082"/>
              <a:ext cx="5086616" cy="4129065"/>
              <a:chOff x="2288507" y="1360082"/>
              <a:chExt cx="5086616" cy="4129065"/>
            </a:xfrm>
            <a:solidFill>
              <a:schemeClr val="accent1"/>
            </a:solidFill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E38A5BC4-7703-1D4B-B7EB-D2C37CA99267}"/>
                  </a:ext>
                </a:extLst>
              </p:cNvPr>
              <p:cNvSpPr/>
              <p:nvPr/>
            </p:nvSpPr>
            <p:spPr>
              <a:xfrm>
                <a:off x="2288507" y="1368853"/>
                <a:ext cx="5086616" cy="4120294"/>
              </a:xfrm>
              <a:custGeom>
                <a:avLst/>
                <a:gdLst>
                  <a:gd name="connsiteX0" fmla="*/ 5086616 w 5086616"/>
                  <a:gd name="connsiteY0" fmla="*/ 3465620 h 4120294"/>
                  <a:gd name="connsiteX1" fmla="*/ 4708682 w 5086616"/>
                  <a:gd name="connsiteY1" fmla="*/ 4058939 h 4120294"/>
                  <a:gd name="connsiteX2" fmla="*/ 4662884 w 5086616"/>
                  <a:gd name="connsiteY2" fmla="*/ 4078267 h 4120294"/>
                  <a:gd name="connsiteX3" fmla="*/ 4431686 w 5086616"/>
                  <a:gd name="connsiteY3" fmla="*/ 4120295 h 4120294"/>
                  <a:gd name="connsiteX4" fmla="*/ 1627992 w 5086616"/>
                  <a:gd name="connsiteY4" fmla="*/ 4120295 h 4120294"/>
                  <a:gd name="connsiteX5" fmla="*/ 973062 w 5086616"/>
                  <a:gd name="connsiteY5" fmla="*/ 3465490 h 4120294"/>
                  <a:gd name="connsiteX6" fmla="*/ 1094239 w 5086616"/>
                  <a:gd name="connsiteY6" fmla="*/ 3085943 h 4120294"/>
                  <a:gd name="connsiteX7" fmla="*/ 664149 w 5086616"/>
                  <a:gd name="connsiteY7" fmla="*/ 3085943 h 4120294"/>
                  <a:gd name="connsiteX8" fmla="*/ 66 w 5086616"/>
                  <a:gd name="connsiteY8" fmla="*/ 2440413 h 4120294"/>
                  <a:gd name="connsiteX9" fmla="*/ 645713 w 5086616"/>
                  <a:gd name="connsiteY9" fmla="*/ 1776464 h 4120294"/>
                  <a:gd name="connsiteX10" fmla="*/ 664149 w 5086616"/>
                  <a:gd name="connsiteY10" fmla="*/ 1776464 h 4120294"/>
                  <a:gd name="connsiteX11" fmla="*/ 730577 w 5086616"/>
                  <a:gd name="connsiteY11" fmla="*/ 1704083 h 4120294"/>
                  <a:gd name="connsiteX12" fmla="*/ 779878 w 5086616"/>
                  <a:gd name="connsiteY12" fmla="*/ 1072238 h 4120294"/>
                  <a:gd name="connsiteX13" fmla="*/ 989150 w 5086616"/>
                  <a:gd name="connsiteY13" fmla="*/ 562196 h 4120294"/>
                  <a:gd name="connsiteX14" fmla="*/ 1466465 w 5086616"/>
                  <a:gd name="connsiteY14" fmla="*/ 130503 h 4120294"/>
                  <a:gd name="connsiteX15" fmla="*/ 2474290 w 5086616"/>
                  <a:gd name="connsiteY15" fmla="*/ 24785 h 4120294"/>
                  <a:gd name="connsiteX16" fmla="*/ 4068023 w 5086616"/>
                  <a:gd name="connsiteY16" fmla="*/ 418990 h 4120294"/>
                  <a:gd name="connsiteX17" fmla="*/ 4722954 w 5086616"/>
                  <a:gd name="connsiteY17" fmla="*/ 1359428 h 4120294"/>
                  <a:gd name="connsiteX18" fmla="*/ 4342035 w 5086616"/>
                  <a:gd name="connsiteY18" fmla="*/ 1952877 h 4120294"/>
                  <a:gd name="connsiteX19" fmla="*/ 3992514 w 5086616"/>
                  <a:gd name="connsiteY19" fmla="*/ 2163924 h 4120294"/>
                  <a:gd name="connsiteX20" fmla="*/ 4111616 w 5086616"/>
                  <a:gd name="connsiteY20" fmla="*/ 2468886 h 4120294"/>
                  <a:gd name="connsiteX21" fmla="*/ 4001596 w 5086616"/>
                  <a:gd name="connsiteY21" fmla="*/ 2810816 h 4120294"/>
                  <a:gd name="connsiteX22" fmla="*/ 4431686 w 5086616"/>
                  <a:gd name="connsiteY22" fmla="*/ 2810816 h 4120294"/>
                  <a:gd name="connsiteX23" fmla="*/ 5086616 w 5086616"/>
                  <a:gd name="connsiteY23" fmla="*/ 3465620 h 412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086616" h="4120294">
                    <a:moveTo>
                      <a:pt x="5086616" y="3465620"/>
                    </a:moveTo>
                    <a:cubicBezTo>
                      <a:pt x="5086564" y="3719992"/>
                      <a:pt x="4939218" y="3951327"/>
                      <a:pt x="4708682" y="4058939"/>
                    </a:cubicBezTo>
                    <a:cubicBezTo>
                      <a:pt x="4693762" y="4065944"/>
                      <a:pt x="4678453" y="4071911"/>
                      <a:pt x="4662884" y="4078267"/>
                    </a:cubicBezTo>
                    <a:cubicBezTo>
                      <a:pt x="4588983" y="4106117"/>
                      <a:pt x="4510659" y="4120359"/>
                      <a:pt x="4431686" y="4120295"/>
                    </a:cubicBezTo>
                    <a:lnTo>
                      <a:pt x="1627992" y="4120295"/>
                    </a:lnTo>
                    <a:cubicBezTo>
                      <a:pt x="1266285" y="4120295"/>
                      <a:pt x="973062" y="3827124"/>
                      <a:pt x="973062" y="3465490"/>
                    </a:cubicBezTo>
                    <a:cubicBezTo>
                      <a:pt x="973062" y="3323971"/>
                      <a:pt x="1154699" y="3202816"/>
                      <a:pt x="1094239" y="3085943"/>
                    </a:cubicBezTo>
                    <a:cubicBezTo>
                      <a:pt x="1044938" y="2990342"/>
                      <a:pt x="664149" y="3085943"/>
                      <a:pt x="664149" y="3085943"/>
                    </a:cubicBezTo>
                    <a:cubicBezTo>
                      <a:pt x="302477" y="3091028"/>
                      <a:pt x="5157" y="2802021"/>
                      <a:pt x="66" y="2440413"/>
                    </a:cubicBezTo>
                    <a:cubicBezTo>
                      <a:pt x="-5025" y="2078818"/>
                      <a:pt x="284042" y="1781549"/>
                      <a:pt x="645713" y="1776464"/>
                    </a:cubicBezTo>
                    <a:cubicBezTo>
                      <a:pt x="651859" y="1776373"/>
                      <a:pt x="658005" y="1776373"/>
                      <a:pt x="664149" y="1776464"/>
                    </a:cubicBezTo>
                    <a:cubicBezTo>
                      <a:pt x="734728" y="1776464"/>
                      <a:pt x="729798" y="1779447"/>
                      <a:pt x="730577" y="1704083"/>
                    </a:cubicBezTo>
                    <a:cubicBezTo>
                      <a:pt x="732912" y="1493035"/>
                      <a:pt x="737064" y="1279653"/>
                      <a:pt x="779878" y="1072238"/>
                    </a:cubicBezTo>
                    <a:cubicBezTo>
                      <a:pt x="816741" y="890521"/>
                      <a:pt x="887755" y="717446"/>
                      <a:pt x="989150" y="562196"/>
                    </a:cubicBezTo>
                    <a:cubicBezTo>
                      <a:pt x="1108641" y="380594"/>
                      <a:pt x="1269649" y="226103"/>
                      <a:pt x="1466465" y="130503"/>
                    </a:cubicBezTo>
                    <a:cubicBezTo>
                      <a:pt x="1777064" y="-20356"/>
                      <a:pt x="2138521" y="-16984"/>
                      <a:pt x="2474290" y="24785"/>
                    </a:cubicBezTo>
                    <a:cubicBezTo>
                      <a:pt x="3006226" y="92237"/>
                      <a:pt x="3562813" y="237388"/>
                      <a:pt x="4068023" y="418990"/>
                    </a:cubicBezTo>
                    <a:cubicBezTo>
                      <a:pt x="4642514" y="625627"/>
                      <a:pt x="4722954" y="997781"/>
                      <a:pt x="4722954" y="1359428"/>
                    </a:cubicBezTo>
                    <a:cubicBezTo>
                      <a:pt x="4722954" y="1611466"/>
                      <a:pt x="4572714" y="1850013"/>
                      <a:pt x="4342035" y="1952877"/>
                    </a:cubicBezTo>
                    <a:cubicBezTo>
                      <a:pt x="4219301" y="2007617"/>
                      <a:pt x="3887943" y="1951061"/>
                      <a:pt x="3992514" y="2163924"/>
                    </a:cubicBezTo>
                    <a:cubicBezTo>
                      <a:pt x="4039480" y="2259654"/>
                      <a:pt x="4124849" y="2355255"/>
                      <a:pt x="4111616" y="2468886"/>
                    </a:cubicBezTo>
                    <a:cubicBezTo>
                      <a:pt x="4098642" y="2579922"/>
                      <a:pt x="3942953" y="2697185"/>
                      <a:pt x="4001596" y="2810816"/>
                    </a:cubicBezTo>
                    <a:cubicBezTo>
                      <a:pt x="4050768" y="2906416"/>
                      <a:pt x="4431686" y="2810816"/>
                      <a:pt x="4431686" y="2810816"/>
                    </a:cubicBezTo>
                    <a:cubicBezTo>
                      <a:pt x="4793390" y="2810816"/>
                      <a:pt x="5086616" y="3103986"/>
                      <a:pt x="5086616" y="3465620"/>
                    </a:cubicBezTo>
                    <a:close/>
                  </a:path>
                </a:pathLst>
              </a:custGeom>
              <a:solidFill>
                <a:srgbClr val="724B1E">
                  <a:alpha val="13000"/>
                </a:srgbClr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FA9D7A4-C88C-C145-97F3-C0EE50C7A440}"/>
                  </a:ext>
                </a:extLst>
              </p:cNvPr>
              <p:cNvSpPr/>
              <p:nvPr/>
            </p:nvSpPr>
            <p:spPr>
              <a:xfrm>
                <a:off x="6682305" y="3312385"/>
                <a:ext cx="134081" cy="360090"/>
              </a:xfrm>
              <a:custGeom>
                <a:avLst/>
                <a:gdLst>
                  <a:gd name="connsiteX0" fmla="*/ 122994 w 134081"/>
                  <a:gd name="connsiteY0" fmla="*/ 0 h 360090"/>
                  <a:gd name="connsiteX1" fmla="*/ 0 w 134081"/>
                  <a:gd name="connsiteY1" fmla="*/ 360091 h 360090"/>
                  <a:gd name="connsiteX2" fmla="*/ 122994 w 134081"/>
                  <a:gd name="connsiteY2" fmla="*/ 0 h 360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4081" h="360090">
                    <a:moveTo>
                      <a:pt x="122994" y="0"/>
                    </a:moveTo>
                    <a:cubicBezTo>
                      <a:pt x="122994" y="0"/>
                      <a:pt x="88613" y="241790"/>
                      <a:pt x="0" y="360091"/>
                    </a:cubicBezTo>
                    <a:cubicBezTo>
                      <a:pt x="110539" y="259042"/>
                      <a:pt x="157375" y="103772"/>
                      <a:pt x="122994" y="0"/>
                    </a:cubicBezTo>
                    <a:close/>
                  </a:path>
                </a:pathLst>
              </a:custGeom>
              <a:solidFill>
                <a:srgbClr val="D1D3D4">
                  <a:alpha val="68000"/>
                </a:srgbClr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73938AFF-F607-1044-8FDD-2B0F2A4EF9D9}"/>
                  </a:ext>
                </a:extLst>
              </p:cNvPr>
              <p:cNvSpPr/>
              <p:nvPr/>
            </p:nvSpPr>
            <p:spPr>
              <a:xfrm>
                <a:off x="2423857" y="1674336"/>
                <a:ext cx="528147" cy="1474087"/>
              </a:xfrm>
              <a:custGeom>
                <a:avLst/>
                <a:gdLst>
                  <a:gd name="connsiteX0" fmla="*/ 36560 w 528147"/>
                  <a:gd name="connsiteY0" fmla="*/ 1474088 h 1474087"/>
                  <a:gd name="connsiteX1" fmla="*/ 528148 w 528147"/>
                  <a:gd name="connsiteY1" fmla="*/ 0 h 1474087"/>
                  <a:gd name="connsiteX2" fmla="*/ 36560 w 528147"/>
                  <a:gd name="connsiteY2" fmla="*/ 1474088 h 1474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8147" h="1474087">
                    <a:moveTo>
                      <a:pt x="36560" y="1474088"/>
                    </a:moveTo>
                    <a:cubicBezTo>
                      <a:pt x="36560" y="1474088"/>
                      <a:pt x="-106154" y="498627"/>
                      <a:pt x="528148" y="0"/>
                    </a:cubicBezTo>
                    <a:cubicBezTo>
                      <a:pt x="471062" y="21403"/>
                      <a:pt x="-155845" y="326883"/>
                      <a:pt x="36560" y="1474088"/>
                    </a:cubicBezTo>
                    <a:close/>
                  </a:path>
                </a:pathLst>
              </a:custGeom>
              <a:solidFill>
                <a:srgbClr val="724B1E">
                  <a:alpha val="58000"/>
                </a:srgbClr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0E1C4112-EA09-5948-9FBB-E9BA06DCAE52}"/>
                  </a:ext>
                </a:extLst>
              </p:cNvPr>
              <p:cNvSpPr/>
              <p:nvPr/>
            </p:nvSpPr>
            <p:spPr>
              <a:xfrm>
                <a:off x="2423815" y="4547147"/>
                <a:ext cx="264037" cy="662587"/>
              </a:xfrm>
              <a:custGeom>
                <a:avLst/>
                <a:gdLst>
                  <a:gd name="connsiteX0" fmla="*/ 15 w 264037"/>
                  <a:gd name="connsiteY0" fmla="*/ 0 h 662587"/>
                  <a:gd name="connsiteX1" fmla="*/ 264038 w 264037"/>
                  <a:gd name="connsiteY1" fmla="*/ 662587 h 662587"/>
                  <a:gd name="connsiteX2" fmla="*/ 15 w 264037"/>
                  <a:gd name="connsiteY2" fmla="*/ 0 h 66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4037" h="662587">
                    <a:moveTo>
                      <a:pt x="15" y="0"/>
                    </a:moveTo>
                    <a:cubicBezTo>
                      <a:pt x="15" y="0"/>
                      <a:pt x="77860" y="555831"/>
                      <a:pt x="264038" y="662587"/>
                    </a:cubicBezTo>
                    <a:cubicBezTo>
                      <a:pt x="180095" y="612777"/>
                      <a:pt x="-1931" y="491362"/>
                      <a:pt x="15" y="0"/>
                    </a:cubicBezTo>
                    <a:close/>
                  </a:path>
                </a:pathLst>
              </a:custGeom>
              <a:solidFill>
                <a:srgbClr val="724B1E">
                  <a:alpha val="58000"/>
                </a:srgbClr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FC8D58E0-6005-2C4F-A2B1-0C1FAC22596E}"/>
                  </a:ext>
                </a:extLst>
              </p:cNvPr>
              <p:cNvSpPr/>
              <p:nvPr/>
            </p:nvSpPr>
            <p:spPr>
              <a:xfrm>
                <a:off x="5663193" y="1360082"/>
                <a:ext cx="597974" cy="147440"/>
              </a:xfrm>
              <a:custGeom>
                <a:avLst/>
                <a:gdLst>
                  <a:gd name="connsiteX0" fmla="*/ 0 w 597974"/>
                  <a:gd name="connsiteY0" fmla="*/ 1251 h 147440"/>
                  <a:gd name="connsiteX1" fmla="*/ 597974 w 597974"/>
                  <a:gd name="connsiteY1" fmla="*/ 147440 h 147440"/>
                  <a:gd name="connsiteX2" fmla="*/ 0 w 597974"/>
                  <a:gd name="connsiteY2" fmla="*/ 1251 h 14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7974" h="147440">
                    <a:moveTo>
                      <a:pt x="0" y="1251"/>
                    </a:moveTo>
                    <a:cubicBezTo>
                      <a:pt x="0" y="1251"/>
                      <a:pt x="351337" y="-23525"/>
                      <a:pt x="597974" y="147440"/>
                    </a:cubicBezTo>
                    <a:cubicBezTo>
                      <a:pt x="464730" y="99965"/>
                      <a:pt x="0" y="1251"/>
                      <a:pt x="0" y="1251"/>
                    </a:cubicBezTo>
                    <a:close/>
                  </a:path>
                </a:pathLst>
              </a:custGeom>
              <a:solidFill>
                <a:srgbClr val="724B1E">
                  <a:alpha val="58000"/>
                </a:srgbClr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9" name="Graphic 10">
              <a:extLst>
                <a:ext uri="{FF2B5EF4-FFF2-40B4-BE49-F238E27FC236}">
                  <a16:creationId xmlns:a16="http://schemas.microsoft.com/office/drawing/2014/main" id="{95BDB1B7-1D8F-E141-87FA-2105A3851FE4}"/>
                </a:ext>
              </a:extLst>
            </p:cNvPr>
            <p:cNvGrpSpPr/>
            <p:nvPr/>
          </p:nvGrpSpPr>
          <p:grpSpPr>
            <a:xfrm>
              <a:off x="3080837" y="1634773"/>
              <a:ext cx="3350809" cy="1404949"/>
              <a:chOff x="3080837" y="1634773"/>
              <a:chExt cx="3350809" cy="1404949"/>
            </a:xfrm>
            <a:solidFill>
              <a:schemeClr val="accent1"/>
            </a:solidFill>
          </p:grpSpPr>
          <p:grpSp>
            <p:nvGrpSpPr>
              <p:cNvPr id="41" name="Graphic 10">
                <a:extLst>
                  <a:ext uri="{FF2B5EF4-FFF2-40B4-BE49-F238E27FC236}">
                    <a16:creationId xmlns:a16="http://schemas.microsoft.com/office/drawing/2014/main" id="{95BDB1B7-1D8F-E141-87FA-2105A3851FE4}"/>
                  </a:ext>
                </a:extLst>
              </p:cNvPr>
              <p:cNvGrpSpPr/>
              <p:nvPr/>
            </p:nvGrpSpPr>
            <p:grpSpPr>
              <a:xfrm>
                <a:off x="3130138" y="2466769"/>
                <a:ext cx="3252076" cy="470867"/>
                <a:chOff x="3130138" y="2466769"/>
                <a:chExt cx="3252076" cy="470867"/>
              </a:xfrm>
              <a:solidFill>
                <a:schemeClr val="accent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44A0F4F-EABD-2648-9D83-3467FC9891FF}"/>
                    </a:ext>
                  </a:extLst>
                </p:cNvPr>
                <p:cNvSpPr/>
                <p:nvPr/>
              </p:nvSpPr>
              <p:spPr>
                <a:xfrm>
                  <a:off x="4898760" y="2559386"/>
                  <a:ext cx="109892" cy="378250"/>
                </a:xfrm>
                <a:custGeom>
                  <a:avLst/>
                  <a:gdLst>
                    <a:gd name="connsiteX0" fmla="*/ 109893 w 109892"/>
                    <a:gd name="connsiteY0" fmla="*/ 121673 h 378250"/>
                    <a:gd name="connsiteX1" fmla="*/ 109893 w 109892"/>
                    <a:gd name="connsiteY1" fmla="*/ 378251 h 378250"/>
                    <a:gd name="connsiteX2" fmla="*/ 2 w 109892"/>
                    <a:gd name="connsiteY2" fmla="*/ 378251 h 378250"/>
                    <a:gd name="connsiteX3" fmla="*/ 2 w 109892"/>
                    <a:gd name="connsiteY3" fmla="*/ 121673 h 378250"/>
                    <a:gd name="connsiteX4" fmla="*/ 35681 w 109892"/>
                    <a:gd name="connsiteY4" fmla="*/ 69787 h 378250"/>
                    <a:gd name="connsiteX5" fmla="*/ 35681 w 109892"/>
                    <a:gd name="connsiteY5" fmla="*/ 0 h 378250"/>
                    <a:gd name="connsiteX6" fmla="*/ 74603 w 109892"/>
                    <a:gd name="connsiteY6" fmla="*/ 0 h 378250"/>
                    <a:gd name="connsiteX7" fmla="*/ 74603 w 109892"/>
                    <a:gd name="connsiteY7" fmla="*/ 70306 h 378250"/>
                    <a:gd name="connsiteX8" fmla="*/ 109893 w 109892"/>
                    <a:gd name="connsiteY8" fmla="*/ 121673 h 378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9892" h="378250">
                      <a:moveTo>
                        <a:pt x="109893" y="121673"/>
                      </a:moveTo>
                      <a:lnTo>
                        <a:pt x="109893" y="378251"/>
                      </a:lnTo>
                      <a:lnTo>
                        <a:pt x="2" y="378251"/>
                      </a:lnTo>
                      <a:lnTo>
                        <a:pt x="2" y="121673"/>
                      </a:lnTo>
                      <a:cubicBezTo>
                        <a:pt x="-205" y="98597"/>
                        <a:pt x="14053" y="77861"/>
                        <a:pt x="35681" y="69787"/>
                      </a:cubicBezTo>
                      <a:lnTo>
                        <a:pt x="35681" y="0"/>
                      </a:lnTo>
                      <a:lnTo>
                        <a:pt x="74603" y="0"/>
                      </a:lnTo>
                      <a:lnTo>
                        <a:pt x="74603" y="70306"/>
                      </a:lnTo>
                      <a:cubicBezTo>
                        <a:pt x="95868" y="78471"/>
                        <a:pt x="109906" y="98895"/>
                        <a:pt x="109893" y="121673"/>
                      </a:cubicBezTo>
                      <a:close/>
                    </a:path>
                  </a:pathLst>
                </a:custGeom>
                <a:solidFill>
                  <a:srgbClr val="7E8082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5DD2DF83-AABD-FE4D-9F32-1EEE663935B6}"/>
                    </a:ext>
                  </a:extLst>
                </p:cNvPr>
                <p:cNvSpPr/>
                <p:nvPr/>
              </p:nvSpPr>
              <p:spPr>
                <a:xfrm>
                  <a:off x="4926916" y="2529421"/>
                  <a:ext cx="54491" cy="29704"/>
                </a:xfrm>
                <a:custGeom>
                  <a:avLst/>
                  <a:gdLst>
                    <a:gd name="connsiteX0" fmla="*/ 0 w 54491"/>
                    <a:gd name="connsiteY0" fmla="*/ 0 h 29704"/>
                    <a:gd name="connsiteX1" fmla="*/ 54491 w 54491"/>
                    <a:gd name="connsiteY1" fmla="*/ 0 h 29704"/>
                    <a:gd name="connsiteX2" fmla="*/ 54491 w 54491"/>
                    <a:gd name="connsiteY2" fmla="*/ 29705 h 29704"/>
                    <a:gd name="connsiteX3" fmla="*/ 0 w 54491"/>
                    <a:gd name="connsiteY3" fmla="*/ 29705 h 2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491" h="29704">
                      <a:moveTo>
                        <a:pt x="0" y="0"/>
                      </a:moveTo>
                      <a:lnTo>
                        <a:pt x="54491" y="0"/>
                      </a:lnTo>
                      <a:lnTo>
                        <a:pt x="54491" y="29705"/>
                      </a:lnTo>
                      <a:lnTo>
                        <a:pt x="0" y="29705"/>
                      </a:lnTo>
                      <a:close/>
                    </a:path>
                  </a:pathLst>
                </a:custGeom>
                <a:solidFill>
                  <a:srgbClr val="96704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6EB84751-82B8-834D-960C-4181ABF7B54A}"/>
                    </a:ext>
                  </a:extLst>
                </p:cNvPr>
                <p:cNvSpPr/>
                <p:nvPr/>
              </p:nvSpPr>
              <p:spPr>
                <a:xfrm>
                  <a:off x="4926916" y="2523973"/>
                  <a:ext cx="8952" cy="35412"/>
                </a:xfrm>
                <a:custGeom>
                  <a:avLst/>
                  <a:gdLst>
                    <a:gd name="connsiteX0" fmla="*/ 0 w 8952"/>
                    <a:gd name="connsiteY0" fmla="*/ 0 h 35412"/>
                    <a:gd name="connsiteX1" fmla="*/ 8952 w 8952"/>
                    <a:gd name="connsiteY1" fmla="*/ 0 h 35412"/>
                    <a:gd name="connsiteX2" fmla="*/ 8952 w 8952"/>
                    <a:gd name="connsiteY2" fmla="*/ 35412 h 35412"/>
                    <a:gd name="connsiteX3" fmla="*/ 0 w 8952"/>
                    <a:gd name="connsiteY3" fmla="*/ 35412 h 3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2" h="35412">
                      <a:moveTo>
                        <a:pt x="0" y="0"/>
                      </a:moveTo>
                      <a:lnTo>
                        <a:pt x="8952" y="0"/>
                      </a:lnTo>
                      <a:lnTo>
                        <a:pt x="8952" y="35412"/>
                      </a:lnTo>
                      <a:lnTo>
                        <a:pt x="0" y="3541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8D20DA54-401A-3A4A-9B12-DAFC53F85373}"/>
                    </a:ext>
                  </a:extLst>
                </p:cNvPr>
                <p:cNvSpPr/>
                <p:nvPr/>
              </p:nvSpPr>
              <p:spPr>
                <a:xfrm>
                  <a:off x="4942095" y="2523973"/>
                  <a:ext cx="8952" cy="35412"/>
                </a:xfrm>
                <a:custGeom>
                  <a:avLst/>
                  <a:gdLst>
                    <a:gd name="connsiteX0" fmla="*/ 0 w 8952"/>
                    <a:gd name="connsiteY0" fmla="*/ 0 h 35412"/>
                    <a:gd name="connsiteX1" fmla="*/ 8952 w 8952"/>
                    <a:gd name="connsiteY1" fmla="*/ 0 h 35412"/>
                    <a:gd name="connsiteX2" fmla="*/ 8952 w 8952"/>
                    <a:gd name="connsiteY2" fmla="*/ 35412 h 35412"/>
                    <a:gd name="connsiteX3" fmla="*/ 0 w 8952"/>
                    <a:gd name="connsiteY3" fmla="*/ 35412 h 3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2" h="35412">
                      <a:moveTo>
                        <a:pt x="0" y="0"/>
                      </a:moveTo>
                      <a:lnTo>
                        <a:pt x="8952" y="0"/>
                      </a:lnTo>
                      <a:lnTo>
                        <a:pt x="8952" y="35412"/>
                      </a:lnTo>
                      <a:lnTo>
                        <a:pt x="0" y="3541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55CB813F-52BA-F44F-A996-7048247FAA70}"/>
                    </a:ext>
                  </a:extLst>
                </p:cNvPr>
                <p:cNvSpPr/>
                <p:nvPr/>
              </p:nvSpPr>
              <p:spPr>
                <a:xfrm>
                  <a:off x="4957275" y="2523973"/>
                  <a:ext cx="8952" cy="35412"/>
                </a:xfrm>
                <a:custGeom>
                  <a:avLst/>
                  <a:gdLst>
                    <a:gd name="connsiteX0" fmla="*/ 0 w 8952"/>
                    <a:gd name="connsiteY0" fmla="*/ 0 h 35412"/>
                    <a:gd name="connsiteX1" fmla="*/ 8952 w 8952"/>
                    <a:gd name="connsiteY1" fmla="*/ 0 h 35412"/>
                    <a:gd name="connsiteX2" fmla="*/ 8952 w 8952"/>
                    <a:gd name="connsiteY2" fmla="*/ 35412 h 35412"/>
                    <a:gd name="connsiteX3" fmla="*/ 0 w 8952"/>
                    <a:gd name="connsiteY3" fmla="*/ 35412 h 3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2" h="35412">
                      <a:moveTo>
                        <a:pt x="0" y="0"/>
                      </a:moveTo>
                      <a:lnTo>
                        <a:pt x="8952" y="0"/>
                      </a:lnTo>
                      <a:lnTo>
                        <a:pt x="8952" y="35412"/>
                      </a:lnTo>
                      <a:lnTo>
                        <a:pt x="0" y="3541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4BF1FBE-EA1A-A443-A067-BED3459451A3}"/>
                    </a:ext>
                  </a:extLst>
                </p:cNvPr>
                <p:cNvSpPr/>
                <p:nvPr/>
              </p:nvSpPr>
              <p:spPr>
                <a:xfrm>
                  <a:off x="4972454" y="2523973"/>
                  <a:ext cx="8952" cy="35412"/>
                </a:xfrm>
                <a:custGeom>
                  <a:avLst/>
                  <a:gdLst>
                    <a:gd name="connsiteX0" fmla="*/ 0 w 8952"/>
                    <a:gd name="connsiteY0" fmla="*/ 0 h 35412"/>
                    <a:gd name="connsiteX1" fmla="*/ 8952 w 8952"/>
                    <a:gd name="connsiteY1" fmla="*/ 0 h 35412"/>
                    <a:gd name="connsiteX2" fmla="*/ 8952 w 8952"/>
                    <a:gd name="connsiteY2" fmla="*/ 35412 h 35412"/>
                    <a:gd name="connsiteX3" fmla="*/ 0 w 8952"/>
                    <a:gd name="connsiteY3" fmla="*/ 35412 h 3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2" h="35412">
                      <a:moveTo>
                        <a:pt x="0" y="0"/>
                      </a:moveTo>
                      <a:lnTo>
                        <a:pt x="8952" y="0"/>
                      </a:lnTo>
                      <a:lnTo>
                        <a:pt x="8952" y="35412"/>
                      </a:lnTo>
                      <a:lnTo>
                        <a:pt x="0" y="3541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95E1F8D2-6AFC-3546-802F-9BC1843DFC0B}"/>
                    </a:ext>
                  </a:extLst>
                </p:cNvPr>
                <p:cNvSpPr/>
                <p:nvPr/>
              </p:nvSpPr>
              <p:spPr>
                <a:xfrm>
                  <a:off x="4899281" y="2733594"/>
                  <a:ext cx="109890" cy="89892"/>
                </a:xfrm>
                <a:custGeom>
                  <a:avLst/>
                  <a:gdLst>
                    <a:gd name="connsiteX0" fmla="*/ 0 w 109890"/>
                    <a:gd name="connsiteY0" fmla="*/ 0 h 89892"/>
                    <a:gd name="connsiteX1" fmla="*/ 109890 w 109890"/>
                    <a:gd name="connsiteY1" fmla="*/ 0 h 89892"/>
                    <a:gd name="connsiteX2" fmla="*/ 109890 w 109890"/>
                    <a:gd name="connsiteY2" fmla="*/ 89893 h 89892"/>
                    <a:gd name="connsiteX3" fmla="*/ 0 w 109890"/>
                    <a:gd name="connsiteY3" fmla="*/ 89893 h 89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890" h="89892">
                      <a:moveTo>
                        <a:pt x="0" y="0"/>
                      </a:moveTo>
                      <a:lnTo>
                        <a:pt x="109890" y="0"/>
                      </a:lnTo>
                      <a:lnTo>
                        <a:pt x="109890" y="89893"/>
                      </a:lnTo>
                      <a:lnTo>
                        <a:pt x="0" y="8989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0D533864-6A3E-8F48-B965-32C695A32286}"/>
                    </a:ext>
                  </a:extLst>
                </p:cNvPr>
                <p:cNvSpPr/>
                <p:nvPr/>
              </p:nvSpPr>
              <p:spPr>
                <a:xfrm>
                  <a:off x="5025776" y="2559386"/>
                  <a:ext cx="109891" cy="378250"/>
                </a:xfrm>
                <a:custGeom>
                  <a:avLst/>
                  <a:gdLst>
                    <a:gd name="connsiteX0" fmla="*/ 109892 w 109891"/>
                    <a:gd name="connsiteY0" fmla="*/ 121673 h 378250"/>
                    <a:gd name="connsiteX1" fmla="*/ 109892 w 109891"/>
                    <a:gd name="connsiteY1" fmla="*/ 378251 h 378250"/>
                    <a:gd name="connsiteX2" fmla="*/ 1 w 109891"/>
                    <a:gd name="connsiteY2" fmla="*/ 378251 h 378250"/>
                    <a:gd name="connsiteX3" fmla="*/ 1 w 109891"/>
                    <a:gd name="connsiteY3" fmla="*/ 121673 h 378250"/>
                    <a:gd name="connsiteX4" fmla="*/ 35680 w 109891"/>
                    <a:gd name="connsiteY4" fmla="*/ 69787 h 378250"/>
                    <a:gd name="connsiteX5" fmla="*/ 35680 w 109891"/>
                    <a:gd name="connsiteY5" fmla="*/ 0 h 378250"/>
                    <a:gd name="connsiteX6" fmla="*/ 74602 w 109891"/>
                    <a:gd name="connsiteY6" fmla="*/ 0 h 378250"/>
                    <a:gd name="connsiteX7" fmla="*/ 74602 w 109891"/>
                    <a:gd name="connsiteY7" fmla="*/ 70306 h 378250"/>
                    <a:gd name="connsiteX8" fmla="*/ 109892 w 109891"/>
                    <a:gd name="connsiteY8" fmla="*/ 121673 h 378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9891" h="378250">
                      <a:moveTo>
                        <a:pt x="109892" y="121673"/>
                      </a:moveTo>
                      <a:lnTo>
                        <a:pt x="109892" y="378251"/>
                      </a:lnTo>
                      <a:lnTo>
                        <a:pt x="1" y="378251"/>
                      </a:lnTo>
                      <a:lnTo>
                        <a:pt x="1" y="121673"/>
                      </a:lnTo>
                      <a:cubicBezTo>
                        <a:pt x="-167" y="98610"/>
                        <a:pt x="14078" y="77892"/>
                        <a:pt x="35680" y="69787"/>
                      </a:cubicBezTo>
                      <a:lnTo>
                        <a:pt x="35680" y="0"/>
                      </a:lnTo>
                      <a:lnTo>
                        <a:pt x="74602" y="0"/>
                      </a:lnTo>
                      <a:lnTo>
                        <a:pt x="74602" y="70306"/>
                      </a:lnTo>
                      <a:cubicBezTo>
                        <a:pt x="95867" y="78471"/>
                        <a:pt x="109905" y="98895"/>
                        <a:pt x="109892" y="121673"/>
                      </a:cubicBezTo>
                      <a:close/>
                    </a:path>
                  </a:pathLst>
                </a:custGeom>
                <a:solidFill>
                  <a:srgbClr val="7E8082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C302EC26-E164-B342-82FD-3414DFC4EB91}"/>
                    </a:ext>
                  </a:extLst>
                </p:cNvPr>
                <p:cNvSpPr/>
                <p:nvPr/>
              </p:nvSpPr>
              <p:spPr>
                <a:xfrm>
                  <a:off x="5053542" y="2529421"/>
                  <a:ext cx="54491" cy="29704"/>
                </a:xfrm>
                <a:custGeom>
                  <a:avLst/>
                  <a:gdLst>
                    <a:gd name="connsiteX0" fmla="*/ 0 w 54491"/>
                    <a:gd name="connsiteY0" fmla="*/ 0 h 29704"/>
                    <a:gd name="connsiteX1" fmla="*/ 54491 w 54491"/>
                    <a:gd name="connsiteY1" fmla="*/ 0 h 29704"/>
                    <a:gd name="connsiteX2" fmla="*/ 54491 w 54491"/>
                    <a:gd name="connsiteY2" fmla="*/ 29705 h 29704"/>
                    <a:gd name="connsiteX3" fmla="*/ 0 w 54491"/>
                    <a:gd name="connsiteY3" fmla="*/ 29705 h 2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491" h="29704">
                      <a:moveTo>
                        <a:pt x="0" y="0"/>
                      </a:moveTo>
                      <a:lnTo>
                        <a:pt x="54491" y="0"/>
                      </a:lnTo>
                      <a:lnTo>
                        <a:pt x="54491" y="29705"/>
                      </a:lnTo>
                      <a:lnTo>
                        <a:pt x="0" y="29705"/>
                      </a:lnTo>
                      <a:close/>
                    </a:path>
                  </a:pathLst>
                </a:custGeom>
                <a:solidFill>
                  <a:srgbClr val="96704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 78">
                  <a:extLst>
                    <a:ext uri="{FF2B5EF4-FFF2-40B4-BE49-F238E27FC236}">
                      <a16:creationId xmlns:a16="http://schemas.microsoft.com/office/drawing/2014/main" id="{46F5A08B-B09E-974A-A93E-74F705571557}"/>
                    </a:ext>
                  </a:extLst>
                </p:cNvPr>
                <p:cNvSpPr/>
                <p:nvPr/>
              </p:nvSpPr>
              <p:spPr>
                <a:xfrm>
                  <a:off x="5053542" y="2523973"/>
                  <a:ext cx="8952" cy="35412"/>
                </a:xfrm>
                <a:custGeom>
                  <a:avLst/>
                  <a:gdLst>
                    <a:gd name="connsiteX0" fmla="*/ 0 w 8952"/>
                    <a:gd name="connsiteY0" fmla="*/ 0 h 35412"/>
                    <a:gd name="connsiteX1" fmla="*/ 8952 w 8952"/>
                    <a:gd name="connsiteY1" fmla="*/ 0 h 35412"/>
                    <a:gd name="connsiteX2" fmla="*/ 8952 w 8952"/>
                    <a:gd name="connsiteY2" fmla="*/ 35412 h 35412"/>
                    <a:gd name="connsiteX3" fmla="*/ 0 w 8952"/>
                    <a:gd name="connsiteY3" fmla="*/ 35412 h 3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2" h="35412">
                      <a:moveTo>
                        <a:pt x="0" y="0"/>
                      </a:moveTo>
                      <a:lnTo>
                        <a:pt x="8952" y="0"/>
                      </a:lnTo>
                      <a:lnTo>
                        <a:pt x="8952" y="35412"/>
                      </a:lnTo>
                      <a:lnTo>
                        <a:pt x="0" y="3541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" name="Freeform 79">
                  <a:extLst>
                    <a:ext uri="{FF2B5EF4-FFF2-40B4-BE49-F238E27FC236}">
                      <a16:creationId xmlns:a16="http://schemas.microsoft.com/office/drawing/2014/main" id="{3E376DCB-D774-1F41-BE67-8DB3CDCE9F28}"/>
                    </a:ext>
                  </a:extLst>
                </p:cNvPr>
                <p:cNvSpPr/>
                <p:nvPr/>
              </p:nvSpPr>
              <p:spPr>
                <a:xfrm>
                  <a:off x="5068592" y="2523973"/>
                  <a:ext cx="8952" cy="35412"/>
                </a:xfrm>
                <a:custGeom>
                  <a:avLst/>
                  <a:gdLst>
                    <a:gd name="connsiteX0" fmla="*/ 0 w 8952"/>
                    <a:gd name="connsiteY0" fmla="*/ 0 h 35412"/>
                    <a:gd name="connsiteX1" fmla="*/ 8952 w 8952"/>
                    <a:gd name="connsiteY1" fmla="*/ 0 h 35412"/>
                    <a:gd name="connsiteX2" fmla="*/ 8952 w 8952"/>
                    <a:gd name="connsiteY2" fmla="*/ 35412 h 35412"/>
                    <a:gd name="connsiteX3" fmla="*/ 0 w 8952"/>
                    <a:gd name="connsiteY3" fmla="*/ 35412 h 3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2" h="35412">
                      <a:moveTo>
                        <a:pt x="0" y="0"/>
                      </a:moveTo>
                      <a:lnTo>
                        <a:pt x="8952" y="0"/>
                      </a:lnTo>
                      <a:lnTo>
                        <a:pt x="8952" y="35412"/>
                      </a:lnTo>
                      <a:lnTo>
                        <a:pt x="0" y="3541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53C5B602-599A-0D4A-BB62-095174544AB1}"/>
                    </a:ext>
                  </a:extLst>
                </p:cNvPr>
                <p:cNvSpPr/>
                <p:nvPr/>
              </p:nvSpPr>
              <p:spPr>
                <a:xfrm>
                  <a:off x="5083772" y="2523973"/>
                  <a:ext cx="8952" cy="35412"/>
                </a:xfrm>
                <a:custGeom>
                  <a:avLst/>
                  <a:gdLst>
                    <a:gd name="connsiteX0" fmla="*/ 0 w 8952"/>
                    <a:gd name="connsiteY0" fmla="*/ 0 h 35412"/>
                    <a:gd name="connsiteX1" fmla="*/ 8952 w 8952"/>
                    <a:gd name="connsiteY1" fmla="*/ 0 h 35412"/>
                    <a:gd name="connsiteX2" fmla="*/ 8952 w 8952"/>
                    <a:gd name="connsiteY2" fmla="*/ 35412 h 35412"/>
                    <a:gd name="connsiteX3" fmla="*/ 0 w 8952"/>
                    <a:gd name="connsiteY3" fmla="*/ 35412 h 3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2" h="35412">
                      <a:moveTo>
                        <a:pt x="0" y="0"/>
                      </a:moveTo>
                      <a:lnTo>
                        <a:pt x="8952" y="0"/>
                      </a:lnTo>
                      <a:lnTo>
                        <a:pt x="8952" y="35412"/>
                      </a:lnTo>
                      <a:lnTo>
                        <a:pt x="0" y="3541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1DF27E00-F841-7347-8FE9-80266BF88506}"/>
                    </a:ext>
                  </a:extLst>
                </p:cNvPr>
                <p:cNvSpPr/>
                <p:nvPr/>
              </p:nvSpPr>
              <p:spPr>
                <a:xfrm>
                  <a:off x="5098952" y="2523973"/>
                  <a:ext cx="8952" cy="35412"/>
                </a:xfrm>
                <a:custGeom>
                  <a:avLst/>
                  <a:gdLst>
                    <a:gd name="connsiteX0" fmla="*/ 0 w 8952"/>
                    <a:gd name="connsiteY0" fmla="*/ 0 h 35412"/>
                    <a:gd name="connsiteX1" fmla="*/ 8952 w 8952"/>
                    <a:gd name="connsiteY1" fmla="*/ 0 h 35412"/>
                    <a:gd name="connsiteX2" fmla="*/ 8952 w 8952"/>
                    <a:gd name="connsiteY2" fmla="*/ 35412 h 35412"/>
                    <a:gd name="connsiteX3" fmla="*/ 0 w 8952"/>
                    <a:gd name="connsiteY3" fmla="*/ 35412 h 3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2" h="35412">
                      <a:moveTo>
                        <a:pt x="0" y="0"/>
                      </a:moveTo>
                      <a:lnTo>
                        <a:pt x="8952" y="0"/>
                      </a:lnTo>
                      <a:lnTo>
                        <a:pt x="8952" y="35412"/>
                      </a:lnTo>
                      <a:lnTo>
                        <a:pt x="0" y="3541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B76C78C9-1E93-694F-86B4-903BAEA93F69}"/>
                    </a:ext>
                  </a:extLst>
                </p:cNvPr>
                <p:cNvSpPr/>
                <p:nvPr/>
              </p:nvSpPr>
              <p:spPr>
                <a:xfrm>
                  <a:off x="5025778" y="2733594"/>
                  <a:ext cx="109890" cy="89892"/>
                </a:xfrm>
                <a:custGeom>
                  <a:avLst/>
                  <a:gdLst>
                    <a:gd name="connsiteX0" fmla="*/ 0 w 109890"/>
                    <a:gd name="connsiteY0" fmla="*/ 0 h 89892"/>
                    <a:gd name="connsiteX1" fmla="*/ 109890 w 109890"/>
                    <a:gd name="connsiteY1" fmla="*/ 0 h 89892"/>
                    <a:gd name="connsiteX2" fmla="*/ 109890 w 109890"/>
                    <a:gd name="connsiteY2" fmla="*/ 89893 h 89892"/>
                    <a:gd name="connsiteX3" fmla="*/ 0 w 109890"/>
                    <a:gd name="connsiteY3" fmla="*/ 89893 h 89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890" h="89892">
                      <a:moveTo>
                        <a:pt x="0" y="0"/>
                      </a:moveTo>
                      <a:lnTo>
                        <a:pt x="109890" y="0"/>
                      </a:lnTo>
                      <a:lnTo>
                        <a:pt x="109890" y="89893"/>
                      </a:lnTo>
                      <a:lnTo>
                        <a:pt x="0" y="8989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0E9B631-AE5B-A548-9D76-58D3D8580929}"/>
                    </a:ext>
                  </a:extLst>
                </p:cNvPr>
                <p:cNvSpPr/>
                <p:nvPr/>
              </p:nvSpPr>
              <p:spPr>
                <a:xfrm>
                  <a:off x="5152274" y="2559386"/>
                  <a:ext cx="109891" cy="378250"/>
                </a:xfrm>
                <a:custGeom>
                  <a:avLst/>
                  <a:gdLst>
                    <a:gd name="connsiteX0" fmla="*/ 109891 w 109891"/>
                    <a:gd name="connsiteY0" fmla="*/ 121673 h 378250"/>
                    <a:gd name="connsiteX1" fmla="*/ 109891 w 109891"/>
                    <a:gd name="connsiteY1" fmla="*/ 378251 h 378250"/>
                    <a:gd name="connsiteX2" fmla="*/ 1 w 109891"/>
                    <a:gd name="connsiteY2" fmla="*/ 378251 h 378250"/>
                    <a:gd name="connsiteX3" fmla="*/ 1 w 109891"/>
                    <a:gd name="connsiteY3" fmla="*/ 121673 h 378250"/>
                    <a:gd name="connsiteX4" fmla="*/ 35809 w 109891"/>
                    <a:gd name="connsiteY4" fmla="*/ 69787 h 378250"/>
                    <a:gd name="connsiteX5" fmla="*/ 35809 w 109891"/>
                    <a:gd name="connsiteY5" fmla="*/ 0 h 378250"/>
                    <a:gd name="connsiteX6" fmla="*/ 74732 w 109891"/>
                    <a:gd name="connsiteY6" fmla="*/ 0 h 378250"/>
                    <a:gd name="connsiteX7" fmla="*/ 74732 w 109891"/>
                    <a:gd name="connsiteY7" fmla="*/ 70306 h 378250"/>
                    <a:gd name="connsiteX8" fmla="*/ 109891 w 109891"/>
                    <a:gd name="connsiteY8" fmla="*/ 121673 h 378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9891" h="378250">
                      <a:moveTo>
                        <a:pt x="109891" y="121673"/>
                      </a:moveTo>
                      <a:lnTo>
                        <a:pt x="109891" y="378251"/>
                      </a:lnTo>
                      <a:lnTo>
                        <a:pt x="1" y="378251"/>
                      </a:lnTo>
                      <a:lnTo>
                        <a:pt x="1" y="121673"/>
                      </a:lnTo>
                      <a:cubicBezTo>
                        <a:pt x="-142" y="98571"/>
                        <a:pt x="14156" y="77849"/>
                        <a:pt x="35809" y="69787"/>
                      </a:cubicBezTo>
                      <a:lnTo>
                        <a:pt x="35809" y="0"/>
                      </a:lnTo>
                      <a:lnTo>
                        <a:pt x="74732" y="0"/>
                      </a:lnTo>
                      <a:lnTo>
                        <a:pt x="74732" y="70306"/>
                      </a:lnTo>
                      <a:cubicBezTo>
                        <a:pt x="95970" y="78483"/>
                        <a:pt x="109956" y="98921"/>
                        <a:pt x="109891" y="121673"/>
                      </a:cubicBezTo>
                      <a:close/>
                    </a:path>
                  </a:pathLst>
                </a:custGeom>
                <a:solidFill>
                  <a:srgbClr val="7E8082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54CA1E2F-4E16-3541-B2FB-A009EDE43BDC}"/>
                    </a:ext>
                  </a:extLst>
                </p:cNvPr>
                <p:cNvSpPr/>
                <p:nvPr/>
              </p:nvSpPr>
              <p:spPr>
                <a:xfrm>
                  <a:off x="5180039" y="2529421"/>
                  <a:ext cx="54491" cy="29704"/>
                </a:xfrm>
                <a:custGeom>
                  <a:avLst/>
                  <a:gdLst>
                    <a:gd name="connsiteX0" fmla="*/ 0 w 54491"/>
                    <a:gd name="connsiteY0" fmla="*/ 0 h 29704"/>
                    <a:gd name="connsiteX1" fmla="*/ 54491 w 54491"/>
                    <a:gd name="connsiteY1" fmla="*/ 0 h 29704"/>
                    <a:gd name="connsiteX2" fmla="*/ 54491 w 54491"/>
                    <a:gd name="connsiteY2" fmla="*/ 29705 h 29704"/>
                    <a:gd name="connsiteX3" fmla="*/ 0 w 54491"/>
                    <a:gd name="connsiteY3" fmla="*/ 29705 h 2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491" h="29704">
                      <a:moveTo>
                        <a:pt x="0" y="0"/>
                      </a:moveTo>
                      <a:lnTo>
                        <a:pt x="54491" y="0"/>
                      </a:lnTo>
                      <a:lnTo>
                        <a:pt x="54491" y="29705"/>
                      </a:lnTo>
                      <a:lnTo>
                        <a:pt x="0" y="29705"/>
                      </a:lnTo>
                      <a:close/>
                    </a:path>
                  </a:pathLst>
                </a:custGeom>
                <a:solidFill>
                  <a:srgbClr val="96704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14D0CF17-F8C8-0343-B81B-8A27507194DE}"/>
                    </a:ext>
                  </a:extLst>
                </p:cNvPr>
                <p:cNvSpPr/>
                <p:nvPr/>
              </p:nvSpPr>
              <p:spPr>
                <a:xfrm>
                  <a:off x="5180039" y="2523973"/>
                  <a:ext cx="8952" cy="35412"/>
                </a:xfrm>
                <a:custGeom>
                  <a:avLst/>
                  <a:gdLst>
                    <a:gd name="connsiteX0" fmla="*/ 0 w 8952"/>
                    <a:gd name="connsiteY0" fmla="*/ 0 h 35412"/>
                    <a:gd name="connsiteX1" fmla="*/ 8952 w 8952"/>
                    <a:gd name="connsiteY1" fmla="*/ 0 h 35412"/>
                    <a:gd name="connsiteX2" fmla="*/ 8952 w 8952"/>
                    <a:gd name="connsiteY2" fmla="*/ 35412 h 35412"/>
                    <a:gd name="connsiteX3" fmla="*/ 0 w 8952"/>
                    <a:gd name="connsiteY3" fmla="*/ 35412 h 3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2" h="35412">
                      <a:moveTo>
                        <a:pt x="0" y="0"/>
                      </a:moveTo>
                      <a:lnTo>
                        <a:pt x="8952" y="0"/>
                      </a:lnTo>
                      <a:lnTo>
                        <a:pt x="8952" y="35412"/>
                      </a:lnTo>
                      <a:lnTo>
                        <a:pt x="0" y="3541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EC97410A-BE81-9445-BCF4-56A68D0E025A}"/>
                    </a:ext>
                  </a:extLst>
                </p:cNvPr>
                <p:cNvSpPr/>
                <p:nvPr/>
              </p:nvSpPr>
              <p:spPr>
                <a:xfrm>
                  <a:off x="5195219" y="2523973"/>
                  <a:ext cx="8952" cy="35412"/>
                </a:xfrm>
                <a:custGeom>
                  <a:avLst/>
                  <a:gdLst>
                    <a:gd name="connsiteX0" fmla="*/ 0 w 8952"/>
                    <a:gd name="connsiteY0" fmla="*/ 0 h 35412"/>
                    <a:gd name="connsiteX1" fmla="*/ 8952 w 8952"/>
                    <a:gd name="connsiteY1" fmla="*/ 0 h 35412"/>
                    <a:gd name="connsiteX2" fmla="*/ 8952 w 8952"/>
                    <a:gd name="connsiteY2" fmla="*/ 35412 h 35412"/>
                    <a:gd name="connsiteX3" fmla="*/ 0 w 8952"/>
                    <a:gd name="connsiteY3" fmla="*/ 35412 h 3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2" h="35412">
                      <a:moveTo>
                        <a:pt x="0" y="0"/>
                      </a:moveTo>
                      <a:lnTo>
                        <a:pt x="8952" y="0"/>
                      </a:lnTo>
                      <a:lnTo>
                        <a:pt x="8952" y="35412"/>
                      </a:lnTo>
                      <a:lnTo>
                        <a:pt x="0" y="3541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0075E684-7DB4-D04D-AD4B-625A7887413E}"/>
                    </a:ext>
                  </a:extLst>
                </p:cNvPr>
                <p:cNvSpPr/>
                <p:nvPr/>
              </p:nvSpPr>
              <p:spPr>
                <a:xfrm>
                  <a:off x="5210269" y="2523973"/>
                  <a:ext cx="8952" cy="35412"/>
                </a:xfrm>
                <a:custGeom>
                  <a:avLst/>
                  <a:gdLst>
                    <a:gd name="connsiteX0" fmla="*/ 0 w 8952"/>
                    <a:gd name="connsiteY0" fmla="*/ 0 h 35412"/>
                    <a:gd name="connsiteX1" fmla="*/ 8952 w 8952"/>
                    <a:gd name="connsiteY1" fmla="*/ 0 h 35412"/>
                    <a:gd name="connsiteX2" fmla="*/ 8952 w 8952"/>
                    <a:gd name="connsiteY2" fmla="*/ 35412 h 35412"/>
                    <a:gd name="connsiteX3" fmla="*/ 0 w 8952"/>
                    <a:gd name="connsiteY3" fmla="*/ 35412 h 3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2" h="35412">
                      <a:moveTo>
                        <a:pt x="0" y="0"/>
                      </a:moveTo>
                      <a:lnTo>
                        <a:pt x="8952" y="0"/>
                      </a:lnTo>
                      <a:lnTo>
                        <a:pt x="8952" y="35412"/>
                      </a:lnTo>
                      <a:lnTo>
                        <a:pt x="0" y="3541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38770797-C4CA-BD48-B94E-0688506E7887}"/>
                    </a:ext>
                  </a:extLst>
                </p:cNvPr>
                <p:cNvSpPr/>
                <p:nvPr/>
              </p:nvSpPr>
              <p:spPr>
                <a:xfrm>
                  <a:off x="5225449" y="2523973"/>
                  <a:ext cx="8952" cy="35412"/>
                </a:xfrm>
                <a:custGeom>
                  <a:avLst/>
                  <a:gdLst>
                    <a:gd name="connsiteX0" fmla="*/ 0 w 8952"/>
                    <a:gd name="connsiteY0" fmla="*/ 0 h 35412"/>
                    <a:gd name="connsiteX1" fmla="*/ 8952 w 8952"/>
                    <a:gd name="connsiteY1" fmla="*/ 0 h 35412"/>
                    <a:gd name="connsiteX2" fmla="*/ 8952 w 8952"/>
                    <a:gd name="connsiteY2" fmla="*/ 35412 h 35412"/>
                    <a:gd name="connsiteX3" fmla="*/ 0 w 8952"/>
                    <a:gd name="connsiteY3" fmla="*/ 35412 h 3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2" h="35412">
                      <a:moveTo>
                        <a:pt x="0" y="0"/>
                      </a:moveTo>
                      <a:lnTo>
                        <a:pt x="8952" y="0"/>
                      </a:lnTo>
                      <a:lnTo>
                        <a:pt x="8952" y="35412"/>
                      </a:lnTo>
                      <a:lnTo>
                        <a:pt x="0" y="3541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DB6127A-4DFA-EE43-B0BF-307F755AAEE9}"/>
                    </a:ext>
                  </a:extLst>
                </p:cNvPr>
                <p:cNvSpPr/>
                <p:nvPr/>
              </p:nvSpPr>
              <p:spPr>
                <a:xfrm>
                  <a:off x="5152275" y="2733594"/>
                  <a:ext cx="109890" cy="89892"/>
                </a:xfrm>
                <a:custGeom>
                  <a:avLst/>
                  <a:gdLst>
                    <a:gd name="connsiteX0" fmla="*/ 0 w 109890"/>
                    <a:gd name="connsiteY0" fmla="*/ 0 h 89892"/>
                    <a:gd name="connsiteX1" fmla="*/ 109890 w 109890"/>
                    <a:gd name="connsiteY1" fmla="*/ 0 h 89892"/>
                    <a:gd name="connsiteX2" fmla="*/ 109890 w 109890"/>
                    <a:gd name="connsiteY2" fmla="*/ 89893 h 89892"/>
                    <a:gd name="connsiteX3" fmla="*/ 0 w 109890"/>
                    <a:gd name="connsiteY3" fmla="*/ 89893 h 89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890" h="89892">
                      <a:moveTo>
                        <a:pt x="0" y="0"/>
                      </a:moveTo>
                      <a:lnTo>
                        <a:pt x="109890" y="0"/>
                      </a:lnTo>
                      <a:lnTo>
                        <a:pt x="109890" y="89893"/>
                      </a:lnTo>
                      <a:lnTo>
                        <a:pt x="0" y="8989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91" name="Graphic 10">
                  <a:extLst>
                    <a:ext uri="{FF2B5EF4-FFF2-40B4-BE49-F238E27FC236}">
                      <a16:creationId xmlns:a16="http://schemas.microsoft.com/office/drawing/2014/main" id="{95BDB1B7-1D8F-E141-87FA-2105A3851FE4}"/>
                    </a:ext>
                  </a:extLst>
                </p:cNvPr>
                <p:cNvGrpSpPr/>
                <p:nvPr/>
              </p:nvGrpSpPr>
              <p:grpSpPr>
                <a:xfrm>
                  <a:off x="3569959" y="2656932"/>
                  <a:ext cx="152445" cy="280704"/>
                  <a:chOff x="3569959" y="2656932"/>
                  <a:chExt cx="152445" cy="280704"/>
                </a:xfrm>
                <a:solidFill>
                  <a:schemeClr val="accent1"/>
                </a:solidFill>
              </p:grpSpPr>
              <p:sp>
                <p:nvSpPr>
                  <p:cNvPr id="92" name="Freeform 91">
                    <a:extLst>
                      <a:ext uri="{FF2B5EF4-FFF2-40B4-BE49-F238E27FC236}">
                        <a16:creationId xmlns:a16="http://schemas.microsoft.com/office/drawing/2014/main" id="{BF4E2DC2-F367-064B-B755-43DE1B0712D7}"/>
                      </a:ext>
                    </a:extLst>
                  </p:cNvPr>
                  <p:cNvSpPr/>
                  <p:nvPr/>
                </p:nvSpPr>
                <p:spPr>
                  <a:xfrm>
                    <a:off x="3569959" y="2680540"/>
                    <a:ext cx="152445" cy="257096"/>
                  </a:xfrm>
                  <a:custGeom>
                    <a:avLst/>
                    <a:gdLst>
                      <a:gd name="connsiteX0" fmla="*/ 152445 w 152445"/>
                      <a:gd name="connsiteY0" fmla="*/ 52794 h 257096"/>
                      <a:gd name="connsiteX1" fmla="*/ 152445 w 152445"/>
                      <a:gd name="connsiteY1" fmla="*/ 249702 h 257096"/>
                      <a:gd name="connsiteX2" fmla="*/ 145050 w 152445"/>
                      <a:gd name="connsiteY2" fmla="*/ 257096 h 257096"/>
                      <a:gd name="connsiteX3" fmla="*/ 7395 w 152445"/>
                      <a:gd name="connsiteY3" fmla="*/ 257096 h 257096"/>
                      <a:gd name="connsiteX4" fmla="*/ 0 w 152445"/>
                      <a:gd name="connsiteY4" fmla="*/ 249702 h 257096"/>
                      <a:gd name="connsiteX5" fmla="*/ 0 w 152445"/>
                      <a:gd name="connsiteY5" fmla="*/ 52794 h 257096"/>
                      <a:gd name="connsiteX6" fmla="*/ 0 w 152445"/>
                      <a:gd name="connsiteY6" fmla="*/ 52794 h 257096"/>
                      <a:gd name="connsiteX7" fmla="*/ 24651 w 152445"/>
                      <a:gd name="connsiteY7" fmla="*/ 40731 h 257096"/>
                      <a:gd name="connsiteX8" fmla="*/ 50599 w 152445"/>
                      <a:gd name="connsiteY8" fmla="*/ 1816 h 257096"/>
                      <a:gd name="connsiteX9" fmla="*/ 50599 w 152445"/>
                      <a:gd name="connsiteY9" fmla="*/ 0 h 257096"/>
                      <a:gd name="connsiteX10" fmla="*/ 102495 w 152445"/>
                      <a:gd name="connsiteY10" fmla="*/ 0 h 257096"/>
                      <a:gd name="connsiteX11" fmla="*/ 102495 w 152445"/>
                      <a:gd name="connsiteY11" fmla="*/ 12972 h 257096"/>
                      <a:gd name="connsiteX12" fmla="*/ 127405 w 152445"/>
                      <a:gd name="connsiteY12" fmla="*/ 41379 h 257096"/>
                      <a:gd name="connsiteX13" fmla="*/ 152056 w 152445"/>
                      <a:gd name="connsiteY13" fmla="*/ 53443 h 257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52445" h="257096">
                        <a:moveTo>
                          <a:pt x="152445" y="52794"/>
                        </a:moveTo>
                        <a:lnTo>
                          <a:pt x="152445" y="249702"/>
                        </a:lnTo>
                        <a:cubicBezTo>
                          <a:pt x="152380" y="253763"/>
                          <a:pt x="149111" y="257031"/>
                          <a:pt x="145050" y="257096"/>
                        </a:cubicBezTo>
                        <a:lnTo>
                          <a:pt x="7395" y="257096"/>
                        </a:lnTo>
                        <a:cubicBezTo>
                          <a:pt x="3334" y="257031"/>
                          <a:pt x="65" y="253763"/>
                          <a:pt x="0" y="249702"/>
                        </a:cubicBezTo>
                        <a:lnTo>
                          <a:pt x="0" y="52794"/>
                        </a:lnTo>
                        <a:lnTo>
                          <a:pt x="0" y="52794"/>
                        </a:lnTo>
                        <a:cubicBezTo>
                          <a:pt x="0" y="46049"/>
                          <a:pt x="24651" y="40731"/>
                          <a:pt x="24651" y="40731"/>
                        </a:cubicBezTo>
                        <a:cubicBezTo>
                          <a:pt x="41751" y="35983"/>
                          <a:pt x="52791" y="19418"/>
                          <a:pt x="50599" y="1816"/>
                        </a:cubicBezTo>
                        <a:cubicBezTo>
                          <a:pt x="50599" y="649"/>
                          <a:pt x="50599" y="0"/>
                          <a:pt x="50599" y="0"/>
                        </a:cubicBezTo>
                        <a:lnTo>
                          <a:pt x="102495" y="0"/>
                        </a:lnTo>
                        <a:cubicBezTo>
                          <a:pt x="101911" y="4307"/>
                          <a:pt x="101911" y="8665"/>
                          <a:pt x="102495" y="12972"/>
                        </a:cubicBezTo>
                        <a:cubicBezTo>
                          <a:pt x="103702" y="26864"/>
                          <a:pt x="113782" y="38370"/>
                          <a:pt x="127405" y="41379"/>
                        </a:cubicBezTo>
                        <a:cubicBezTo>
                          <a:pt x="127405" y="41379"/>
                          <a:pt x="151796" y="46698"/>
                          <a:pt x="152056" y="53443"/>
                        </a:cubicBezTo>
                        <a:close/>
                      </a:path>
                    </a:pathLst>
                  </a:custGeom>
                  <a:solidFill>
                    <a:srgbClr val="FCD683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" name="Freeform 92">
                    <a:extLst>
                      <a:ext uri="{FF2B5EF4-FFF2-40B4-BE49-F238E27FC236}">
                        <a16:creationId xmlns:a16="http://schemas.microsoft.com/office/drawing/2014/main" id="{F40263E2-A9DD-5146-9052-9A9917556473}"/>
                      </a:ext>
                    </a:extLst>
                  </p:cNvPr>
                  <p:cNvSpPr/>
                  <p:nvPr/>
                </p:nvSpPr>
                <p:spPr>
                  <a:xfrm>
                    <a:off x="3569959" y="2759277"/>
                    <a:ext cx="152445" cy="65765"/>
                  </a:xfrm>
                  <a:custGeom>
                    <a:avLst/>
                    <a:gdLst>
                      <a:gd name="connsiteX0" fmla="*/ 0 w 152445"/>
                      <a:gd name="connsiteY0" fmla="*/ 0 h 65765"/>
                      <a:gd name="connsiteX1" fmla="*/ 152445 w 152445"/>
                      <a:gd name="connsiteY1" fmla="*/ 0 h 65765"/>
                      <a:gd name="connsiteX2" fmla="*/ 152445 w 152445"/>
                      <a:gd name="connsiteY2" fmla="*/ 65766 h 65765"/>
                      <a:gd name="connsiteX3" fmla="*/ 0 w 152445"/>
                      <a:gd name="connsiteY3" fmla="*/ 65766 h 65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45" h="65765">
                        <a:moveTo>
                          <a:pt x="0" y="0"/>
                        </a:moveTo>
                        <a:lnTo>
                          <a:pt x="152445" y="0"/>
                        </a:lnTo>
                        <a:lnTo>
                          <a:pt x="152445" y="65766"/>
                        </a:lnTo>
                        <a:lnTo>
                          <a:pt x="0" y="65766"/>
                        </a:lnTo>
                        <a:close/>
                      </a:path>
                    </a:pathLst>
                  </a:custGeom>
                  <a:solidFill>
                    <a:srgbClr val="E24449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" name="Freeform 93">
                    <a:extLst>
                      <a:ext uri="{FF2B5EF4-FFF2-40B4-BE49-F238E27FC236}">
                        <a16:creationId xmlns:a16="http://schemas.microsoft.com/office/drawing/2014/main" id="{C98C6860-2684-2F46-9748-9E1EAE860B30}"/>
                      </a:ext>
                    </a:extLst>
                  </p:cNvPr>
                  <p:cNvSpPr/>
                  <p:nvPr/>
                </p:nvSpPr>
                <p:spPr>
                  <a:xfrm>
                    <a:off x="3623412" y="2770952"/>
                    <a:ext cx="45538" cy="45530"/>
                  </a:xfrm>
                  <a:custGeom>
                    <a:avLst/>
                    <a:gdLst>
                      <a:gd name="connsiteX0" fmla="*/ 45539 w 45538"/>
                      <a:gd name="connsiteY0" fmla="*/ 14139 h 45530"/>
                      <a:gd name="connsiteX1" fmla="*/ 31397 w 45538"/>
                      <a:gd name="connsiteY1" fmla="*/ 14139 h 45530"/>
                      <a:gd name="connsiteX2" fmla="*/ 31397 w 45538"/>
                      <a:gd name="connsiteY2" fmla="*/ 0 h 45530"/>
                      <a:gd name="connsiteX3" fmla="*/ 14142 w 45538"/>
                      <a:gd name="connsiteY3" fmla="*/ 0 h 45530"/>
                      <a:gd name="connsiteX4" fmla="*/ 14142 w 45538"/>
                      <a:gd name="connsiteY4" fmla="*/ 14139 h 45530"/>
                      <a:gd name="connsiteX5" fmla="*/ 0 w 45538"/>
                      <a:gd name="connsiteY5" fmla="*/ 14139 h 45530"/>
                      <a:gd name="connsiteX6" fmla="*/ 0 w 45538"/>
                      <a:gd name="connsiteY6" fmla="*/ 31391 h 45530"/>
                      <a:gd name="connsiteX7" fmla="*/ 14142 w 45538"/>
                      <a:gd name="connsiteY7" fmla="*/ 31391 h 45530"/>
                      <a:gd name="connsiteX8" fmla="*/ 14142 w 45538"/>
                      <a:gd name="connsiteY8" fmla="*/ 45530 h 45530"/>
                      <a:gd name="connsiteX9" fmla="*/ 31397 w 45538"/>
                      <a:gd name="connsiteY9" fmla="*/ 45530 h 45530"/>
                      <a:gd name="connsiteX10" fmla="*/ 31397 w 45538"/>
                      <a:gd name="connsiteY10" fmla="*/ 31391 h 45530"/>
                      <a:gd name="connsiteX11" fmla="*/ 45539 w 45538"/>
                      <a:gd name="connsiteY11" fmla="*/ 31391 h 45530"/>
                      <a:gd name="connsiteX12" fmla="*/ 45539 w 45538"/>
                      <a:gd name="connsiteY12" fmla="*/ 14139 h 4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5538" h="45530">
                        <a:moveTo>
                          <a:pt x="45539" y="14139"/>
                        </a:moveTo>
                        <a:lnTo>
                          <a:pt x="31397" y="14139"/>
                        </a:lnTo>
                        <a:lnTo>
                          <a:pt x="31397" y="0"/>
                        </a:lnTo>
                        <a:lnTo>
                          <a:pt x="14142" y="0"/>
                        </a:lnTo>
                        <a:lnTo>
                          <a:pt x="14142" y="14139"/>
                        </a:lnTo>
                        <a:lnTo>
                          <a:pt x="0" y="14139"/>
                        </a:lnTo>
                        <a:lnTo>
                          <a:pt x="0" y="31391"/>
                        </a:lnTo>
                        <a:lnTo>
                          <a:pt x="14142" y="31391"/>
                        </a:lnTo>
                        <a:lnTo>
                          <a:pt x="14142" y="45530"/>
                        </a:lnTo>
                        <a:lnTo>
                          <a:pt x="31397" y="45530"/>
                        </a:lnTo>
                        <a:lnTo>
                          <a:pt x="31397" y="31391"/>
                        </a:lnTo>
                        <a:lnTo>
                          <a:pt x="45539" y="31391"/>
                        </a:lnTo>
                        <a:lnTo>
                          <a:pt x="45539" y="14139"/>
                        </a:lnTo>
                        <a:close/>
                      </a:path>
                    </a:pathLst>
                  </a:custGeom>
                  <a:solidFill>
                    <a:srgbClr val="FCD683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" name="Freeform 94">
                    <a:extLst>
                      <a:ext uri="{FF2B5EF4-FFF2-40B4-BE49-F238E27FC236}">
                        <a16:creationId xmlns:a16="http://schemas.microsoft.com/office/drawing/2014/main" id="{54E765AE-0536-C34C-A203-96C61E2D6D5A}"/>
                      </a:ext>
                    </a:extLst>
                  </p:cNvPr>
                  <p:cNvSpPr/>
                  <p:nvPr/>
                </p:nvSpPr>
                <p:spPr>
                  <a:xfrm>
                    <a:off x="3578522" y="2735929"/>
                    <a:ext cx="9081" cy="180174"/>
                  </a:xfrm>
                  <a:custGeom>
                    <a:avLst/>
                    <a:gdLst>
                      <a:gd name="connsiteX0" fmla="*/ 0 w 9081"/>
                      <a:gd name="connsiteY0" fmla="*/ 171225 h 180174"/>
                      <a:gd name="connsiteX1" fmla="*/ 4541 w 9081"/>
                      <a:gd name="connsiteY1" fmla="*/ 180175 h 180174"/>
                      <a:gd name="connsiteX2" fmla="*/ 4541 w 9081"/>
                      <a:gd name="connsiteY2" fmla="*/ 180175 h 180174"/>
                      <a:gd name="connsiteX3" fmla="*/ 9082 w 9081"/>
                      <a:gd name="connsiteY3" fmla="*/ 171225 h 180174"/>
                      <a:gd name="connsiteX4" fmla="*/ 9082 w 9081"/>
                      <a:gd name="connsiteY4" fmla="*/ 9080 h 180174"/>
                      <a:gd name="connsiteX5" fmla="*/ 4541 w 9081"/>
                      <a:gd name="connsiteY5" fmla="*/ 0 h 180174"/>
                      <a:gd name="connsiteX6" fmla="*/ 4541 w 9081"/>
                      <a:gd name="connsiteY6" fmla="*/ 0 h 180174"/>
                      <a:gd name="connsiteX7" fmla="*/ 0 w 9081"/>
                      <a:gd name="connsiteY7" fmla="*/ 9080 h 180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081" h="180174">
                        <a:moveTo>
                          <a:pt x="0" y="171225"/>
                        </a:moveTo>
                        <a:cubicBezTo>
                          <a:pt x="0" y="176154"/>
                          <a:pt x="2076" y="180175"/>
                          <a:pt x="4541" y="180175"/>
                        </a:cubicBezTo>
                        <a:lnTo>
                          <a:pt x="4541" y="180175"/>
                        </a:lnTo>
                        <a:cubicBezTo>
                          <a:pt x="7006" y="180175"/>
                          <a:pt x="9082" y="176154"/>
                          <a:pt x="9082" y="171225"/>
                        </a:cubicBezTo>
                        <a:lnTo>
                          <a:pt x="9082" y="9080"/>
                        </a:lnTo>
                        <a:cubicBezTo>
                          <a:pt x="9082" y="4021"/>
                          <a:pt x="7006" y="0"/>
                          <a:pt x="4541" y="0"/>
                        </a:cubicBezTo>
                        <a:lnTo>
                          <a:pt x="4541" y="0"/>
                        </a:lnTo>
                        <a:cubicBezTo>
                          <a:pt x="2076" y="0"/>
                          <a:pt x="0" y="4021"/>
                          <a:pt x="0" y="9080"/>
                        </a:cubicBezTo>
                        <a:close/>
                      </a:path>
                    </a:pathLst>
                  </a:custGeom>
                  <a:solidFill>
                    <a:srgbClr val="F2F2F2">
                      <a:alpha val="36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6" name="Freeform 95">
                    <a:extLst>
                      <a:ext uri="{FF2B5EF4-FFF2-40B4-BE49-F238E27FC236}">
                        <a16:creationId xmlns:a16="http://schemas.microsoft.com/office/drawing/2014/main" id="{BB6D79FA-EF54-3A42-AB51-D7B79289DB26}"/>
                      </a:ext>
                    </a:extLst>
                  </p:cNvPr>
                  <p:cNvSpPr/>
                  <p:nvPr/>
                </p:nvSpPr>
                <p:spPr>
                  <a:xfrm>
                    <a:off x="3607454" y="2736837"/>
                    <a:ext cx="114950" cy="200799"/>
                  </a:xfrm>
                  <a:custGeom>
                    <a:avLst/>
                    <a:gdLst>
                      <a:gd name="connsiteX0" fmla="*/ 114950 w 114950"/>
                      <a:gd name="connsiteY0" fmla="*/ 0 h 200799"/>
                      <a:gd name="connsiteX1" fmla="*/ 114950 w 114950"/>
                      <a:gd name="connsiteY1" fmla="*/ 193406 h 200799"/>
                      <a:gd name="connsiteX2" fmla="*/ 107555 w 114950"/>
                      <a:gd name="connsiteY2" fmla="*/ 200800 h 200799"/>
                      <a:gd name="connsiteX3" fmla="*/ 0 w 114950"/>
                      <a:gd name="connsiteY3" fmla="*/ 200800 h 200799"/>
                      <a:gd name="connsiteX4" fmla="*/ 114950 w 114950"/>
                      <a:gd name="connsiteY4" fmla="*/ 0 h 200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950" h="200799">
                        <a:moveTo>
                          <a:pt x="114950" y="0"/>
                        </a:moveTo>
                        <a:lnTo>
                          <a:pt x="114950" y="193406"/>
                        </a:lnTo>
                        <a:cubicBezTo>
                          <a:pt x="114885" y="197466"/>
                          <a:pt x="111616" y="200735"/>
                          <a:pt x="107555" y="200800"/>
                        </a:cubicBezTo>
                        <a:lnTo>
                          <a:pt x="0" y="200800"/>
                        </a:lnTo>
                        <a:cubicBezTo>
                          <a:pt x="105479" y="163571"/>
                          <a:pt x="114301" y="31910"/>
                          <a:pt x="114950" y="0"/>
                        </a:cubicBezTo>
                        <a:close/>
                      </a:path>
                    </a:pathLst>
                  </a:custGeom>
                  <a:solidFill>
                    <a:srgbClr val="96704F">
                      <a:alpha val="25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 96">
                    <a:extLst>
                      <a:ext uri="{FF2B5EF4-FFF2-40B4-BE49-F238E27FC236}">
                        <a16:creationId xmlns:a16="http://schemas.microsoft.com/office/drawing/2014/main" id="{AD5CDAE1-7A2B-1847-A098-BF914E35CDC4}"/>
                      </a:ext>
                    </a:extLst>
                  </p:cNvPr>
                  <p:cNvSpPr/>
                  <p:nvPr/>
                </p:nvSpPr>
                <p:spPr>
                  <a:xfrm>
                    <a:off x="3619650" y="2680540"/>
                    <a:ext cx="52674" cy="12322"/>
                  </a:xfrm>
                  <a:custGeom>
                    <a:avLst/>
                    <a:gdLst>
                      <a:gd name="connsiteX0" fmla="*/ 52675 w 52674"/>
                      <a:gd name="connsiteY0" fmla="*/ 12323 h 12322"/>
                      <a:gd name="connsiteX1" fmla="*/ 0 w 52674"/>
                      <a:gd name="connsiteY1" fmla="*/ 1816 h 12322"/>
                      <a:gd name="connsiteX2" fmla="*/ 0 w 52674"/>
                      <a:gd name="connsiteY2" fmla="*/ 1816 h 12322"/>
                      <a:gd name="connsiteX3" fmla="*/ 0 w 52674"/>
                      <a:gd name="connsiteY3" fmla="*/ 0 h 12322"/>
                      <a:gd name="connsiteX4" fmla="*/ 51896 w 52674"/>
                      <a:gd name="connsiteY4" fmla="*/ 0 h 12322"/>
                      <a:gd name="connsiteX5" fmla="*/ 52675 w 52674"/>
                      <a:gd name="connsiteY5" fmla="*/ 12323 h 12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674" h="12322">
                        <a:moveTo>
                          <a:pt x="52675" y="12323"/>
                        </a:moveTo>
                        <a:cubicBezTo>
                          <a:pt x="34822" y="10494"/>
                          <a:pt x="17191" y="6966"/>
                          <a:pt x="0" y="1816"/>
                        </a:cubicBezTo>
                        <a:lnTo>
                          <a:pt x="0" y="1816"/>
                        </a:lnTo>
                        <a:cubicBezTo>
                          <a:pt x="0" y="649"/>
                          <a:pt x="0" y="0"/>
                          <a:pt x="0" y="0"/>
                        </a:cubicBezTo>
                        <a:lnTo>
                          <a:pt x="51896" y="0"/>
                        </a:lnTo>
                        <a:cubicBezTo>
                          <a:pt x="51624" y="4125"/>
                          <a:pt x="51883" y="8263"/>
                          <a:pt x="52675" y="12323"/>
                        </a:cubicBezTo>
                        <a:close/>
                      </a:path>
                    </a:pathLst>
                  </a:custGeom>
                  <a:solidFill>
                    <a:srgbClr val="96704F">
                      <a:alpha val="25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" name="Freeform 97">
                    <a:extLst>
                      <a:ext uri="{FF2B5EF4-FFF2-40B4-BE49-F238E27FC236}">
                        <a16:creationId xmlns:a16="http://schemas.microsoft.com/office/drawing/2014/main" id="{5F99945E-D099-B146-8F8D-0299A1436495}"/>
                      </a:ext>
                    </a:extLst>
                  </p:cNvPr>
                  <p:cNvSpPr/>
                  <p:nvPr/>
                </p:nvSpPr>
                <p:spPr>
                  <a:xfrm>
                    <a:off x="3616276" y="2656932"/>
                    <a:ext cx="59810" cy="25424"/>
                  </a:xfrm>
                  <a:custGeom>
                    <a:avLst/>
                    <a:gdLst>
                      <a:gd name="connsiteX0" fmla="*/ 0 w 59810"/>
                      <a:gd name="connsiteY0" fmla="*/ 0 h 25424"/>
                      <a:gd name="connsiteX1" fmla="*/ 59810 w 59810"/>
                      <a:gd name="connsiteY1" fmla="*/ 0 h 25424"/>
                      <a:gd name="connsiteX2" fmla="*/ 59810 w 59810"/>
                      <a:gd name="connsiteY2" fmla="*/ 25424 h 25424"/>
                      <a:gd name="connsiteX3" fmla="*/ 0 w 59810"/>
                      <a:gd name="connsiteY3" fmla="*/ 25424 h 25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810" h="25424">
                        <a:moveTo>
                          <a:pt x="0" y="0"/>
                        </a:moveTo>
                        <a:lnTo>
                          <a:pt x="59810" y="0"/>
                        </a:lnTo>
                        <a:lnTo>
                          <a:pt x="59810" y="25424"/>
                        </a:lnTo>
                        <a:lnTo>
                          <a:pt x="0" y="25424"/>
                        </a:lnTo>
                        <a:close/>
                      </a:path>
                    </a:pathLst>
                  </a:custGeom>
                  <a:solidFill>
                    <a:srgbClr val="D2D3D4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 98">
                    <a:extLst>
                      <a:ext uri="{FF2B5EF4-FFF2-40B4-BE49-F238E27FC236}">
                        <a16:creationId xmlns:a16="http://schemas.microsoft.com/office/drawing/2014/main" id="{D7FF21CA-4414-4B47-92AC-E0F600D2C752}"/>
                      </a:ext>
                    </a:extLst>
                  </p:cNvPr>
                  <p:cNvSpPr/>
                  <p:nvPr/>
                </p:nvSpPr>
                <p:spPr>
                  <a:xfrm>
                    <a:off x="3616276" y="2657191"/>
                    <a:ext cx="59810" cy="25943"/>
                  </a:xfrm>
                  <a:custGeom>
                    <a:avLst/>
                    <a:gdLst>
                      <a:gd name="connsiteX0" fmla="*/ 59810 w 59810"/>
                      <a:gd name="connsiteY0" fmla="*/ 0 h 25943"/>
                      <a:gd name="connsiteX1" fmla="*/ 59810 w 59810"/>
                      <a:gd name="connsiteY1" fmla="*/ 25943 h 25943"/>
                      <a:gd name="connsiteX2" fmla="*/ 0 w 59810"/>
                      <a:gd name="connsiteY2" fmla="*/ 25943 h 25943"/>
                      <a:gd name="connsiteX3" fmla="*/ 59810 w 59810"/>
                      <a:gd name="connsiteY3" fmla="*/ 0 h 25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810" h="25943">
                        <a:moveTo>
                          <a:pt x="59810" y="0"/>
                        </a:moveTo>
                        <a:lnTo>
                          <a:pt x="59810" y="25943"/>
                        </a:lnTo>
                        <a:lnTo>
                          <a:pt x="0" y="25943"/>
                        </a:lnTo>
                        <a:cubicBezTo>
                          <a:pt x="21926" y="22921"/>
                          <a:pt x="42620" y="13944"/>
                          <a:pt x="59810" y="0"/>
                        </a:cubicBezTo>
                        <a:close/>
                      </a:path>
                    </a:pathLst>
                  </a:custGeom>
                  <a:solidFill>
                    <a:srgbClr val="9D9E9F">
                      <a:alpha val="58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 99">
                    <a:extLst>
                      <a:ext uri="{FF2B5EF4-FFF2-40B4-BE49-F238E27FC236}">
                        <a16:creationId xmlns:a16="http://schemas.microsoft.com/office/drawing/2014/main" id="{DE8683D2-0D53-4F46-B8F8-CFEC0D7E9483}"/>
                      </a:ext>
                    </a:extLst>
                  </p:cNvPr>
                  <p:cNvSpPr/>
                  <p:nvPr/>
                </p:nvSpPr>
                <p:spPr>
                  <a:xfrm>
                    <a:off x="3619390" y="2660694"/>
                    <a:ext cx="34251" cy="1956"/>
                  </a:xfrm>
                  <a:custGeom>
                    <a:avLst/>
                    <a:gdLst>
                      <a:gd name="connsiteX0" fmla="*/ 34252 w 34251"/>
                      <a:gd name="connsiteY0" fmla="*/ 1038 h 1956"/>
                      <a:gd name="connsiteX1" fmla="*/ 33214 w 34251"/>
                      <a:gd name="connsiteY1" fmla="*/ 1946 h 1956"/>
                      <a:gd name="connsiteX2" fmla="*/ 1038 w 34251"/>
                      <a:gd name="connsiteY2" fmla="*/ 1946 h 1956"/>
                      <a:gd name="connsiteX3" fmla="*/ 13 w 34251"/>
                      <a:gd name="connsiteY3" fmla="*/ 1180 h 1956"/>
                      <a:gd name="connsiteX4" fmla="*/ 0 w 34251"/>
                      <a:gd name="connsiteY4" fmla="*/ 1038 h 1956"/>
                      <a:gd name="connsiteX5" fmla="*/ 0 w 34251"/>
                      <a:gd name="connsiteY5" fmla="*/ 1038 h 1956"/>
                      <a:gd name="connsiteX6" fmla="*/ 1038 w 34251"/>
                      <a:gd name="connsiteY6" fmla="*/ 0 h 1956"/>
                      <a:gd name="connsiteX7" fmla="*/ 32824 w 34251"/>
                      <a:gd name="connsiteY7" fmla="*/ 0 h 1956"/>
                      <a:gd name="connsiteX8" fmla="*/ 33862 w 34251"/>
                      <a:gd name="connsiteY8" fmla="*/ 1038 h 19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251" h="1956">
                        <a:moveTo>
                          <a:pt x="34252" y="1038"/>
                        </a:moveTo>
                        <a:cubicBezTo>
                          <a:pt x="34187" y="1557"/>
                          <a:pt x="33746" y="1946"/>
                          <a:pt x="33214" y="1946"/>
                        </a:cubicBezTo>
                        <a:lnTo>
                          <a:pt x="1038" y="1946"/>
                        </a:lnTo>
                        <a:cubicBezTo>
                          <a:pt x="545" y="2024"/>
                          <a:pt x="78" y="1673"/>
                          <a:pt x="13" y="1180"/>
                        </a:cubicBezTo>
                        <a:cubicBezTo>
                          <a:pt x="0" y="1129"/>
                          <a:pt x="0" y="1090"/>
                          <a:pt x="0" y="1038"/>
                        </a:cubicBezTo>
                        <a:lnTo>
                          <a:pt x="0" y="1038"/>
                        </a:lnTo>
                        <a:cubicBezTo>
                          <a:pt x="0" y="467"/>
                          <a:pt x="467" y="0"/>
                          <a:pt x="1038" y="0"/>
                        </a:cubicBezTo>
                        <a:lnTo>
                          <a:pt x="32824" y="0"/>
                        </a:lnTo>
                        <a:cubicBezTo>
                          <a:pt x="33369" y="52"/>
                          <a:pt x="33810" y="493"/>
                          <a:pt x="33862" y="1038"/>
                        </a:cubicBezTo>
                        <a:close/>
                      </a:path>
                    </a:pathLst>
                  </a:custGeom>
                  <a:solidFill>
                    <a:srgbClr val="F2F2F2">
                      <a:alpha val="36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1" name="Graphic 10">
                  <a:extLst>
                    <a:ext uri="{FF2B5EF4-FFF2-40B4-BE49-F238E27FC236}">
                      <a16:creationId xmlns:a16="http://schemas.microsoft.com/office/drawing/2014/main" id="{95BDB1B7-1D8F-E141-87FA-2105A3851FE4}"/>
                    </a:ext>
                  </a:extLst>
                </p:cNvPr>
                <p:cNvGrpSpPr/>
                <p:nvPr/>
              </p:nvGrpSpPr>
              <p:grpSpPr>
                <a:xfrm>
                  <a:off x="3752115" y="2656932"/>
                  <a:ext cx="152445" cy="280704"/>
                  <a:chOff x="3752115" y="2656932"/>
                  <a:chExt cx="152445" cy="280704"/>
                </a:xfrm>
                <a:solidFill>
                  <a:schemeClr val="accent1"/>
                </a:solidFill>
              </p:grpSpPr>
              <p:sp>
                <p:nvSpPr>
                  <p:cNvPr id="102" name="Freeform 101">
                    <a:extLst>
                      <a:ext uri="{FF2B5EF4-FFF2-40B4-BE49-F238E27FC236}">
                        <a16:creationId xmlns:a16="http://schemas.microsoft.com/office/drawing/2014/main" id="{7909ED20-B6EB-4249-93BD-7A5025DD0964}"/>
                      </a:ext>
                    </a:extLst>
                  </p:cNvPr>
                  <p:cNvSpPr/>
                  <p:nvPr/>
                </p:nvSpPr>
                <p:spPr>
                  <a:xfrm>
                    <a:off x="3752115" y="2680540"/>
                    <a:ext cx="152445" cy="257096"/>
                  </a:xfrm>
                  <a:custGeom>
                    <a:avLst/>
                    <a:gdLst>
                      <a:gd name="connsiteX0" fmla="*/ 152445 w 152445"/>
                      <a:gd name="connsiteY0" fmla="*/ 52794 h 257096"/>
                      <a:gd name="connsiteX1" fmla="*/ 152445 w 152445"/>
                      <a:gd name="connsiteY1" fmla="*/ 249702 h 257096"/>
                      <a:gd name="connsiteX2" fmla="*/ 144920 w 152445"/>
                      <a:gd name="connsiteY2" fmla="*/ 257096 h 257096"/>
                      <a:gd name="connsiteX3" fmla="*/ 7395 w 152445"/>
                      <a:gd name="connsiteY3" fmla="*/ 257096 h 257096"/>
                      <a:gd name="connsiteX4" fmla="*/ 0 w 152445"/>
                      <a:gd name="connsiteY4" fmla="*/ 249702 h 257096"/>
                      <a:gd name="connsiteX5" fmla="*/ 0 w 152445"/>
                      <a:gd name="connsiteY5" fmla="*/ 52794 h 257096"/>
                      <a:gd name="connsiteX6" fmla="*/ 0 w 152445"/>
                      <a:gd name="connsiteY6" fmla="*/ 52794 h 257096"/>
                      <a:gd name="connsiteX7" fmla="*/ 24651 w 152445"/>
                      <a:gd name="connsiteY7" fmla="*/ 40731 h 257096"/>
                      <a:gd name="connsiteX8" fmla="*/ 50599 w 152445"/>
                      <a:gd name="connsiteY8" fmla="*/ 1816 h 257096"/>
                      <a:gd name="connsiteX9" fmla="*/ 50599 w 152445"/>
                      <a:gd name="connsiteY9" fmla="*/ 0 h 257096"/>
                      <a:gd name="connsiteX10" fmla="*/ 102495 w 152445"/>
                      <a:gd name="connsiteY10" fmla="*/ 0 h 257096"/>
                      <a:gd name="connsiteX11" fmla="*/ 102495 w 152445"/>
                      <a:gd name="connsiteY11" fmla="*/ 12972 h 257096"/>
                      <a:gd name="connsiteX12" fmla="*/ 127535 w 152445"/>
                      <a:gd name="connsiteY12" fmla="*/ 41379 h 257096"/>
                      <a:gd name="connsiteX13" fmla="*/ 152186 w 152445"/>
                      <a:gd name="connsiteY13" fmla="*/ 53443 h 257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52445" h="257096">
                        <a:moveTo>
                          <a:pt x="152445" y="52794"/>
                        </a:moveTo>
                        <a:lnTo>
                          <a:pt x="152445" y="249702"/>
                        </a:lnTo>
                        <a:cubicBezTo>
                          <a:pt x="152380" y="253801"/>
                          <a:pt x="149020" y="257096"/>
                          <a:pt x="144920" y="257096"/>
                        </a:cubicBezTo>
                        <a:lnTo>
                          <a:pt x="7395" y="257096"/>
                        </a:lnTo>
                        <a:cubicBezTo>
                          <a:pt x="3308" y="257096"/>
                          <a:pt x="0" y="253788"/>
                          <a:pt x="0" y="249702"/>
                        </a:cubicBezTo>
                        <a:lnTo>
                          <a:pt x="0" y="52794"/>
                        </a:lnTo>
                        <a:lnTo>
                          <a:pt x="0" y="52794"/>
                        </a:lnTo>
                        <a:cubicBezTo>
                          <a:pt x="0" y="46049"/>
                          <a:pt x="24651" y="40731"/>
                          <a:pt x="24651" y="40731"/>
                        </a:cubicBezTo>
                        <a:cubicBezTo>
                          <a:pt x="41815" y="36074"/>
                          <a:pt x="52908" y="19457"/>
                          <a:pt x="50599" y="1816"/>
                        </a:cubicBezTo>
                        <a:cubicBezTo>
                          <a:pt x="50651" y="1206"/>
                          <a:pt x="50651" y="610"/>
                          <a:pt x="50599" y="0"/>
                        </a:cubicBezTo>
                        <a:lnTo>
                          <a:pt x="102495" y="0"/>
                        </a:lnTo>
                        <a:cubicBezTo>
                          <a:pt x="101950" y="4307"/>
                          <a:pt x="101950" y="8665"/>
                          <a:pt x="102495" y="12972"/>
                        </a:cubicBezTo>
                        <a:cubicBezTo>
                          <a:pt x="103792" y="26864"/>
                          <a:pt x="113912" y="38344"/>
                          <a:pt x="127535" y="41379"/>
                        </a:cubicBezTo>
                        <a:cubicBezTo>
                          <a:pt x="127535" y="41379"/>
                          <a:pt x="151926" y="46698"/>
                          <a:pt x="152186" y="53443"/>
                        </a:cubicBezTo>
                        <a:close/>
                      </a:path>
                    </a:pathLst>
                  </a:custGeom>
                  <a:solidFill>
                    <a:srgbClr val="FCD683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3" name="Freeform 102">
                    <a:extLst>
                      <a:ext uri="{FF2B5EF4-FFF2-40B4-BE49-F238E27FC236}">
                        <a16:creationId xmlns:a16="http://schemas.microsoft.com/office/drawing/2014/main" id="{1809B4F7-77CE-DE4C-8A4A-171F5D4A43C8}"/>
                      </a:ext>
                    </a:extLst>
                  </p:cNvPr>
                  <p:cNvSpPr/>
                  <p:nvPr/>
                </p:nvSpPr>
                <p:spPr>
                  <a:xfrm>
                    <a:off x="3752115" y="2759277"/>
                    <a:ext cx="152445" cy="65765"/>
                  </a:xfrm>
                  <a:custGeom>
                    <a:avLst/>
                    <a:gdLst>
                      <a:gd name="connsiteX0" fmla="*/ 0 w 152445"/>
                      <a:gd name="connsiteY0" fmla="*/ 0 h 65765"/>
                      <a:gd name="connsiteX1" fmla="*/ 152445 w 152445"/>
                      <a:gd name="connsiteY1" fmla="*/ 0 h 65765"/>
                      <a:gd name="connsiteX2" fmla="*/ 152445 w 152445"/>
                      <a:gd name="connsiteY2" fmla="*/ 65766 h 65765"/>
                      <a:gd name="connsiteX3" fmla="*/ 0 w 152445"/>
                      <a:gd name="connsiteY3" fmla="*/ 65766 h 65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45" h="65765">
                        <a:moveTo>
                          <a:pt x="0" y="0"/>
                        </a:moveTo>
                        <a:lnTo>
                          <a:pt x="152445" y="0"/>
                        </a:lnTo>
                        <a:lnTo>
                          <a:pt x="152445" y="65766"/>
                        </a:lnTo>
                        <a:lnTo>
                          <a:pt x="0" y="65766"/>
                        </a:lnTo>
                        <a:close/>
                      </a:path>
                    </a:pathLst>
                  </a:custGeom>
                  <a:solidFill>
                    <a:srgbClr val="E24449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4" name="Freeform 103">
                    <a:extLst>
                      <a:ext uri="{FF2B5EF4-FFF2-40B4-BE49-F238E27FC236}">
                        <a16:creationId xmlns:a16="http://schemas.microsoft.com/office/drawing/2014/main" id="{0FCEC314-7A33-A64C-91DC-0F8883FCC9B1}"/>
                      </a:ext>
                    </a:extLst>
                  </p:cNvPr>
                  <p:cNvSpPr/>
                  <p:nvPr/>
                </p:nvSpPr>
                <p:spPr>
                  <a:xfrm>
                    <a:off x="3805568" y="2770952"/>
                    <a:ext cx="45538" cy="45530"/>
                  </a:xfrm>
                  <a:custGeom>
                    <a:avLst/>
                    <a:gdLst>
                      <a:gd name="connsiteX0" fmla="*/ 45539 w 45538"/>
                      <a:gd name="connsiteY0" fmla="*/ 14139 h 45530"/>
                      <a:gd name="connsiteX1" fmla="*/ 31267 w 45538"/>
                      <a:gd name="connsiteY1" fmla="*/ 14139 h 45530"/>
                      <a:gd name="connsiteX2" fmla="*/ 31267 w 45538"/>
                      <a:gd name="connsiteY2" fmla="*/ 0 h 45530"/>
                      <a:gd name="connsiteX3" fmla="*/ 14142 w 45538"/>
                      <a:gd name="connsiteY3" fmla="*/ 0 h 45530"/>
                      <a:gd name="connsiteX4" fmla="*/ 14142 w 45538"/>
                      <a:gd name="connsiteY4" fmla="*/ 14139 h 45530"/>
                      <a:gd name="connsiteX5" fmla="*/ 0 w 45538"/>
                      <a:gd name="connsiteY5" fmla="*/ 14139 h 45530"/>
                      <a:gd name="connsiteX6" fmla="*/ 0 w 45538"/>
                      <a:gd name="connsiteY6" fmla="*/ 31391 h 45530"/>
                      <a:gd name="connsiteX7" fmla="*/ 14142 w 45538"/>
                      <a:gd name="connsiteY7" fmla="*/ 31391 h 45530"/>
                      <a:gd name="connsiteX8" fmla="*/ 14142 w 45538"/>
                      <a:gd name="connsiteY8" fmla="*/ 45530 h 45530"/>
                      <a:gd name="connsiteX9" fmla="*/ 31267 w 45538"/>
                      <a:gd name="connsiteY9" fmla="*/ 45530 h 45530"/>
                      <a:gd name="connsiteX10" fmla="*/ 31267 w 45538"/>
                      <a:gd name="connsiteY10" fmla="*/ 31391 h 45530"/>
                      <a:gd name="connsiteX11" fmla="*/ 45539 w 45538"/>
                      <a:gd name="connsiteY11" fmla="*/ 31391 h 45530"/>
                      <a:gd name="connsiteX12" fmla="*/ 45539 w 45538"/>
                      <a:gd name="connsiteY12" fmla="*/ 14139 h 4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5538" h="45530">
                        <a:moveTo>
                          <a:pt x="45539" y="14139"/>
                        </a:moveTo>
                        <a:lnTo>
                          <a:pt x="31267" y="14139"/>
                        </a:lnTo>
                        <a:lnTo>
                          <a:pt x="31267" y="0"/>
                        </a:lnTo>
                        <a:lnTo>
                          <a:pt x="14142" y="0"/>
                        </a:lnTo>
                        <a:lnTo>
                          <a:pt x="14142" y="14139"/>
                        </a:lnTo>
                        <a:lnTo>
                          <a:pt x="0" y="14139"/>
                        </a:lnTo>
                        <a:lnTo>
                          <a:pt x="0" y="31391"/>
                        </a:lnTo>
                        <a:lnTo>
                          <a:pt x="14142" y="31391"/>
                        </a:lnTo>
                        <a:lnTo>
                          <a:pt x="14142" y="45530"/>
                        </a:lnTo>
                        <a:lnTo>
                          <a:pt x="31267" y="45530"/>
                        </a:lnTo>
                        <a:lnTo>
                          <a:pt x="31267" y="31391"/>
                        </a:lnTo>
                        <a:lnTo>
                          <a:pt x="45539" y="31391"/>
                        </a:lnTo>
                        <a:lnTo>
                          <a:pt x="45539" y="14139"/>
                        </a:lnTo>
                        <a:close/>
                      </a:path>
                    </a:pathLst>
                  </a:custGeom>
                  <a:solidFill>
                    <a:srgbClr val="FCD683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5" name="Freeform 104">
                    <a:extLst>
                      <a:ext uri="{FF2B5EF4-FFF2-40B4-BE49-F238E27FC236}">
                        <a16:creationId xmlns:a16="http://schemas.microsoft.com/office/drawing/2014/main" id="{2BFC2030-C391-4045-9671-94CDBEB45275}"/>
                      </a:ext>
                    </a:extLst>
                  </p:cNvPr>
                  <p:cNvSpPr/>
                  <p:nvPr/>
                </p:nvSpPr>
                <p:spPr>
                  <a:xfrm>
                    <a:off x="3760678" y="2735929"/>
                    <a:ext cx="8952" cy="180174"/>
                  </a:xfrm>
                  <a:custGeom>
                    <a:avLst/>
                    <a:gdLst>
                      <a:gd name="connsiteX0" fmla="*/ 0 w 8952"/>
                      <a:gd name="connsiteY0" fmla="*/ 171225 h 180174"/>
                      <a:gd name="connsiteX1" fmla="*/ 4541 w 8952"/>
                      <a:gd name="connsiteY1" fmla="*/ 180175 h 180174"/>
                      <a:gd name="connsiteX2" fmla="*/ 4541 w 8952"/>
                      <a:gd name="connsiteY2" fmla="*/ 180175 h 180174"/>
                      <a:gd name="connsiteX3" fmla="*/ 8952 w 8952"/>
                      <a:gd name="connsiteY3" fmla="*/ 171225 h 180174"/>
                      <a:gd name="connsiteX4" fmla="*/ 8952 w 8952"/>
                      <a:gd name="connsiteY4" fmla="*/ 9080 h 180174"/>
                      <a:gd name="connsiteX5" fmla="*/ 4541 w 8952"/>
                      <a:gd name="connsiteY5" fmla="*/ 0 h 180174"/>
                      <a:gd name="connsiteX6" fmla="*/ 4541 w 8952"/>
                      <a:gd name="connsiteY6" fmla="*/ 0 h 180174"/>
                      <a:gd name="connsiteX7" fmla="*/ 0 w 8952"/>
                      <a:gd name="connsiteY7" fmla="*/ 9080 h 180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952" h="180174">
                        <a:moveTo>
                          <a:pt x="0" y="171225"/>
                        </a:moveTo>
                        <a:cubicBezTo>
                          <a:pt x="0" y="176154"/>
                          <a:pt x="2076" y="180175"/>
                          <a:pt x="4541" y="180175"/>
                        </a:cubicBezTo>
                        <a:lnTo>
                          <a:pt x="4541" y="180175"/>
                        </a:lnTo>
                        <a:cubicBezTo>
                          <a:pt x="7006" y="180175"/>
                          <a:pt x="8952" y="176154"/>
                          <a:pt x="8952" y="171225"/>
                        </a:cubicBezTo>
                        <a:lnTo>
                          <a:pt x="8952" y="9080"/>
                        </a:lnTo>
                        <a:cubicBezTo>
                          <a:pt x="8952" y="4021"/>
                          <a:pt x="7006" y="0"/>
                          <a:pt x="4541" y="0"/>
                        </a:cubicBezTo>
                        <a:lnTo>
                          <a:pt x="4541" y="0"/>
                        </a:lnTo>
                        <a:cubicBezTo>
                          <a:pt x="2076" y="0"/>
                          <a:pt x="0" y="4021"/>
                          <a:pt x="0" y="9080"/>
                        </a:cubicBezTo>
                        <a:close/>
                      </a:path>
                    </a:pathLst>
                  </a:custGeom>
                  <a:solidFill>
                    <a:srgbClr val="F2F2F2">
                      <a:alpha val="36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6" name="Freeform 105">
                    <a:extLst>
                      <a:ext uri="{FF2B5EF4-FFF2-40B4-BE49-F238E27FC236}">
                        <a16:creationId xmlns:a16="http://schemas.microsoft.com/office/drawing/2014/main" id="{D4644246-98AB-AA42-BB0C-F8AE4A40EFDB}"/>
                      </a:ext>
                    </a:extLst>
                  </p:cNvPr>
                  <p:cNvSpPr/>
                  <p:nvPr/>
                </p:nvSpPr>
                <p:spPr>
                  <a:xfrm>
                    <a:off x="3789091" y="2736837"/>
                    <a:ext cx="115469" cy="200799"/>
                  </a:xfrm>
                  <a:custGeom>
                    <a:avLst/>
                    <a:gdLst>
                      <a:gd name="connsiteX0" fmla="*/ 115469 w 115469"/>
                      <a:gd name="connsiteY0" fmla="*/ 0 h 200799"/>
                      <a:gd name="connsiteX1" fmla="*/ 115469 w 115469"/>
                      <a:gd name="connsiteY1" fmla="*/ 193406 h 200799"/>
                      <a:gd name="connsiteX2" fmla="*/ 107944 w 115469"/>
                      <a:gd name="connsiteY2" fmla="*/ 200800 h 200799"/>
                      <a:gd name="connsiteX3" fmla="*/ 0 w 115469"/>
                      <a:gd name="connsiteY3" fmla="*/ 200800 h 200799"/>
                      <a:gd name="connsiteX4" fmla="*/ 115469 w 115469"/>
                      <a:gd name="connsiteY4" fmla="*/ 0 h 200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5469" h="200799">
                        <a:moveTo>
                          <a:pt x="115469" y="0"/>
                        </a:moveTo>
                        <a:lnTo>
                          <a:pt x="115469" y="193406"/>
                        </a:lnTo>
                        <a:cubicBezTo>
                          <a:pt x="115404" y="197505"/>
                          <a:pt x="112044" y="200800"/>
                          <a:pt x="107944" y="200800"/>
                        </a:cubicBezTo>
                        <a:lnTo>
                          <a:pt x="0" y="200800"/>
                        </a:lnTo>
                        <a:cubicBezTo>
                          <a:pt x="105998" y="163571"/>
                          <a:pt x="114820" y="31910"/>
                          <a:pt x="115469" y="0"/>
                        </a:cubicBezTo>
                        <a:close/>
                      </a:path>
                    </a:pathLst>
                  </a:custGeom>
                  <a:solidFill>
                    <a:srgbClr val="96704F">
                      <a:alpha val="25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7" name="Freeform 106">
                    <a:extLst>
                      <a:ext uri="{FF2B5EF4-FFF2-40B4-BE49-F238E27FC236}">
                        <a16:creationId xmlns:a16="http://schemas.microsoft.com/office/drawing/2014/main" id="{93E3465C-F354-A748-B68E-52955F9203F6}"/>
                      </a:ext>
                    </a:extLst>
                  </p:cNvPr>
                  <p:cNvSpPr/>
                  <p:nvPr/>
                </p:nvSpPr>
                <p:spPr>
                  <a:xfrm>
                    <a:off x="3802195" y="2680540"/>
                    <a:ext cx="52674" cy="12322"/>
                  </a:xfrm>
                  <a:custGeom>
                    <a:avLst/>
                    <a:gdLst>
                      <a:gd name="connsiteX0" fmla="*/ 52675 w 52674"/>
                      <a:gd name="connsiteY0" fmla="*/ 12323 h 12322"/>
                      <a:gd name="connsiteX1" fmla="*/ 0 w 52674"/>
                      <a:gd name="connsiteY1" fmla="*/ 1816 h 12322"/>
                      <a:gd name="connsiteX2" fmla="*/ 0 w 52674"/>
                      <a:gd name="connsiteY2" fmla="*/ 1816 h 12322"/>
                      <a:gd name="connsiteX3" fmla="*/ 0 w 52674"/>
                      <a:gd name="connsiteY3" fmla="*/ 0 h 12322"/>
                      <a:gd name="connsiteX4" fmla="*/ 51896 w 52674"/>
                      <a:gd name="connsiteY4" fmla="*/ 0 h 12322"/>
                      <a:gd name="connsiteX5" fmla="*/ 52675 w 52674"/>
                      <a:gd name="connsiteY5" fmla="*/ 12323 h 12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674" h="12322">
                        <a:moveTo>
                          <a:pt x="52675" y="12323"/>
                        </a:moveTo>
                        <a:cubicBezTo>
                          <a:pt x="34822" y="10494"/>
                          <a:pt x="17191" y="6966"/>
                          <a:pt x="0" y="1816"/>
                        </a:cubicBezTo>
                        <a:lnTo>
                          <a:pt x="0" y="1816"/>
                        </a:lnTo>
                        <a:cubicBezTo>
                          <a:pt x="52" y="1206"/>
                          <a:pt x="52" y="610"/>
                          <a:pt x="0" y="0"/>
                        </a:cubicBezTo>
                        <a:lnTo>
                          <a:pt x="51896" y="0"/>
                        </a:lnTo>
                        <a:cubicBezTo>
                          <a:pt x="51663" y="4125"/>
                          <a:pt x="51922" y="8263"/>
                          <a:pt x="52675" y="12323"/>
                        </a:cubicBezTo>
                        <a:close/>
                      </a:path>
                    </a:pathLst>
                  </a:custGeom>
                  <a:solidFill>
                    <a:srgbClr val="96704F">
                      <a:alpha val="25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 107">
                    <a:extLst>
                      <a:ext uri="{FF2B5EF4-FFF2-40B4-BE49-F238E27FC236}">
                        <a16:creationId xmlns:a16="http://schemas.microsoft.com/office/drawing/2014/main" id="{046DF971-0DFF-2C43-ACD5-85C14484A4FC}"/>
                      </a:ext>
                    </a:extLst>
                  </p:cNvPr>
                  <p:cNvSpPr/>
                  <p:nvPr/>
                </p:nvSpPr>
                <p:spPr>
                  <a:xfrm>
                    <a:off x="3798432" y="2656932"/>
                    <a:ext cx="59810" cy="25424"/>
                  </a:xfrm>
                  <a:custGeom>
                    <a:avLst/>
                    <a:gdLst>
                      <a:gd name="connsiteX0" fmla="*/ 0 w 59810"/>
                      <a:gd name="connsiteY0" fmla="*/ 0 h 25424"/>
                      <a:gd name="connsiteX1" fmla="*/ 59810 w 59810"/>
                      <a:gd name="connsiteY1" fmla="*/ 0 h 25424"/>
                      <a:gd name="connsiteX2" fmla="*/ 59810 w 59810"/>
                      <a:gd name="connsiteY2" fmla="*/ 25424 h 25424"/>
                      <a:gd name="connsiteX3" fmla="*/ 0 w 59810"/>
                      <a:gd name="connsiteY3" fmla="*/ 25424 h 25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810" h="25424">
                        <a:moveTo>
                          <a:pt x="0" y="0"/>
                        </a:moveTo>
                        <a:lnTo>
                          <a:pt x="59810" y="0"/>
                        </a:lnTo>
                        <a:lnTo>
                          <a:pt x="59810" y="25424"/>
                        </a:lnTo>
                        <a:lnTo>
                          <a:pt x="0" y="25424"/>
                        </a:lnTo>
                        <a:close/>
                      </a:path>
                    </a:pathLst>
                  </a:custGeom>
                  <a:solidFill>
                    <a:srgbClr val="D2D3D4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 108">
                    <a:extLst>
                      <a:ext uri="{FF2B5EF4-FFF2-40B4-BE49-F238E27FC236}">
                        <a16:creationId xmlns:a16="http://schemas.microsoft.com/office/drawing/2014/main" id="{EDA059F5-8CF1-0E44-A09C-807A013A1805}"/>
                      </a:ext>
                    </a:extLst>
                  </p:cNvPr>
                  <p:cNvSpPr/>
                  <p:nvPr/>
                </p:nvSpPr>
                <p:spPr>
                  <a:xfrm>
                    <a:off x="3798432" y="2657191"/>
                    <a:ext cx="59810" cy="25943"/>
                  </a:xfrm>
                  <a:custGeom>
                    <a:avLst/>
                    <a:gdLst>
                      <a:gd name="connsiteX0" fmla="*/ 59810 w 59810"/>
                      <a:gd name="connsiteY0" fmla="*/ 0 h 25943"/>
                      <a:gd name="connsiteX1" fmla="*/ 59810 w 59810"/>
                      <a:gd name="connsiteY1" fmla="*/ 25943 h 25943"/>
                      <a:gd name="connsiteX2" fmla="*/ 0 w 59810"/>
                      <a:gd name="connsiteY2" fmla="*/ 25943 h 25943"/>
                      <a:gd name="connsiteX3" fmla="*/ 59810 w 59810"/>
                      <a:gd name="connsiteY3" fmla="*/ 0 h 25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810" h="25943">
                        <a:moveTo>
                          <a:pt x="59810" y="0"/>
                        </a:moveTo>
                        <a:lnTo>
                          <a:pt x="59810" y="25943"/>
                        </a:lnTo>
                        <a:lnTo>
                          <a:pt x="0" y="25943"/>
                        </a:lnTo>
                        <a:cubicBezTo>
                          <a:pt x="21926" y="22921"/>
                          <a:pt x="42620" y="13944"/>
                          <a:pt x="59810" y="0"/>
                        </a:cubicBezTo>
                        <a:close/>
                      </a:path>
                    </a:pathLst>
                  </a:custGeom>
                  <a:solidFill>
                    <a:srgbClr val="9D9E9F">
                      <a:alpha val="58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Freeform 109">
                    <a:extLst>
                      <a:ext uri="{FF2B5EF4-FFF2-40B4-BE49-F238E27FC236}">
                        <a16:creationId xmlns:a16="http://schemas.microsoft.com/office/drawing/2014/main" id="{ADAEC990-4346-CA48-943F-B4F824674655}"/>
                      </a:ext>
                    </a:extLst>
                  </p:cNvPr>
                  <p:cNvSpPr/>
                  <p:nvPr/>
                </p:nvSpPr>
                <p:spPr>
                  <a:xfrm>
                    <a:off x="3801935" y="2660694"/>
                    <a:ext cx="33732" cy="1945"/>
                  </a:xfrm>
                  <a:custGeom>
                    <a:avLst/>
                    <a:gdLst>
                      <a:gd name="connsiteX0" fmla="*/ 33732 w 33732"/>
                      <a:gd name="connsiteY0" fmla="*/ 1038 h 1945"/>
                      <a:gd name="connsiteX1" fmla="*/ 32824 w 33732"/>
                      <a:gd name="connsiteY1" fmla="*/ 1946 h 1945"/>
                      <a:gd name="connsiteX2" fmla="*/ 908 w 33732"/>
                      <a:gd name="connsiteY2" fmla="*/ 1946 h 1945"/>
                      <a:gd name="connsiteX3" fmla="*/ 0 w 33732"/>
                      <a:gd name="connsiteY3" fmla="*/ 1038 h 1945"/>
                      <a:gd name="connsiteX4" fmla="*/ 0 w 33732"/>
                      <a:gd name="connsiteY4" fmla="*/ 1038 h 1945"/>
                      <a:gd name="connsiteX5" fmla="*/ 908 w 33732"/>
                      <a:gd name="connsiteY5" fmla="*/ 0 h 1945"/>
                      <a:gd name="connsiteX6" fmla="*/ 32824 w 33732"/>
                      <a:gd name="connsiteY6" fmla="*/ 0 h 1945"/>
                      <a:gd name="connsiteX7" fmla="*/ 33732 w 33732"/>
                      <a:gd name="connsiteY7" fmla="*/ 1038 h 19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732" h="1945">
                        <a:moveTo>
                          <a:pt x="33732" y="1038"/>
                        </a:moveTo>
                        <a:cubicBezTo>
                          <a:pt x="33732" y="1544"/>
                          <a:pt x="33330" y="1946"/>
                          <a:pt x="32824" y="1946"/>
                        </a:cubicBezTo>
                        <a:lnTo>
                          <a:pt x="908" y="1946"/>
                        </a:lnTo>
                        <a:cubicBezTo>
                          <a:pt x="402" y="1946"/>
                          <a:pt x="0" y="1544"/>
                          <a:pt x="0" y="1038"/>
                        </a:cubicBezTo>
                        <a:lnTo>
                          <a:pt x="0" y="1038"/>
                        </a:lnTo>
                        <a:cubicBezTo>
                          <a:pt x="0" y="506"/>
                          <a:pt x="389" y="65"/>
                          <a:pt x="908" y="0"/>
                        </a:cubicBezTo>
                        <a:lnTo>
                          <a:pt x="32824" y="0"/>
                        </a:lnTo>
                        <a:cubicBezTo>
                          <a:pt x="33343" y="65"/>
                          <a:pt x="33732" y="506"/>
                          <a:pt x="33732" y="1038"/>
                        </a:cubicBezTo>
                        <a:close/>
                      </a:path>
                    </a:pathLst>
                  </a:custGeom>
                  <a:solidFill>
                    <a:srgbClr val="F2F2F2">
                      <a:alpha val="36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1" name="Graphic 10">
                  <a:extLst>
                    <a:ext uri="{FF2B5EF4-FFF2-40B4-BE49-F238E27FC236}">
                      <a16:creationId xmlns:a16="http://schemas.microsoft.com/office/drawing/2014/main" id="{95BDB1B7-1D8F-E141-87FA-2105A3851FE4}"/>
                    </a:ext>
                  </a:extLst>
                </p:cNvPr>
                <p:cNvGrpSpPr/>
                <p:nvPr/>
              </p:nvGrpSpPr>
              <p:grpSpPr>
                <a:xfrm>
                  <a:off x="3934141" y="2656932"/>
                  <a:ext cx="152445" cy="280704"/>
                  <a:chOff x="3934141" y="2656932"/>
                  <a:chExt cx="152445" cy="280704"/>
                </a:xfrm>
                <a:solidFill>
                  <a:schemeClr val="accent1"/>
                </a:solidFill>
              </p:grpSpPr>
              <p:sp>
                <p:nvSpPr>
                  <p:cNvPr id="112" name="Freeform 111">
                    <a:extLst>
                      <a:ext uri="{FF2B5EF4-FFF2-40B4-BE49-F238E27FC236}">
                        <a16:creationId xmlns:a16="http://schemas.microsoft.com/office/drawing/2014/main" id="{770DC018-AE03-6B46-AD15-76CB273486A4}"/>
                      </a:ext>
                    </a:extLst>
                  </p:cNvPr>
                  <p:cNvSpPr/>
                  <p:nvPr/>
                </p:nvSpPr>
                <p:spPr>
                  <a:xfrm>
                    <a:off x="3934141" y="2680540"/>
                    <a:ext cx="152445" cy="257096"/>
                  </a:xfrm>
                  <a:custGeom>
                    <a:avLst/>
                    <a:gdLst>
                      <a:gd name="connsiteX0" fmla="*/ 152445 w 152445"/>
                      <a:gd name="connsiteY0" fmla="*/ 52794 h 257096"/>
                      <a:gd name="connsiteX1" fmla="*/ 152445 w 152445"/>
                      <a:gd name="connsiteY1" fmla="*/ 249702 h 257096"/>
                      <a:gd name="connsiteX2" fmla="*/ 145050 w 152445"/>
                      <a:gd name="connsiteY2" fmla="*/ 257096 h 257096"/>
                      <a:gd name="connsiteX3" fmla="*/ 7525 w 152445"/>
                      <a:gd name="connsiteY3" fmla="*/ 257096 h 257096"/>
                      <a:gd name="connsiteX4" fmla="*/ 0 w 152445"/>
                      <a:gd name="connsiteY4" fmla="*/ 249702 h 257096"/>
                      <a:gd name="connsiteX5" fmla="*/ 0 w 152445"/>
                      <a:gd name="connsiteY5" fmla="*/ 52794 h 257096"/>
                      <a:gd name="connsiteX6" fmla="*/ 0 w 152445"/>
                      <a:gd name="connsiteY6" fmla="*/ 52794 h 257096"/>
                      <a:gd name="connsiteX7" fmla="*/ 24651 w 152445"/>
                      <a:gd name="connsiteY7" fmla="*/ 40731 h 257096"/>
                      <a:gd name="connsiteX8" fmla="*/ 50599 w 152445"/>
                      <a:gd name="connsiteY8" fmla="*/ 1816 h 257096"/>
                      <a:gd name="connsiteX9" fmla="*/ 50599 w 152445"/>
                      <a:gd name="connsiteY9" fmla="*/ 0 h 257096"/>
                      <a:gd name="connsiteX10" fmla="*/ 102495 w 152445"/>
                      <a:gd name="connsiteY10" fmla="*/ 0 h 257096"/>
                      <a:gd name="connsiteX11" fmla="*/ 102495 w 152445"/>
                      <a:gd name="connsiteY11" fmla="*/ 12972 h 257096"/>
                      <a:gd name="connsiteX12" fmla="*/ 127405 w 152445"/>
                      <a:gd name="connsiteY12" fmla="*/ 41379 h 257096"/>
                      <a:gd name="connsiteX13" fmla="*/ 152056 w 152445"/>
                      <a:gd name="connsiteY13" fmla="*/ 53443 h 257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52445" h="257096">
                        <a:moveTo>
                          <a:pt x="152445" y="52794"/>
                        </a:moveTo>
                        <a:lnTo>
                          <a:pt x="152445" y="249702"/>
                        </a:lnTo>
                        <a:cubicBezTo>
                          <a:pt x="152445" y="253788"/>
                          <a:pt x="149137" y="257096"/>
                          <a:pt x="145050" y="257096"/>
                        </a:cubicBezTo>
                        <a:lnTo>
                          <a:pt x="7525" y="257096"/>
                        </a:lnTo>
                        <a:cubicBezTo>
                          <a:pt x="3425" y="257096"/>
                          <a:pt x="65" y="253801"/>
                          <a:pt x="0" y="249702"/>
                        </a:cubicBezTo>
                        <a:lnTo>
                          <a:pt x="0" y="52794"/>
                        </a:lnTo>
                        <a:lnTo>
                          <a:pt x="0" y="52794"/>
                        </a:lnTo>
                        <a:cubicBezTo>
                          <a:pt x="0" y="46049"/>
                          <a:pt x="24651" y="40731"/>
                          <a:pt x="24651" y="40731"/>
                        </a:cubicBezTo>
                        <a:cubicBezTo>
                          <a:pt x="41815" y="36074"/>
                          <a:pt x="52908" y="19457"/>
                          <a:pt x="50599" y="1816"/>
                        </a:cubicBezTo>
                        <a:cubicBezTo>
                          <a:pt x="50651" y="1206"/>
                          <a:pt x="50651" y="610"/>
                          <a:pt x="50599" y="0"/>
                        </a:cubicBezTo>
                        <a:lnTo>
                          <a:pt x="102495" y="0"/>
                        </a:lnTo>
                        <a:cubicBezTo>
                          <a:pt x="101950" y="4307"/>
                          <a:pt x="101950" y="8665"/>
                          <a:pt x="102495" y="12972"/>
                        </a:cubicBezTo>
                        <a:cubicBezTo>
                          <a:pt x="103741" y="26851"/>
                          <a:pt x="113808" y="38331"/>
                          <a:pt x="127405" y="41379"/>
                        </a:cubicBezTo>
                        <a:cubicBezTo>
                          <a:pt x="127405" y="41379"/>
                          <a:pt x="151797" y="46698"/>
                          <a:pt x="152056" y="53443"/>
                        </a:cubicBezTo>
                        <a:close/>
                      </a:path>
                    </a:pathLst>
                  </a:custGeom>
                  <a:solidFill>
                    <a:srgbClr val="FCD683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3" name="Freeform 112">
                    <a:extLst>
                      <a:ext uri="{FF2B5EF4-FFF2-40B4-BE49-F238E27FC236}">
                        <a16:creationId xmlns:a16="http://schemas.microsoft.com/office/drawing/2014/main" id="{C1507A3D-C72E-9340-B4AD-0C05F6D1ABC2}"/>
                      </a:ext>
                    </a:extLst>
                  </p:cNvPr>
                  <p:cNvSpPr/>
                  <p:nvPr/>
                </p:nvSpPr>
                <p:spPr>
                  <a:xfrm>
                    <a:off x="3934141" y="2759277"/>
                    <a:ext cx="152445" cy="65765"/>
                  </a:xfrm>
                  <a:custGeom>
                    <a:avLst/>
                    <a:gdLst>
                      <a:gd name="connsiteX0" fmla="*/ 0 w 152445"/>
                      <a:gd name="connsiteY0" fmla="*/ 0 h 65765"/>
                      <a:gd name="connsiteX1" fmla="*/ 152445 w 152445"/>
                      <a:gd name="connsiteY1" fmla="*/ 0 h 65765"/>
                      <a:gd name="connsiteX2" fmla="*/ 152445 w 152445"/>
                      <a:gd name="connsiteY2" fmla="*/ 65766 h 65765"/>
                      <a:gd name="connsiteX3" fmla="*/ 0 w 152445"/>
                      <a:gd name="connsiteY3" fmla="*/ 65766 h 65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45" h="65765">
                        <a:moveTo>
                          <a:pt x="0" y="0"/>
                        </a:moveTo>
                        <a:lnTo>
                          <a:pt x="152445" y="0"/>
                        </a:lnTo>
                        <a:lnTo>
                          <a:pt x="152445" y="65766"/>
                        </a:lnTo>
                        <a:lnTo>
                          <a:pt x="0" y="65766"/>
                        </a:lnTo>
                        <a:close/>
                      </a:path>
                    </a:pathLst>
                  </a:custGeom>
                  <a:solidFill>
                    <a:srgbClr val="E24449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4" name="Freeform 113">
                    <a:extLst>
                      <a:ext uri="{FF2B5EF4-FFF2-40B4-BE49-F238E27FC236}">
                        <a16:creationId xmlns:a16="http://schemas.microsoft.com/office/drawing/2014/main" id="{49EB6014-B181-824B-A1AF-C545A8B62F2A}"/>
                      </a:ext>
                    </a:extLst>
                  </p:cNvPr>
                  <p:cNvSpPr/>
                  <p:nvPr/>
                </p:nvSpPr>
                <p:spPr>
                  <a:xfrm>
                    <a:off x="3987724" y="2770952"/>
                    <a:ext cx="45409" cy="45530"/>
                  </a:xfrm>
                  <a:custGeom>
                    <a:avLst/>
                    <a:gdLst>
                      <a:gd name="connsiteX0" fmla="*/ 45409 w 45409"/>
                      <a:gd name="connsiteY0" fmla="*/ 14139 h 45530"/>
                      <a:gd name="connsiteX1" fmla="*/ 31268 w 45409"/>
                      <a:gd name="connsiteY1" fmla="*/ 14139 h 45530"/>
                      <a:gd name="connsiteX2" fmla="*/ 31268 w 45409"/>
                      <a:gd name="connsiteY2" fmla="*/ 0 h 45530"/>
                      <a:gd name="connsiteX3" fmla="*/ 14142 w 45409"/>
                      <a:gd name="connsiteY3" fmla="*/ 0 h 45530"/>
                      <a:gd name="connsiteX4" fmla="*/ 14142 w 45409"/>
                      <a:gd name="connsiteY4" fmla="*/ 14139 h 45530"/>
                      <a:gd name="connsiteX5" fmla="*/ 0 w 45409"/>
                      <a:gd name="connsiteY5" fmla="*/ 14139 h 45530"/>
                      <a:gd name="connsiteX6" fmla="*/ 0 w 45409"/>
                      <a:gd name="connsiteY6" fmla="*/ 31391 h 45530"/>
                      <a:gd name="connsiteX7" fmla="*/ 14142 w 45409"/>
                      <a:gd name="connsiteY7" fmla="*/ 31391 h 45530"/>
                      <a:gd name="connsiteX8" fmla="*/ 14142 w 45409"/>
                      <a:gd name="connsiteY8" fmla="*/ 45530 h 45530"/>
                      <a:gd name="connsiteX9" fmla="*/ 31268 w 45409"/>
                      <a:gd name="connsiteY9" fmla="*/ 45530 h 45530"/>
                      <a:gd name="connsiteX10" fmla="*/ 31268 w 45409"/>
                      <a:gd name="connsiteY10" fmla="*/ 31391 h 45530"/>
                      <a:gd name="connsiteX11" fmla="*/ 45409 w 45409"/>
                      <a:gd name="connsiteY11" fmla="*/ 31391 h 45530"/>
                      <a:gd name="connsiteX12" fmla="*/ 45409 w 45409"/>
                      <a:gd name="connsiteY12" fmla="*/ 14139 h 4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5409" h="45530">
                        <a:moveTo>
                          <a:pt x="45409" y="14139"/>
                        </a:moveTo>
                        <a:lnTo>
                          <a:pt x="31268" y="14139"/>
                        </a:lnTo>
                        <a:lnTo>
                          <a:pt x="31268" y="0"/>
                        </a:lnTo>
                        <a:lnTo>
                          <a:pt x="14142" y="0"/>
                        </a:lnTo>
                        <a:lnTo>
                          <a:pt x="14142" y="14139"/>
                        </a:lnTo>
                        <a:lnTo>
                          <a:pt x="0" y="14139"/>
                        </a:lnTo>
                        <a:lnTo>
                          <a:pt x="0" y="31391"/>
                        </a:lnTo>
                        <a:lnTo>
                          <a:pt x="14142" y="31391"/>
                        </a:lnTo>
                        <a:lnTo>
                          <a:pt x="14142" y="45530"/>
                        </a:lnTo>
                        <a:lnTo>
                          <a:pt x="31268" y="45530"/>
                        </a:lnTo>
                        <a:lnTo>
                          <a:pt x="31268" y="31391"/>
                        </a:lnTo>
                        <a:lnTo>
                          <a:pt x="45409" y="31391"/>
                        </a:lnTo>
                        <a:lnTo>
                          <a:pt x="45409" y="14139"/>
                        </a:lnTo>
                        <a:close/>
                      </a:path>
                    </a:pathLst>
                  </a:custGeom>
                  <a:solidFill>
                    <a:srgbClr val="FCD683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5" name="Freeform 114">
                    <a:extLst>
                      <a:ext uri="{FF2B5EF4-FFF2-40B4-BE49-F238E27FC236}">
                        <a16:creationId xmlns:a16="http://schemas.microsoft.com/office/drawing/2014/main" id="{5815CFC1-4B4C-B049-81D6-2386D87CDC96}"/>
                      </a:ext>
                    </a:extLst>
                  </p:cNvPr>
                  <p:cNvSpPr/>
                  <p:nvPr/>
                </p:nvSpPr>
                <p:spPr>
                  <a:xfrm>
                    <a:off x="3942833" y="2735929"/>
                    <a:ext cx="8951" cy="180174"/>
                  </a:xfrm>
                  <a:custGeom>
                    <a:avLst/>
                    <a:gdLst>
                      <a:gd name="connsiteX0" fmla="*/ 0 w 8951"/>
                      <a:gd name="connsiteY0" fmla="*/ 171225 h 180174"/>
                      <a:gd name="connsiteX1" fmla="*/ 4411 w 8951"/>
                      <a:gd name="connsiteY1" fmla="*/ 180175 h 180174"/>
                      <a:gd name="connsiteX2" fmla="*/ 4411 w 8951"/>
                      <a:gd name="connsiteY2" fmla="*/ 180175 h 180174"/>
                      <a:gd name="connsiteX3" fmla="*/ 8952 w 8951"/>
                      <a:gd name="connsiteY3" fmla="*/ 171225 h 180174"/>
                      <a:gd name="connsiteX4" fmla="*/ 8952 w 8951"/>
                      <a:gd name="connsiteY4" fmla="*/ 9080 h 180174"/>
                      <a:gd name="connsiteX5" fmla="*/ 4411 w 8951"/>
                      <a:gd name="connsiteY5" fmla="*/ 0 h 180174"/>
                      <a:gd name="connsiteX6" fmla="*/ 4411 w 8951"/>
                      <a:gd name="connsiteY6" fmla="*/ 0 h 180174"/>
                      <a:gd name="connsiteX7" fmla="*/ 0 w 8951"/>
                      <a:gd name="connsiteY7" fmla="*/ 9080 h 180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951" h="180174">
                        <a:moveTo>
                          <a:pt x="0" y="171225"/>
                        </a:moveTo>
                        <a:cubicBezTo>
                          <a:pt x="0" y="176154"/>
                          <a:pt x="1946" y="180175"/>
                          <a:pt x="4411" y="180175"/>
                        </a:cubicBezTo>
                        <a:lnTo>
                          <a:pt x="4411" y="180175"/>
                        </a:lnTo>
                        <a:cubicBezTo>
                          <a:pt x="7006" y="180175"/>
                          <a:pt x="8952" y="176154"/>
                          <a:pt x="8952" y="171225"/>
                        </a:cubicBezTo>
                        <a:lnTo>
                          <a:pt x="8952" y="9080"/>
                        </a:lnTo>
                        <a:cubicBezTo>
                          <a:pt x="8952" y="4021"/>
                          <a:pt x="7006" y="0"/>
                          <a:pt x="4411" y="0"/>
                        </a:cubicBezTo>
                        <a:lnTo>
                          <a:pt x="4411" y="0"/>
                        </a:lnTo>
                        <a:cubicBezTo>
                          <a:pt x="1946" y="0"/>
                          <a:pt x="0" y="4021"/>
                          <a:pt x="0" y="9080"/>
                        </a:cubicBezTo>
                        <a:close/>
                      </a:path>
                    </a:pathLst>
                  </a:custGeom>
                  <a:solidFill>
                    <a:srgbClr val="F2F2F2">
                      <a:alpha val="36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6" name="Freeform 115">
                    <a:extLst>
                      <a:ext uri="{FF2B5EF4-FFF2-40B4-BE49-F238E27FC236}">
                        <a16:creationId xmlns:a16="http://schemas.microsoft.com/office/drawing/2014/main" id="{67B60651-309A-B34F-9CFA-7D367177A15E}"/>
                      </a:ext>
                    </a:extLst>
                  </p:cNvPr>
                  <p:cNvSpPr/>
                  <p:nvPr/>
                </p:nvSpPr>
                <p:spPr>
                  <a:xfrm>
                    <a:off x="3971506" y="2736837"/>
                    <a:ext cx="115079" cy="200799"/>
                  </a:xfrm>
                  <a:custGeom>
                    <a:avLst/>
                    <a:gdLst>
                      <a:gd name="connsiteX0" fmla="*/ 115080 w 115079"/>
                      <a:gd name="connsiteY0" fmla="*/ 0 h 200799"/>
                      <a:gd name="connsiteX1" fmla="*/ 115080 w 115079"/>
                      <a:gd name="connsiteY1" fmla="*/ 193406 h 200799"/>
                      <a:gd name="connsiteX2" fmla="*/ 107685 w 115079"/>
                      <a:gd name="connsiteY2" fmla="*/ 200800 h 200799"/>
                      <a:gd name="connsiteX3" fmla="*/ 0 w 115079"/>
                      <a:gd name="connsiteY3" fmla="*/ 200800 h 200799"/>
                      <a:gd name="connsiteX4" fmla="*/ 115080 w 115079"/>
                      <a:gd name="connsiteY4" fmla="*/ 0 h 200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5079" h="200799">
                        <a:moveTo>
                          <a:pt x="115080" y="0"/>
                        </a:moveTo>
                        <a:lnTo>
                          <a:pt x="115080" y="193406"/>
                        </a:lnTo>
                        <a:cubicBezTo>
                          <a:pt x="115080" y="197492"/>
                          <a:pt x="111772" y="200800"/>
                          <a:pt x="107685" y="200800"/>
                        </a:cubicBezTo>
                        <a:lnTo>
                          <a:pt x="0" y="200800"/>
                        </a:lnTo>
                        <a:cubicBezTo>
                          <a:pt x="105609" y="163571"/>
                          <a:pt x="114561" y="31910"/>
                          <a:pt x="115080" y="0"/>
                        </a:cubicBezTo>
                        <a:close/>
                      </a:path>
                    </a:pathLst>
                  </a:custGeom>
                  <a:solidFill>
                    <a:srgbClr val="96704F">
                      <a:alpha val="25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7" name="Freeform 116">
                    <a:extLst>
                      <a:ext uri="{FF2B5EF4-FFF2-40B4-BE49-F238E27FC236}">
                        <a16:creationId xmlns:a16="http://schemas.microsoft.com/office/drawing/2014/main" id="{8325AEA5-D952-C744-85E3-1D01EEBFD4CD}"/>
                      </a:ext>
                    </a:extLst>
                  </p:cNvPr>
                  <p:cNvSpPr/>
                  <p:nvPr/>
                </p:nvSpPr>
                <p:spPr>
                  <a:xfrm>
                    <a:off x="3984350" y="2680540"/>
                    <a:ext cx="52674" cy="12322"/>
                  </a:xfrm>
                  <a:custGeom>
                    <a:avLst/>
                    <a:gdLst>
                      <a:gd name="connsiteX0" fmla="*/ 52675 w 52674"/>
                      <a:gd name="connsiteY0" fmla="*/ 12323 h 12322"/>
                      <a:gd name="connsiteX1" fmla="*/ 0 w 52674"/>
                      <a:gd name="connsiteY1" fmla="*/ 1816 h 12322"/>
                      <a:gd name="connsiteX2" fmla="*/ 0 w 52674"/>
                      <a:gd name="connsiteY2" fmla="*/ 1816 h 12322"/>
                      <a:gd name="connsiteX3" fmla="*/ 0 w 52674"/>
                      <a:gd name="connsiteY3" fmla="*/ 0 h 12322"/>
                      <a:gd name="connsiteX4" fmla="*/ 51896 w 52674"/>
                      <a:gd name="connsiteY4" fmla="*/ 0 h 12322"/>
                      <a:gd name="connsiteX5" fmla="*/ 52675 w 52674"/>
                      <a:gd name="connsiteY5" fmla="*/ 12323 h 12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674" h="12322">
                        <a:moveTo>
                          <a:pt x="52675" y="12323"/>
                        </a:moveTo>
                        <a:cubicBezTo>
                          <a:pt x="34822" y="10494"/>
                          <a:pt x="17191" y="6966"/>
                          <a:pt x="0" y="1816"/>
                        </a:cubicBezTo>
                        <a:lnTo>
                          <a:pt x="0" y="1816"/>
                        </a:lnTo>
                        <a:cubicBezTo>
                          <a:pt x="52" y="1206"/>
                          <a:pt x="52" y="610"/>
                          <a:pt x="0" y="0"/>
                        </a:cubicBezTo>
                        <a:lnTo>
                          <a:pt x="51896" y="0"/>
                        </a:lnTo>
                        <a:cubicBezTo>
                          <a:pt x="51663" y="4125"/>
                          <a:pt x="51922" y="8263"/>
                          <a:pt x="52675" y="12323"/>
                        </a:cubicBezTo>
                        <a:close/>
                      </a:path>
                    </a:pathLst>
                  </a:custGeom>
                  <a:solidFill>
                    <a:srgbClr val="96704F">
                      <a:alpha val="25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8" name="Freeform 117">
                    <a:extLst>
                      <a:ext uri="{FF2B5EF4-FFF2-40B4-BE49-F238E27FC236}">
                        <a16:creationId xmlns:a16="http://schemas.microsoft.com/office/drawing/2014/main" id="{DB610075-21CA-2B4D-9620-06D0C64944C9}"/>
                      </a:ext>
                    </a:extLst>
                  </p:cNvPr>
                  <p:cNvSpPr/>
                  <p:nvPr/>
                </p:nvSpPr>
                <p:spPr>
                  <a:xfrm>
                    <a:off x="3980458" y="2656932"/>
                    <a:ext cx="59810" cy="25424"/>
                  </a:xfrm>
                  <a:custGeom>
                    <a:avLst/>
                    <a:gdLst>
                      <a:gd name="connsiteX0" fmla="*/ 0 w 59810"/>
                      <a:gd name="connsiteY0" fmla="*/ 0 h 25424"/>
                      <a:gd name="connsiteX1" fmla="*/ 59810 w 59810"/>
                      <a:gd name="connsiteY1" fmla="*/ 0 h 25424"/>
                      <a:gd name="connsiteX2" fmla="*/ 59810 w 59810"/>
                      <a:gd name="connsiteY2" fmla="*/ 25424 h 25424"/>
                      <a:gd name="connsiteX3" fmla="*/ 0 w 59810"/>
                      <a:gd name="connsiteY3" fmla="*/ 25424 h 25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810" h="25424">
                        <a:moveTo>
                          <a:pt x="0" y="0"/>
                        </a:moveTo>
                        <a:lnTo>
                          <a:pt x="59810" y="0"/>
                        </a:lnTo>
                        <a:lnTo>
                          <a:pt x="59810" y="25424"/>
                        </a:lnTo>
                        <a:lnTo>
                          <a:pt x="0" y="25424"/>
                        </a:lnTo>
                        <a:close/>
                      </a:path>
                    </a:pathLst>
                  </a:custGeom>
                  <a:solidFill>
                    <a:srgbClr val="D2D3D4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9" name="Freeform 118">
                    <a:extLst>
                      <a:ext uri="{FF2B5EF4-FFF2-40B4-BE49-F238E27FC236}">
                        <a16:creationId xmlns:a16="http://schemas.microsoft.com/office/drawing/2014/main" id="{626A1966-5041-6941-A812-F0902BA4B905}"/>
                      </a:ext>
                    </a:extLst>
                  </p:cNvPr>
                  <p:cNvSpPr/>
                  <p:nvPr/>
                </p:nvSpPr>
                <p:spPr>
                  <a:xfrm>
                    <a:off x="3980588" y="2657191"/>
                    <a:ext cx="59680" cy="25943"/>
                  </a:xfrm>
                  <a:custGeom>
                    <a:avLst/>
                    <a:gdLst>
                      <a:gd name="connsiteX0" fmla="*/ 59681 w 59680"/>
                      <a:gd name="connsiteY0" fmla="*/ 0 h 25943"/>
                      <a:gd name="connsiteX1" fmla="*/ 59681 w 59680"/>
                      <a:gd name="connsiteY1" fmla="*/ 25943 h 25943"/>
                      <a:gd name="connsiteX2" fmla="*/ 0 w 59680"/>
                      <a:gd name="connsiteY2" fmla="*/ 25943 h 25943"/>
                      <a:gd name="connsiteX3" fmla="*/ 59681 w 59680"/>
                      <a:gd name="connsiteY3" fmla="*/ 0 h 25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680" h="25943">
                        <a:moveTo>
                          <a:pt x="59681" y="0"/>
                        </a:moveTo>
                        <a:lnTo>
                          <a:pt x="59681" y="25943"/>
                        </a:lnTo>
                        <a:lnTo>
                          <a:pt x="0" y="25943"/>
                        </a:lnTo>
                        <a:cubicBezTo>
                          <a:pt x="21900" y="22947"/>
                          <a:pt x="42555" y="13970"/>
                          <a:pt x="59681" y="0"/>
                        </a:cubicBezTo>
                        <a:close/>
                      </a:path>
                    </a:pathLst>
                  </a:custGeom>
                  <a:solidFill>
                    <a:srgbClr val="9D9E9F">
                      <a:alpha val="58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0" name="Freeform 119">
                    <a:extLst>
                      <a:ext uri="{FF2B5EF4-FFF2-40B4-BE49-F238E27FC236}">
                        <a16:creationId xmlns:a16="http://schemas.microsoft.com/office/drawing/2014/main" id="{EED4F6E8-B775-F74E-991D-34258293AF05}"/>
                      </a:ext>
                    </a:extLst>
                  </p:cNvPr>
                  <p:cNvSpPr/>
                  <p:nvPr/>
                </p:nvSpPr>
                <p:spPr>
                  <a:xfrm>
                    <a:off x="3983961" y="2660694"/>
                    <a:ext cx="33862" cy="1958"/>
                  </a:xfrm>
                  <a:custGeom>
                    <a:avLst/>
                    <a:gdLst>
                      <a:gd name="connsiteX0" fmla="*/ 33862 w 33862"/>
                      <a:gd name="connsiteY0" fmla="*/ 1038 h 1958"/>
                      <a:gd name="connsiteX1" fmla="*/ 32967 w 33862"/>
                      <a:gd name="connsiteY1" fmla="*/ 1959 h 1958"/>
                      <a:gd name="connsiteX2" fmla="*/ 32824 w 33862"/>
                      <a:gd name="connsiteY2" fmla="*/ 1946 h 1958"/>
                      <a:gd name="connsiteX3" fmla="*/ 1038 w 33862"/>
                      <a:gd name="connsiteY3" fmla="*/ 1946 h 1958"/>
                      <a:gd name="connsiteX4" fmla="*/ 0 w 33862"/>
                      <a:gd name="connsiteY4" fmla="*/ 1038 h 1958"/>
                      <a:gd name="connsiteX5" fmla="*/ 0 w 33862"/>
                      <a:gd name="connsiteY5" fmla="*/ 1038 h 1958"/>
                      <a:gd name="connsiteX6" fmla="*/ 1038 w 33862"/>
                      <a:gd name="connsiteY6" fmla="*/ 0 h 1958"/>
                      <a:gd name="connsiteX7" fmla="*/ 32824 w 33862"/>
                      <a:gd name="connsiteY7" fmla="*/ 0 h 1958"/>
                      <a:gd name="connsiteX8" fmla="*/ 33862 w 33862"/>
                      <a:gd name="connsiteY8" fmla="*/ 1038 h 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862" h="1958">
                        <a:moveTo>
                          <a:pt x="33862" y="1038"/>
                        </a:moveTo>
                        <a:cubicBezTo>
                          <a:pt x="33862" y="1544"/>
                          <a:pt x="33460" y="1946"/>
                          <a:pt x="32967" y="1959"/>
                        </a:cubicBezTo>
                        <a:cubicBezTo>
                          <a:pt x="32915" y="1959"/>
                          <a:pt x="32876" y="1959"/>
                          <a:pt x="32824" y="1946"/>
                        </a:cubicBezTo>
                        <a:lnTo>
                          <a:pt x="1038" y="1946"/>
                        </a:lnTo>
                        <a:cubicBezTo>
                          <a:pt x="506" y="1946"/>
                          <a:pt x="65" y="1557"/>
                          <a:pt x="0" y="1038"/>
                        </a:cubicBezTo>
                        <a:lnTo>
                          <a:pt x="0" y="1038"/>
                        </a:lnTo>
                        <a:cubicBezTo>
                          <a:pt x="52" y="493"/>
                          <a:pt x="493" y="52"/>
                          <a:pt x="1038" y="0"/>
                        </a:cubicBezTo>
                        <a:lnTo>
                          <a:pt x="32824" y="0"/>
                        </a:lnTo>
                        <a:cubicBezTo>
                          <a:pt x="33395" y="0"/>
                          <a:pt x="33862" y="467"/>
                          <a:pt x="33862" y="1038"/>
                        </a:cubicBezTo>
                        <a:close/>
                      </a:path>
                    </a:pathLst>
                  </a:custGeom>
                  <a:solidFill>
                    <a:srgbClr val="F2F2F2">
                      <a:alpha val="36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1" name="Graphic 10">
                  <a:extLst>
                    <a:ext uri="{FF2B5EF4-FFF2-40B4-BE49-F238E27FC236}">
                      <a16:creationId xmlns:a16="http://schemas.microsoft.com/office/drawing/2014/main" id="{95BDB1B7-1D8F-E141-87FA-2105A3851FE4}"/>
                    </a:ext>
                  </a:extLst>
                </p:cNvPr>
                <p:cNvGrpSpPr/>
                <p:nvPr/>
              </p:nvGrpSpPr>
              <p:grpSpPr>
                <a:xfrm>
                  <a:off x="3130138" y="2771211"/>
                  <a:ext cx="124811" cy="166165"/>
                  <a:chOff x="3130138" y="2771211"/>
                  <a:chExt cx="124811" cy="166165"/>
                </a:xfrm>
                <a:solidFill>
                  <a:schemeClr val="accent1"/>
                </a:solidFill>
              </p:grpSpPr>
              <p:sp>
                <p:nvSpPr>
                  <p:cNvPr id="122" name="Freeform 121">
                    <a:extLst>
                      <a:ext uri="{FF2B5EF4-FFF2-40B4-BE49-F238E27FC236}">
                        <a16:creationId xmlns:a16="http://schemas.microsoft.com/office/drawing/2014/main" id="{5D8ADE3C-C25F-D444-AE98-3F0EFFBAF504}"/>
                      </a:ext>
                    </a:extLst>
                  </p:cNvPr>
                  <p:cNvSpPr/>
                  <p:nvPr/>
                </p:nvSpPr>
                <p:spPr>
                  <a:xfrm>
                    <a:off x="3130138" y="2803121"/>
                    <a:ext cx="124811" cy="134255"/>
                  </a:xfrm>
                  <a:custGeom>
                    <a:avLst/>
                    <a:gdLst>
                      <a:gd name="connsiteX0" fmla="*/ 124810 w 124811"/>
                      <a:gd name="connsiteY0" fmla="*/ 12972 h 134255"/>
                      <a:gd name="connsiteX1" fmla="*/ 123902 w 124811"/>
                      <a:gd name="connsiteY1" fmla="*/ 12972 h 134255"/>
                      <a:gd name="connsiteX2" fmla="*/ 105609 w 124811"/>
                      <a:gd name="connsiteY2" fmla="*/ 0 h 134255"/>
                      <a:gd name="connsiteX3" fmla="*/ 16347 w 124811"/>
                      <a:gd name="connsiteY3" fmla="*/ 0 h 134255"/>
                      <a:gd name="connsiteX4" fmla="*/ 778 w 124811"/>
                      <a:gd name="connsiteY4" fmla="*/ 12972 h 134255"/>
                      <a:gd name="connsiteX5" fmla="*/ 0 w 124811"/>
                      <a:gd name="connsiteY5" fmla="*/ 12972 h 134255"/>
                      <a:gd name="connsiteX6" fmla="*/ 0 w 124811"/>
                      <a:gd name="connsiteY6" fmla="*/ 127640 h 134255"/>
                      <a:gd name="connsiteX7" fmla="*/ 0 w 124811"/>
                      <a:gd name="connsiteY7" fmla="*/ 127640 h 134255"/>
                      <a:gd name="connsiteX8" fmla="*/ 0 w 124811"/>
                      <a:gd name="connsiteY8" fmla="*/ 127640 h 134255"/>
                      <a:gd name="connsiteX9" fmla="*/ 6617 w 124811"/>
                      <a:gd name="connsiteY9" fmla="*/ 134256 h 134255"/>
                      <a:gd name="connsiteX10" fmla="*/ 118323 w 124811"/>
                      <a:gd name="connsiteY10" fmla="*/ 134256 h 134255"/>
                      <a:gd name="connsiteX11" fmla="*/ 124812 w 124811"/>
                      <a:gd name="connsiteY11" fmla="*/ 127770 h 134255"/>
                      <a:gd name="connsiteX12" fmla="*/ 124810 w 124811"/>
                      <a:gd name="connsiteY12" fmla="*/ 127640 h 134255"/>
                      <a:gd name="connsiteX13" fmla="*/ 124810 w 124811"/>
                      <a:gd name="connsiteY13" fmla="*/ 127640 h 134255"/>
                      <a:gd name="connsiteX14" fmla="*/ 124810 w 124811"/>
                      <a:gd name="connsiteY14" fmla="*/ 127640 h 134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24811" h="134255">
                        <a:moveTo>
                          <a:pt x="124810" y="12972"/>
                        </a:moveTo>
                        <a:lnTo>
                          <a:pt x="123902" y="12972"/>
                        </a:lnTo>
                        <a:lnTo>
                          <a:pt x="105609" y="0"/>
                        </a:lnTo>
                        <a:lnTo>
                          <a:pt x="16347" y="0"/>
                        </a:lnTo>
                        <a:lnTo>
                          <a:pt x="778" y="12972"/>
                        </a:lnTo>
                        <a:lnTo>
                          <a:pt x="0" y="12972"/>
                        </a:lnTo>
                        <a:lnTo>
                          <a:pt x="0" y="127640"/>
                        </a:lnTo>
                        <a:lnTo>
                          <a:pt x="0" y="127640"/>
                        </a:lnTo>
                        <a:lnTo>
                          <a:pt x="0" y="127640"/>
                        </a:lnTo>
                        <a:cubicBezTo>
                          <a:pt x="0" y="131298"/>
                          <a:pt x="2962" y="134256"/>
                          <a:pt x="6617" y="134256"/>
                        </a:cubicBezTo>
                        <a:lnTo>
                          <a:pt x="118323" y="134256"/>
                        </a:lnTo>
                        <a:cubicBezTo>
                          <a:pt x="121906" y="134256"/>
                          <a:pt x="124810" y="131350"/>
                          <a:pt x="124812" y="127770"/>
                        </a:cubicBezTo>
                        <a:cubicBezTo>
                          <a:pt x="124812" y="127731"/>
                          <a:pt x="124812" y="127679"/>
                          <a:pt x="124810" y="127640"/>
                        </a:cubicBezTo>
                        <a:lnTo>
                          <a:pt x="124810" y="127640"/>
                        </a:lnTo>
                        <a:lnTo>
                          <a:pt x="124810" y="127640"/>
                        </a:lnTo>
                        <a:close/>
                      </a:path>
                    </a:pathLst>
                  </a:custGeom>
                  <a:solidFill>
                    <a:srgbClr val="E6E7E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3" name="Freeform 122">
                    <a:extLst>
                      <a:ext uri="{FF2B5EF4-FFF2-40B4-BE49-F238E27FC236}">
                        <a16:creationId xmlns:a16="http://schemas.microsoft.com/office/drawing/2014/main" id="{2881328F-EEF5-EB45-9321-7A4B11C198A9}"/>
                      </a:ext>
                    </a:extLst>
                  </p:cNvPr>
                  <p:cNvSpPr/>
                  <p:nvPr/>
                </p:nvSpPr>
                <p:spPr>
                  <a:xfrm>
                    <a:off x="3130138" y="2815444"/>
                    <a:ext cx="124810" cy="102734"/>
                  </a:xfrm>
                  <a:custGeom>
                    <a:avLst/>
                    <a:gdLst>
                      <a:gd name="connsiteX0" fmla="*/ 124810 w 124810"/>
                      <a:gd name="connsiteY0" fmla="*/ 649 h 102734"/>
                      <a:gd name="connsiteX1" fmla="*/ 124810 w 124810"/>
                      <a:gd name="connsiteY1" fmla="*/ 102735 h 102734"/>
                      <a:gd name="connsiteX2" fmla="*/ 0 w 124810"/>
                      <a:gd name="connsiteY2" fmla="*/ 102735 h 102734"/>
                      <a:gd name="connsiteX3" fmla="*/ 0 w 124810"/>
                      <a:gd name="connsiteY3" fmla="*/ 649 h 102734"/>
                      <a:gd name="connsiteX4" fmla="*/ 908 w 124810"/>
                      <a:gd name="connsiteY4" fmla="*/ 0 h 102734"/>
                      <a:gd name="connsiteX5" fmla="*/ 123902 w 124810"/>
                      <a:gd name="connsiteY5" fmla="*/ 0 h 102734"/>
                      <a:gd name="connsiteX6" fmla="*/ 124810 w 124810"/>
                      <a:gd name="connsiteY6" fmla="*/ 649 h 102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810" h="102734">
                        <a:moveTo>
                          <a:pt x="124810" y="649"/>
                        </a:moveTo>
                        <a:lnTo>
                          <a:pt x="124810" y="102735"/>
                        </a:lnTo>
                        <a:lnTo>
                          <a:pt x="0" y="102735"/>
                        </a:lnTo>
                        <a:lnTo>
                          <a:pt x="0" y="649"/>
                        </a:lnTo>
                        <a:lnTo>
                          <a:pt x="908" y="0"/>
                        </a:lnTo>
                        <a:lnTo>
                          <a:pt x="123902" y="0"/>
                        </a:lnTo>
                        <a:lnTo>
                          <a:pt x="124810" y="649"/>
                        </a:lnTo>
                        <a:close/>
                      </a:path>
                    </a:pathLst>
                  </a:custGeom>
                  <a:solidFill>
                    <a:srgbClr val="E24449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4" name="Freeform 123">
                    <a:extLst>
                      <a:ext uri="{FF2B5EF4-FFF2-40B4-BE49-F238E27FC236}">
                        <a16:creationId xmlns:a16="http://schemas.microsoft.com/office/drawing/2014/main" id="{BAB0B9C1-58E3-6B45-9BB1-DADB0F6FB4B9}"/>
                      </a:ext>
                    </a:extLst>
                  </p:cNvPr>
                  <p:cNvSpPr/>
                  <p:nvPr/>
                </p:nvSpPr>
                <p:spPr>
                  <a:xfrm>
                    <a:off x="3146486" y="2771211"/>
                    <a:ext cx="89002" cy="32169"/>
                  </a:xfrm>
                  <a:custGeom>
                    <a:avLst/>
                    <a:gdLst>
                      <a:gd name="connsiteX0" fmla="*/ 0 w 89002"/>
                      <a:gd name="connsiteY0" fmla="*/ 0 h 32169"/>
                      <a:gd name="connsiteX1" fmla="*/ 89002 w 89002"/>
                      <a:gd name="connsiteY1" fmla="*/ 0 h 32169"/>
                      <a:gd name="connsiteX2" fmla="*/ 89002 w 89002"/>
                      <a:gd name="connsiteY2" fmla="*/ 32170 h 32169"/>
                      <a:gd name="connsiteX3" fmla="*/ 0 w 89002"/>
                      <a:gd name="connsiteY3" fmla="*/ 3217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002" h="32169">
                        <a:moveTo>
                          <a:pt x="0" y="0"/>
                        </a:moveTo>
                        <a:lnTo>
                          <a:pt x="89002" y="0"/>
                        </a:lnTo>
                        <a:lnTo>
                          <a:pt x="89002" y="32170"/>
                        </a:lnTo>
                        <a:lnTo>
                          <a:pt x="0" y="32170"/>
                        </a:lnTo>
                        <a:close/>
                      </a:path>
                    </a:pathLst>
                  </a:custGeom>
                  <a:solidFill>
                    <a:srgbClr val="E6E7E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5" name="Freeform 124">
                    <a:extLst>
                      <a:ext uri="{FF2B5EF4-FFF2-40B4-BE49-F238E27FC236}">
                        <a16:creationId xmlns:a16="http://schemas.microsoft.com/office/drawing/2014/main" id="{27A00E56-3E62-C84E-963A-63C699BD9CFF}"/>
                      </a:ext>
                    </a:extLst>
                  </p:cNvPr>
                  <p:cNvSpPr/>
                  <p:nvPr/>
                </p:nvSpPr>
                <p:spPr>
                  <a:xfrm>
                    <a:off x="3146486" y="2771211"/>
                    <a:ext cx="6097" cy="32169"/>
                  </a:xfrm>
                  <a:custGeom>
                    <a:avLst/>
                    <a:gdLst>
                      <a:gd name="connsiteX0" fmla="*/ 0 w 6097"/>
                      <a:gd name="connsiteY0" fmla="*/ 0 h 32169"/>
                      <a:gd name="connsiteX1" fmla="*/ 6098 w 6097"/>
                      <a:gd name="connsiteY1" fmla="*/ 0 h 32169"/>
                      <a:gd name="connsiteX2" fmla="*/ 6098 w 6097"/>
                      <a:gd name="connsiteY2" fmla="*/ 32170 h 32169"/>
                      <a:gd name="connsiteX3" fmla="*/ 0 w 6097"/>
                      <a:gd name="connsiteY3" fmla="*/ 3217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7" h="32169">
                        <a:moveTo>
                          <a:pt x="0" y="0"/>
                        </a:moveTo>
                        <a:lnTo>
                          <a:pt x="6098" y="0"/>
                        </a:lnTo>
                        <a:lnTo>
                          <a:pt x="6098" y="32170"/>
                        </a:lnTo>
                        <a:lnTo>
                          <a:pt x="0" y="32170"/>
                        </a:lnTo>
                        <a:close/>
                      </a:path>
                    </a:pathLst>
                  </a:custGeom>
                  <a:solidFill>
                    <a:srgbClr val="B5B6B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6" name="Freeform 125">
                    <a:extLst>
                      <a:ext uri="{FF2B5EF4-FFF2-40B4-BE49-F238E27FC236}">
                        <a16:creationId xmlns:a16="http://schemas.microsoft.com/office/drawing/2014/main" id="{A61FACCB-D15B-614B-BA34-89139490882C}"/>
                      </a:ext>
                    </a:extLst>
                  </p:cNvPr>
                  <p:cNvSpPr/>
                  <p:nvPr/>
                </p:nvSpPr>
                <p:spPr>
                  <a:xfrm>
                    <a:off x="3160238" y="2771211"/>
                    <a:ext cx="6097" cy="32169"/>
                  </a:xfrm>
                  <a:custGeom>
                    <a:avLst/>
                    <a:gdLst>
                      <a:gd name="connsiteX0" fmla="*/ 0 w 6097"/>
                      <a:gd name="connsiteY0" fmla="*/ 0 h 32169"/>
                      <a:gd name="connsiteX1" fmla="*/ 6098 w 6097"/>
                      <a:gd name="connsiteY1" fmla="*/ 0 h 32169"/>
                      <a:gd name="connsiteX2" fmla="*/ 6098 w 6097"/>
                      <a:gd name="connsiteY2" fmla="*/ 32170 h 32169"/>
                      <a:gd name="connsiteX3" fmla="*/ 0 w 6097"/>
                      <a:gd name="connsiteY3" fmla="*/ 3217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7" h="32169">
                        <a:moveTo>
                          <a:pt x="0" y="0"/>
                        </a:moveTo>
                        <a:lnTo>
                          <a:pt x="6098" y="0"/>
                        </a:lnTo>
                        <a:lnTo>
                          <a:pt x="6098" y="32170"/>
                        </a:lnTo>
                        <a:lnTo>
                          <a:pt x="0" y="32170"/>
                        </a:lnTo>
                        <a:close/>
                      </a:path>
                    </a:pathLst>
                  </a:custGeom>
                  <a:solidFill>
                    <a:srgbClr val="B5B6B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7" name="Freeform 126">
                    <a:extLst>
                      <a:ext uri="{FF2B5EF4-FFF2-40B4-BE49-F238E27FC236}">
                        <a16:creationId xmlns:a16="http://schemas.microsoft.com/office/drawing/2014/main" id="{FF72160C-AA73-8243-AA6D-187B82B00C9C}"/>
                      </a:ext>
                    </a:extLst>
                  </p:cNvPr>
                  <p:cNvSpPr/>
                  <p:nvPr/>
                </p:nvSpPr>
                <p:spPr>
                  <a:xfrm>
                    <a:off x="3174121" y="2771211"/>
                    <a:ext cx="6097" cy="32169"/>
                  </a:xfrm>
                  <a:custGeom>
                    <a:avLst/>
                    <a:gdLst>
                      <a:gd name="connsiteX0" fmla="*/ 0 w 6097"/>
                      <a:gd name="connsiteY0" fmla="*/ 0 h 32169"/>
                      <a:gd name="connsiteX1" fmla="*/ 6098 w 6097"/>
                      <a:gd name="connsiteY1" fmla="*/ 0 h 32169"/>
                      <a:gd name="connsiteX2" fmla="*/ 6098 w 6097"/>
                      <a:gd name="connsiteY2" fmla="*/ 32170 h 32169"/>
                      <a:gd name="connsiteX3" fmla="*/ 0 w 6097"/>
                      <a:gd name="connsiteY3" fmla="*/ 3217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7" h="32169">
                        <a:moveTo>
                          <a:pt x="0" y="0"/>
                        </a:moveTo>
                        <a:lnTo>
                          <a:pt x="6098" y="0"/>
                        </a:lnTo>
                        <a:lnTo>
                          <a:pt x="6098" y="32170"/>
                        </a:lnTo>
                        <a:lnTo>
                          <a:pt x="0" y="32170"/>
                        </a:lnTo>
                        <a:close/>
                      </a:path>
                    </a:pathLst>
                  </a:custGeom>
                  <a:solidFill>
                    <a:srgbClr val="B5B6B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2" name="Freeform 191">
                    <a:extLst>
                      <a:ext uri="{FF2B5EF4-FFF2-40B4-BE49-F238E27FC236}">
                        <a16:creationId xmlns:a16="http://schemas.microsoft.com/office/drawing/2014/main" id="{0F6FF638-F15F-E54F-A46E-ADE5713E72C9}"/>
                      </a:ext>
                    </a:extLst>
                  </p:cNvPr>
                  <p:cNvSpPr/>
                  <p:nvPr/>
                </p:nvSpPr>
                <p:spPr>
                  <a:xfrm>
                    <a:off x="3187873" y="2771211"/>
                    <a:ext cx="6097" cy="32169"/>
                  </a:xfrm>
                  <a:custGeom>
                    <a:avLst/>
                    <a:gdLst>
                      <a:gd name="connsiteX0" fmla="*/ 0 w 6097"/>
                      <a:gd name="connsiteY0" fmla="*/ 0 h 32169"/>
                      <a:gd name="connsiteX1" fmla="*/ 6098 w 6097"/>
                      <a:gd name="connsiteY1" fmla="*/ 0 h 32169"/>
                      <a:gd name="connsiteX2" fmla="*/ 6098 w 6097"/>
                      <a:gd name="connsiteY2" fmla="*/ 32170 h 32169"/>
                      <a:gd name="connsiteX3" fmla="*/ 0 w 6097"/>
                      <a:gd name="connsiteY3" fmla="*/ 3217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7" h="32169">
                        <a:moveTo>
                          <a:pt x="0" y="0"/>
                        </a:moveTo>
                        <a:lnTo>
                          <a:pt x="6098" y="0"/>
                        </a:lnTo>
                        <a:lnTo>
                          <a:pt x="6098" y="32170"/>
                        </a:lnTo>
                        <a:lnTo>
                          <a:pt x="0" y="32170"/>
                        </a:lnTo>
                        <a:close/>
                      </a:path>
                    </a:pathLst>
                  </a:custGeom>
                  <a:solidFill>
                    <a:srgbClr val="B5B6B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3" name="Freeform 192">
                    <a:extLst>
                      <a:ext uri="{FF2B5EF4-FFF2-40B4-BE49-F238E27FC236}">
                        <a16:creationId xmlns:a16="http://schemas.microsoft.com/office/drawing/2014/main" id="{86352D03-ED27-A44E-899D-E471231DA79C}"/>
                      </a:ext>
                    </a:extLst>
                  </p:cNvPr>
                  <p:cNvSpPr/>
                  <p:nvPr/>
                </p:nvSpPr>
                <p:spPr>
                  <a:xfrm>
                    <a:off x="3201755" y="2771211"/>
                    <a:ext cx="6097" cy="32169"/>
                  </a:xfrm>
                  <a:custGeom>
                    <a:avLst/>
                    <a:gdLst>
                      <a:gd name="connsiteX0" fmla="*/ 0 w 6097"/>
                      <a:gd name="connsiteY0" fmla="*/ 0 h 32169"/>
                      <a:gd name="connsiteX1" fmla="*/ 6098 w 6097"/>
                      <a:gd name="connsiteY1" fmla="*/ 0 h 32169"/>
                      <a:gd name="connsiteX2" fmla="*/ 6098 w 6097"/>
                      <a:gd name="connsiteY2" fmla="*/ 32170 h 32169"/>
                      <a:gd name="connsiteX3" fmla="*/ 0 w 6097"/>
                      <a:gd name="connsiteY3" fmla="*/ 3217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7" h="32169">
                        <a:moveTo>
                          <a:pt x="0" y="0"/>
                        </a:moveTo>
                        <a:lnTo>
                          <a:pt x="6098" y="0"/>
                        </a:lnTo>
                        <a:lnTo>
                          <a:pt x="6098" y="32170"/>
                        </a:lnTo>
                        <a:lnTo>
                          <a:pt x="0" y="32170"/>
                        </a:lnTo>
                        <a:close/>
                      </a:path>
                    </a:pathLst>
                  </a:custGeom>
                  <a:solidFill>
                    <a:srgbClr val="B5B6B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4" name="Freeform 193">
                    <a:extLst>
                      <a:ext uri="{FF2B5EF4-FFF2-40B4-BE49-F238E27FC236}">
                        <a16:creationId xmlns:a16="http://schemas.microsoft.com/office/drawing/2014/main" id="{2D88B5A4-B0EC-F644-A063-C95113BE4099}"/>
                      </a:ext>
                    </a:extLst>
                  </p:cNvPr>
                  <p:cNvSpPr/>
                  <p:nvPr/>
                </p:nvSpPr>
                <p:spPr>
                  <a:xfrm>
                    <a:off x="3215508" y="2771211"/>
                    <a:ext cx="6097" cy="32169"/>
                  </a:xfrm>
                  <a:custGeom>
                    <a:avLst/>
                    <a:gdLst>
                      <a:gd name="connsiteX0" fmla="*/ 0 w 6097"/>
                      <a:gd name="connsiteY0" fmla="*/ 0 h 32169"/>
                      <a:gd name="connsiteX1" fmla="*/ 6098 w 6097"/>
                      <a:gd name="connsiteY1" fmla="*/ 0 h 32169"/>
                      <a:gd name="connsiteX2" fmla="*/ 6098 w 6097"/>
                      <a:gd name="connsiteY2" fmla="*/ 32170 h 32169"/>
                      <a:gd name="connsiteX3" fmla="*/ 0 w 6097"/>
                      <a:gd name="connsiteY3" fmla="*/ 3217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7" h="32169">
                        <a:moveTo>
                          <a:pt x="0" y="0"/>
                        </a:moveTo>
                        <a:lnTo>
                          <a:pt x="6098" y="0"/>
                        </a:lnTo>
                        <a:lnTo>
                          <a:pt x="6098" y="32170"/>
                        </a:lnTo>
                        <a:lnTo>
                          <a:pt x="0" y="32170"/>
                        </a:lnTo>
                        <a:close/>
                      </a:path>
                    </a:pathLst>
                  </a:custGeom>
                  <a:solidFill>
                    <a:srgbClr val="B5B6B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5" name="Freeform 194">
                    <a:extLst>
                      <a:ext uri="{FF2B5EF4-FFF2-40B4-BE49-F238E27FC236}">
                        <a16:creationId xmlns:a16="http://schemas.microsoft.com/office/drawing/2014/main" id="{F2855927-E11D-AA4B-BFD2-9642215AB9DE}"/>
                      </a:ext>
                    </a:extLst>
                  </p:cNvPr>
                  <p:cNvSpPr/>
                  <p:nvPr/>
                </p:nvSpPr>
                <p:spPr>
                  <a:xfrm>
                    <a:off x="3229260" y="2771211"/>
                    <a:ext cx="6097" cy="32169"/>
                  </a:xfrm>
                  <a:custGeom>
                    <a:avLst/>
                    <a:gdLst>
                      <a:gd name="connsiteX0" fmla="*/ 0 w 6097"/>
                      <a:gd name="connsiteY0" fmla="*/ 0 h 32169"/>
                      <a:gd name="connsiteX1" fmla="*/ 6098 w 6097"/>
                      <a:gd name="connsiteY1" fmla="*/ 0 h 32169"/>
                      <a:gd name="connsiteX2" fmla="*/ 6098 w 6097"/>
                      <a:gd name="connsiteY2" fmla="*/ 32170 h 32169"/>
                      <a:gd name="connsiteX3" fmla="*/ 0 w 6097"/>
                      <a:gd name="connsiteY3" fmla="*/ 3217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7" h="32169">
                        <a:moveTo>
                          <a:pt x="0" y="0"/>
                        </a:moveTo>
                        <a:lnTo>
                          <a:pt x="6098" y="0"/>
                        </a:lnTo>
                        <a:lnTo>
                          <a:pt x="6098" y="32170"/>
                        </a:lnTo>
                        <a:lnTo>
                          <a:pt x="0" y="32170"/>
                        </a:lnTo>
                        <a:close/>
                      </a:path>
                    </a:pathLst>
                  </a:custGeom>
                  <a:solidFill>
                    <a:srgbClr val="B5B6B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6" name="Freeform 195">
                    <a:extLst>
                      <a:ext uri="{FF2B5EF4-FFF2-40B4-BE49-F238E27FC236}">
                        <a16:creationId xmlns:a16="http://schemas.microsoft.com/office/drawing/2014/main" id="{65A47C67-491C-0E46-B4E8-895FE110A9EA}"/>
                      </a:ext>
                    </a:extLst>
                  </p:cNvPr>
                  <p:cNvSpPr/>
                  <p:nvPr/>
                </p:nvSpPr>
                <p:spPr>
                  <a:xfrm>
                    <a:off x="3146486" y="2771211"/>
                    <a:ext cx="89002" cy="32169"/>
                  </a:xfrm>
                  <a:custGeom>
                    <a:avLst/>
                    <a:gdLst>
                      <a:gd name="connsiteX0" fmla="*/ 89002 w 89002"/>
                      <a:gd name="connsiteY0" fmla="*/ 0 h 32169"/>
                      <a:gd name="connsiteX1" fmla="*/ 89002 w 89002"/>
                      <a:gd name="connsiteY1" fmla="*/ 32169 h 32169"/>
                      <a:gd name="connsiteX2" fmla="*/ 0 w 89002"/>
                      <a:gd name="connsiteY2" fmla="*/ 32169 h 32169"/>
                      <a:gd name="connsiteX3" fmla="*/ 0 w 89002"/>
                      <a:gd name="connsiteY3" fmla="*/ 32169 h 32169"/>
                      <a:gd name="connsiteX4" fmla="*/ 89002 w 89002"/>
                      <a:gd name="connsiteY4" fmla="*/ 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002" h="32169">
                        <a:moveTo>
                          <a:pt x="89002" y="0"/>
                        </a:moveTo>
                        <a:lnTo>
                          <a:pt x="89002" y="32169"/>
                        </a:lnTo>
                        <a:lnTo>
                          <a:pt x="0" y="32169"/>
                        </a:lnTo>
                        <a:lnTo>
                          <a:pt x="0" y="32169"/>
                        </a:lnTo>
                        <a:cubicBezTo>
                          <a:pt x="32074" y="29899"/>
                          <a:pt x="62888" y="18757"/>
                          <a:pt x="89002" y="0"/>
                        </a:cubicBezTo>
                        <a:close/>
                      </a:path>
                    </a:pathLst>
                  </a:custGeom>
                  <a:solidFill>
                    <a:srgbClr val="AEAEAF">
                      <a:alpha val="43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7" name="Freeform 196">
                    <a:extLst>
                      <a:ext uri="{FF2B5EF4-FFF2-40B4-BE49-F238E27FC236}">
                        <a16:creationId xmlns:a16="http://schemas.microsoft.com/office/drawing/2014/main" id="{1657A4C6-F92B-0046-A117-E245F02D6770}"/>
                      </a:ext>
                    </a:extLst>
                  </p:cNvPr>
                  <p:cNvSpPr/>
                  <p:nvPr/>
                </p:nvSpPr>
                <p:spPr>
                  <a:xfrm>
                    <a:off x="3137920" y="2821152"/>
                    <a:ext cx="6619" cy="93265"/>
                  </a:xfrm>
                  <a:custGeom>
                    <a:avLst/>
                    <a:gdLst>
                      <a:gd name="connsiteX0" fmla="*/ 6619 w 6619"/>
                      <a:gd name="connsiteY0" fmla="*/ 89893 h 93265"/>
                      <a:gd name="connsiteX1" fmla="*/ 3246 w 6619"/>
                      <a:gd name="connsiteY1" fmla="*/ 93266 h 93265"/>
                      <a:gd name="connsiteX2" fmla="*/ 3246 w 6619"/>
                      <a:gd name="connsiteY2" fmla="*/ 93266 h 93265"/>
                      <a:gd name="connsiteX3" fmla="*/ 3 w 6619"/>
                      <a:gd name="connsiteY3" fmla="*/ 89893 h 93265"/>
                      <a:gd name="connsiteX4" fmla="*/ 3 w 6619"/>
                      <a:gd name="connsiteY4" fmla="*/ 3373 h 93265"/>
                      <a:gd name="connsiteX5" fmla="*/ 3114 w 6619"/>
                      <a:gd name="connsiteY5" fmla="*/ 0 h 93265"/>
                      <a:gd name="connsiteX6" fmla="*/ 3246 w 6619"/>
                      <a:gd name="connsiteY6" fmla="*/ 0 h 93265"/>
                      <a:gd name="connsiteX7" fmla="*/ 3246 w 6619"/>
                      <a:gd name="connsiteY7" fmla="*/ 0 h 93265"/>
                      <a:gd name="connsiteX8" fmla="*/ 6619 w 6619"/>
                      <a:gd name="connsiteY8" fmla="*/ 3373 h 93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619" h="93265">
                        <a:moveTo>
                          <a:pt x="6619" y="89893"/>
                        </a:moveTo>
                        <a:cubicBezTo>
                          <a:pt x="6619" y="91761"/>
                          <a:pt x="5109" y="93266"/>
                          <a:pt x="3246" y="93266"/>
                        </a:cubicBezTo>
                        <a:lnTo>
                          <a:pt x="3246" y="93266"/>
                        </a:lnTo>
                        <a:cubicBezTo>
                          <a:pt x="1434" y="93201"/>
                          <a:pt x="1" y="91709"/>
                          <a:pt x="3" y="89893"/>
                        </a:cubicBezTo>
                        <a:lnTo>
                          <a:pt x="3" y="3373"/>
                        </a:lnTo>
                        <a:cubicBezTo>
                          <a:pt x="-69" y="1583"/>
                          <a:pt x="1323" y="78"/>
                          <a:pt x="3114" y="0"/>
                        </a:cubicBezTo>
                        <a:cubicBezTo>
                          <a:pt x="3158" y="0"/>
                          <a:pt x="3202" y="0"/>
                          <a:pt x="3246" y="0"/>
                        </a:cubicBezTo>
                        <a:lnTo>
                          <a:pt x="3246" y="0"/>
                        </a:lnTo>
                        <a:cubicBezTo>
                          <a:pt x="5109" y="0"/>
                          <a:pt x="6619" y="1505"/>
                          <a:pt x="6619" y="3373"/>
                        </a:cubicBezTo>
                        <a:close/>
                      </a:path>
                    </a:pathLst>
                  </a:custGeom>
                  <a:solidFill>
                    <a:srgbClr val="E6E7E7">
                      <a:alpha val="60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8" name="Freeform 197">
                    <a:extLst>
                      <a:ext uri="{FF2B5EF4-FFF2-40B4-BE49-F238E27FC236}">
                        <a16:creationId xmlns:a16="http://schemas.microsoft.com/office/drawing/2014/main" id="{F098C8AE-BFDA-E44F-8B52-7F836FC25B93}"/>
                      </a:ext>
                    </a:extLst>
                  </p:cNvPr>
                  <p:cNvSpPr/>
                  <p:nvPr/>
                </p:nvSpPr>
                <p:spPr>
                  <a:xfrm>
                    <a:off x="3130138" y="2816093"/>
                    <a:ext cx="124810" cy="102086"/>
                  </a:xfrm>
                  <a:custGeom>
                    <a:avLst/>
                    <a:gdLst>
                      <a:gd name="connsiteX0" fmla="*/ 124810 w 124810"/>
                      <a:gd name="connsiteY0" fmla="*/ 0 h 102086"/>
                      <a:gd name="connsiteX1" fmla="*/ 124810 w 124810"/>
                      <a:gd name="connsiteY1" fmla="*/ 102086 h 102086"/>
                      <a:gd name="connsiteX2" fmla="*/ 0 w 124810"/>
                      <a:gd name="connsiteY2" fmla="*/ 102086 h 102086"/>
                      <a:gd name="connsiteX3" fmla="*/ 124810 w 124810"/>
                      <a:gd name="connsiteY3" fmla="*/ 0 h 10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4810" h="102086">
                        <a:moveTo>
                          <a:pt x="124810" y="0"/>
                        </a:moveTo>
                        <a:lnTo>
                          <a:pt x="124810" y="102086"/>
                        </a:lnTo>
                        <a:lnTo>
                          <a:pt x="0" y="102086"/>
                        </a:lnTo>
                        <a:cubicBezTo>
                          <a:pt x="81218" y="86780"/>
                          <a:pt x="124810" y="0"/>
                          <a:pt x="124810" y="0"/>
                        </a:cubicBezTo>
                        <a:close/>
                      </a:path>
                    </a:pathLst>
                  </a:custGeom>
                  <a:solidFill>
                    <a:srgbClr val="AB3337">
                      <a:alpha val="26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9" name="Freeform 198">
                    <a:extLst>
                      <a:ext uri="{FF2B5EF4-FFF2-40B4-BE49-F238E27FC236}">
                        <a16:creationId xmlns:a16="http://schemas.microsoft.com/office/drawing/2014/main" id="{86777338-0AF4-724E-9E90-613CC8D28CD0}"/>
                      </a:ext>
                    </a:extLst>
                  </p:cNvPr>
                  <p:cNvSpPr/>
                  <p:nvPr/>
                </p:nvSpPr>
                <p:spPr>
                  <a:xfrm>
                    <a:off x="3162184" y="2836457"/>
                    <a:ext cx="60718" cy="60708"/>
                  </a:xfrm>
                  <a:custGeom>
                    <a:avLst/>
                    <a:gdLst>
                      <a:gd name="connsiteX0" fmla="*/ 60719 w 60718"/>
                      <a:gd name="connsiteY0" fmla="*/ 30355 h 60708"/>
                      <a:gd name="connsiteX1" fmla="*/ 30358 w 60718"/>
                      <a:gd name="connsiteY1" fmla="*/ 60708 h 60708"/>
                      <a:gd name="connsiteX2" fmla="*/ 0 w 60718"/>
                      <a:gd name="connsiteY2" fmla="*/ 30355 h 60708"/>
                      <a:gd name="connsiteX3" fmla="*/ 30100 w 60718"/>
                      <a:gd name="connsiteY3" fmla="*/ 1 h 60708"/>
                      <a:gd name="connsiteX4" fmla="*/ 60717 w 60718"/>
                      <a:gd name="connsiteY4" fmla="*/ 30095 h 60708"/>
                      <a:gd name="connsiteX5" fmla="*/ 60719 w 60718"/>
                      <a:gd name="connsiteY5" fmla="*/ 30355 h 60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718" h="60708">
                        <a:moveTo>
                          <a:pt x="60719" y="30355"/>
                        </a:moveTo>
                        <a:cubicBezTo>
                          <a:pt x="60719" y="47114"/>
                          <a:pt x="47126" y="60708"/>
                          <a:pt x="30358" y="60708"/>
                        </a:cubicBezTo>
                        <a:cubicBezTo>
                          <a:pt x="13592" y="60708"/>
                          <a:pt x="0" y="47114"/>
                          <a:pt x="0" y="30355"/>
                        </a:cubicBezTo>
                        <a:cubicBezTo>
                          <a:pt x="0" y="13686"/>
                          <a:pt x="13435" y="144"/>
                          <a:pt x="30100" y="1"/>
                        </a:cubicBezTo>
                        <a:cubicBezTo>
                          <a:pt x="46866" y="-142"/>
                          <a:pt x="60575" y="13336"/>
                          <a:pt x="60717" y="30095"/>
                        </a:cubicBezTo>
                        <a:cubicBezTo>
                          <a:pt x="60719" y="30186"/>
                          <a:pt x="60719" y="30264"/>
                          <a:pt x="60719" y="30355"/>
                        </a:cubicBezTo>
                        <a:close/>
                      </a:path>
                    </a:pathLst>
                  </a:custGeom>
                  <a:solidFill>
                    <a:srgbClr val="FCD683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0" name="Graphic 10">
                  <a:extLst>
                    <a:ext uri="{FF2B5EF4-FFF2-40B4-BE49-F238E27FC236}">
                      <a16:creationId xmlns:a16="http://schemas.microsoft.com/office/drawing/2014/main" id="{95BDB1B7-1D8F-E141-87FA-2105A3851FE4}"/>
                    </a:ext>
                  </a:extLst>
                </p:cNvPr>
                <p:cNvGrpSpPr/>
                <p:nvPr/>
              </p:nvGrpSpPr>
              <p:grpSpPr>
                <a:xfrm>
                  <a:off x="3269220" y="2771211"/>
                  <a:ext cx="124810" cy="166165"/>
                  <a:chOff x="3269220" y="2771211"/>
                  <a:chExt cx="124810" cy="166165"/>
                </a:xfrm>
                <a:solidFill>
                  <a:schemeClr val="accent1"/>
                </a:solidFill>
              </p:grpSpPr>
              <p:sp>
                <p:nvSpPr>
                  <p:cNvPr id="201" name="Freeform 200">
                    <a:extLst>
                      <a:ext uri="{FF2B5EF4-FFF2-40B4-BE49-F238E27FC236}">
                        <a16:creationId xmlns:a16="http://schemas.microsoft.com/office/drawing/2014/main" id="{4E0C898B-DFE6-0446-A4E4-AFFFB3F3E9DD}"/>
                      </a:ext>
                    </a:extLst>
                  </p:cNvPr>
                  <p:cNvSpPr/>
                  <p:nvPr/>
                </p:nvSpPr>
                <p:spPr>
                  <a:xfrm>
                    <a:off x="3269220" y="2803121"/>
                    <a:ext cx="124810" cy="134255"/>
                  </a:xfrm>
                  <a:custGeom>
                    <a:avLst/>
                    <a:gdLst>
                      <a:gd name="connsiteX0" fmla="*/ 124810 w 124810"/>
                      <a:gd name="connsiteY0" fmla="*/ 12972 h 134255"/>
                      <a:gd name="connsiteX1" fmla="*/ 123902 w 124810"/>
                      <a:gd name="connsiteY1" fmla="*/ 12972 h 134255"/>
                      <a:gd name="connsiteX2" fmla="*/ 105609 w 124810"/>
                      <a:gd name="connsiteY2" fmla="*/ 0 h 134255"/>
                      <a:gd name="connsiteX3" fmla="*/ 16218 w 124810"/>
                      <a:gd name="connsiteY3" fmla="*/ 0 h 134255"/>
                      <a:gd name="connsiteX4" fmla="*/ 778 w 124810"/>
                      <a:gd name="connsiteY4" fmla="*/ 12972 h 134255"/>
                      <a:gd name="connsiteX5" fmla="*/ 0 w 124810"/>
                      <a:gd name="connsiteY5" fmla="*/ 12972 h 134255"/>
                      <a:gd name="connsiteX6" fmla="*/ 0 w 124810"/>
                      <a:gd name="connsiteY6" fmla="*/ 127640 h 134255"/>
                      <a:gd name="connsiteX7" fmla="*/ 0 w 124810"/>
                      <a:gd name="connsiteY7" fmla="*/ 127640 h 134255"/>
                      <a:gd name="connsiteX8" fmla="*/ 0 w 124810"/>
                      <a:gd name="connsiteY8" fmla="*/ 127640 h 134255"/>
                      <a:gd name="connsiteX9" fmla="*/ 6617 w 124810"/>
                      <a:gd name="connsiteY9" fmla="*/ 134256 h 134255"/>
                      <a:gd name="connsiteX10" fmla="*/ 117675 w 124810"/>
                      <a:gd name="connsiteY10" fmla="*/ 134256 h 134255"/>
                      <a:gd name="connsiteX11" fmla="*/ 124291 w 124810"/>
                      <a:gd name="connsiteY11" fmla="*/ 127640 h 134255"/>
                      <a:gd name="connsiteX12" fmla="*/ 124291 w 124810"/>
                      <a:gd name="connsiteY12" fmla="*/ 127640 h 134255"/>
                      <a:gd name="connsiteX13" fmla="*/ 124291 w 124810"/>
                      <a:gd name="connsiteY13" fmla="*/ 127640 h 134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24810" h="134255">
                        <a:moveTo>
                          <a:pt x="124810" y="12972"/>
                        </a:moveTo>
                        <a:lnTo>
                          <a:pt x="123902" y="12972"/>
                        </a:lnTo>
                        <a:lnTo>
                          <a:pt x="105609" y="0"/>
                        </a:lnTo>
                        <a:lnTo>
                          <a:pt x="16218" y="0"/>
                        </a:lnTo>
                        <a:lnTo>
                          <a:pt x="778" y="12972"/>
                        </a:lnTo>
                        <a:lnTo>
                          <a:pt x="0" y="12972"/>
                        </a:lnTo>
                        <a:lnTo>
                          <a:pt x="0" y="127640"/>
                        </a:lnTo>
                        <a:lnTo>
                          <a:pt x="0" y="127640"/>
                        </a:lnTo>
                        <a:lnTo>
                          <a:pt x="0" y="127640"/>
                        </a:lnTo>
                        <a:cubicBezTo>
                          <a:pt x="0" y="131298"/>
                          <a:pt x="2962" y="134256"/>
                          <a:pt x="6617" y="134256"/>
                        </a:cubicBezTo>
                        <a:lnTo>
                          <a:pt x="117675" y="134256"/>
                        </a:lnTo>
                        <a:cubicBezTo>
                          <a:pt x="121329" y="134256"/>
                          <a:pt x="124291" y="131298"/>
                          <a:pt x="124291" y="127640"/>
                        </a:cubicBezTo>
                        <a:lnTo>
                          <a:pt x="124291" y="127640"/>
                        </a:lnTo>
                        <a:lnTo>
                          <a:pt x="124291" y="127640"/>
                        </a:lnTo>
                        <a:close/>
                      </a:path>
                    </a:pathLst>
                  </a:custGeom>
                  <a:solidFill>
                    <a:srgbClr val="E6E7E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2" name="Freeform 201">
                    <a:extLst>
                      <a:ext uri="{FF2B5EF4-FFF2-40B4-BE49-F238E27FC236}">
                        <a16:creationId xmlns:a16="http://schemas.microsoft.com/office/drawing/2014/main" id="{42F5B799-A1B6-0F40-87F3-048EDCB1214C}"/>
                      </a:ext>
                    </a:extLst>
                  </p:cNvPr>
                  <p:cNvSpPr/>
                  <p:nvPr/>
                </p:nvSpPr>
                <p:spPr>
                  <a:xfrm>
                    <a:off x="3269220" y="2815444"/>
                    <a:ext cx="124810" cy="102734"/>
                  </a:xfrm>
                  <a:custGeom>
                    <a:avLst/>
                    <a:gdLst>
                      <a:gd name="connsiteX0" fmla="*/ 124810 w 124810"/>
                      <a:gd name="connsiteY0" fmla="*/ 649 h 102734"/>
                      <a:gd name="connsiteX1" fmla="*/ 124810 w 124810"/>
                      <a:gd name="connsiteY1" fmla="*/ 102735 h 102734"/>
                      <a:gd name="connsiteX2" fmla="*/ 0 w 124810"/>
                      <a:gd name="connsiteY2" fmla="*/ 102735 h 102734"/>
                      <a:gd name="connsiteX3" fmla="*/ 0 w 124810"/>
                      <a:gd name="connsiteY3" fmla="*/ 649 h 102734"/>
                      <a:gd name="connsiteX4" fmla="*/ 778 w 124810"/>
                      <a:gd name="connsiteY4" fmla="*/ 0 h 102734"/>
                      <a:gd name="connsiteX5" fmla="*/ 123773 w 124810"/>
                      <a:gd name="connsiteY5" fmla="*/ 0 h 102734"/>
                      <a:gd name="connsiteX6" fmla="*/ 124810 w 124810"/>
                      <a:gd name="connsiteY6" fmla="*/ 649 h 102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810" h="102734">
                        <a:moveTo>
                          <a:pt x="124810" y="649"/>
                        </a:moveTo>
                        <a:lnTo>
                          <a:pt x="124810" y="102735"/>
                        </a:lnTo>
                        <a:lnTo>
                          <a:pt x="0" y="102735"/>
                        </a:lnTo>
                        <a:lnTo>
                          <a:pt x="0" y="649"/>
                        </a:lnTo>
                        <a:lnTo>
                          <a:pt x="778" y="0"/>
                        </a:lnTo>
                        <a:lnTo>
                          <a:pt x="123773" y="0"/>
                        </a:lnTo>
                        <a:lnTo>
                          <a:pt x="124810" y="649"/>
                        </a:lnTo>
                        <a:close/>
                      </a:path>
                    </a:pathLst>
                  </a:custGeom>
                  <a:solidFill>
                    <a:srgbClr val="E24449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3" name="Freeform 202">
                    <a:extLst>
                      <a:ext uri="{FF2B5EF4-FFF2-40B4-BE49-F238E27FC236}">
                        <a16:creationId xmlns:a16="http://schemas.microsoft.com/office/drawing/2014/main" id="{D2E4D9D7-AC69-B14C-A07B-2E41C3643B1F}"/>
                      </a:ext>
                    </a:extLst>
                  </p:cNvPr>
                  <p:cNvSpPr/>
                  <p:nvPr/>
                </p:nvSpPr>
                <p:spPr>
                  <a:xfrm>
                    <a:off x="3285438" y="2771211"/>
                    <a:ext cx="89002" cy="32169"/>
                  </a:xfrm>
                  <a:custGeom>
                    <a:avLst/>
                    <a:gdLst>
                      <a:gd name="connsiteX0" fmla="*/ 0 w 89002"/>
                      <a:gd name="connsiteY0" fmla="*/ 0 h 32169"/>
                      <a:gd name="connsiteX1" fmla="*/ 89002 w 89002"/>
                      <a:gd name="connsiteY1" fmla="*/ 0 h 32169"/>
                      <a:gd name="connsiteX2" fmla="*/ 89002 w 89002"/>
                      <a:gd name="connsiteY2" fmla="*/ 32170 h 32169"/>
                      <a:gd name="connsiteX3" fmla="*/ 0 w 89002"/>
                      <a:gd name="connsiteY3" fmla="*/ 3217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002" h="32169">
                        <a:moveTo>
                          <a:pt x="0" y="0"/>
                        </a:moveTo>
                        <a:lnTo>
                          <a:pt x="89002" y="0"/>
                        </a:lnTo>
                        <a:lnTo>
                          <a:pt x="89002" y="32170"/>
                        </a:lnTo>
                        <a:lnTo>
                          <a:pt x="0" y="32170"/>
                        </a:lnTo>
                        <a:close/>
                      </a:path>
                    </a:pathLst>
                  </a:custGeom>
                  <a:solidFill>
                    <a:srgbClr val="E6E7E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4" name="Freeform 203">
                    <a:extLst>
                      <a:ext uri="{FF2B5EF4-FFF2-40B4-BE49-F238E27FC236}">
                        <a16:creationId xmlns:a16="http://schemas.microsoft.com/office/drawing/2014/main" id="{0FA57244-5C70-DB4B-9321-C1C91C9BFC26}"/>
                      </a:ext>
                    </a:extLst>
                  </p:cNvPr>
                  <p:cNvSpPr/>
                  <p:nvPr/>
                </p:nvSpPr>
                <p:spPr>
                  <a:xfrm>
                    <a:off x="3285438" y="2771211"/>
                    <a:ext cx="6097" cy="32169"/>
                  </a:xfrm>
                  <a:custGeom>
                    <a:avLst/>
                    <a:gdLst>
                      <a:gd name="connsiteX0" fmla="*/ 0 w 6097"/>
                      <a:gd name="connsiteY0" fmla="*/ 0 h 32169"/>
                      <a:gd name="connsiteX1" fmla="*/ 6098 w 6097"/>
                      <a:gd name="connsiteY1" fmla="*/ 0 h 32169"/>
                      <a:gd name="connsiteX2" fmla="*/ 6098 w 6097"/>
                      <a:gd name="connsiteY2" fmla="*/ 32170 h 32169"/>
                      <a:gd name="connsiteX3" fmla="*/ 0 w 6097"/>
                      <a:gd name="connsiteY3" fmla="*/ 3217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7" h="32169">
                        <a:moveTo>
                          <a:pt x="0" y="0"/>
                        </a:moveTo>
                        <a:lnTo>
                          <a:pt x="6098" y="0"/>
                        </a:lnTo>
                        <a:lnTo>
                          <a:pt x="6098" y="32170"/>
                        </a:lnTo>
                        <a:lnTo>
                          <a:pt x="0" y="32170"/>
                        </a:lnTo>
                        <a:close/>
                      </a:path>
                    </a:pathLst>
                  </a:custGeom>
                  <a:solidFill>
                    <a:srgbClr val="B5B6B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5" name="Freeform 204">
                    <a:extLst>
                      <a:ext uri="{FF2B5EF4-FFF2-40B4-BE49-F238E27FC236}">
                        <a16:creationId xmlns:a16="http://schemas.microsoft.com/office/drawing/2014/main" id="{4CC12C8D-329B-8841-82C9-59E5BC1C0DA9}"/>
                      </a:ext>
                    </a:extLst>
                  </p:cNvPr>
                  <p:cNvSpPr/>
                  <p:nvPr/>
                </p:nvSpPr>
                <p:spPr>
                  <a:xfrm>
                    <a:off x="3299190" y="2771211"/>
                    <a:ext cx="6097" cy="32169"/>
                  </a:xfrm>
                  <a:custGeom>
                    <a:avLst/>
                    <a:gdLst>
                      <a:gd name="connsiteX0" fmla="*/ 0 w 6097"/>
                      <a:gd name="connsiteY0" fmla="*/ 0 h 32169"/>
                      <a:gd name="connsiteX1" fmla="*/ 6098 w 6097"/>
                      <a:gd name="connsiteY1" fmla="*/ 0 h 32169"/>
                      <a:gd name="connsiteX2" fmla="*/ 6098 w 6097"/>
                      <a:gd name="connsiteY2" fmla="*/ 32170 h 32169"/>
                      <a:gd name="connsiteX3" fmla="*/ 0 w 6097"/>
                      <a:gd name="connsiteY3" fmla="*/ 3217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7" h="32169">
                        <a:moveTo>
                          <a:pt x="0" y="0"/>
                        </a:moveTo>
                        <a:lnTo>
                          <a:pt x="6098" y="0"/>
                        </a:lnTo>
                        <a:lnTo>
                          <a:pt x="6098" y="32170"/>
                        </a:lnTo>
                        <a:lnTo>
                          <a:pt x="0" y="32170"/>
                        </a:lnTo>
                        <a:close/>
                      </a:path>
                    </a:pathLst>
                  </a:custGeom>
                  <a:solidFill>
                    <a:srgbClr val="B5B6B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6" name="Freeform 205">
                    <a:extLst>
                      <a:ext uri="{FF2B5EF4-FFF2-40B4-BE49-F238E27FC236}">
                        <a16:creationId xmlns:a16="http://schemas.microsoft.com/office/drawing/2014/main" id="{734EA7DF-94D9-CA4F-9E05-A43EA7951D65}"/>
                      </a:ext>
                    </a:extLst>
                  </p:cNvPr>
                  <p:cNvSpPr/>
                  <p:nvPr/>
                </p:nvSpPr>
                <p:spPr>
                  <a:xfrm>
                    <a:off x="3313073" y="2771211"/>
                    <a:ext cx="6097" cy="32169"/>
                  </a:xfrm>
                  <a:custGeom>
                    <a:avLst/>
                    <a:gdLst>
                      <a:gd name="connsiteX0" fmla="*/ 0 w 6097"/>
                      <a:gd name="connsiteY0" fmla="*/ 0 h 32169"/>
                      <a:gd name="connsiteX1" fmla="*/ 6098 w 6097"/>
                      <a:gd name="connsiteY1" fmla="*/ 0 h 32169"/>
                      <a:gd name="connsiteX2" fmla="*/ 6098 w 6097"/>
                      <a:gd name="connsiteY2" fmla="*/ 32170 h 32169"/>
                      <a:gd name="connsiteX3" fmla="*/ 0 w 6097"/>
                      <a:gd name="connsiteY3" fmla="*/ 3217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7" h="32169">
                        <a:moveTo>
                          <a:pt x="0" y="0"/>
                        </a:moveTo>
                        <a:lnTo>
                          <a:pt x="6098" y="0"/>
                        </a:lnTo>
                        <a:lnTo>
                          <a:pt x="6098" y="32170"/>
                        </a:lnTo>
                        <a:lnTo>
                          <a:pt x="0" y="32170"/>
                        </a:lnTo>
                        <a:close/>
                      </a:path>
                    </a:pathLst>
                  </a:custGeom>
                  <a:solidFill>
                    <a:srgbClr val="B5B6B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7" name="Freeform 206">
                    <a:extLst>
                      <a:ext uri="{FF2B5EF4-FFF2-40B4-BE49-F238E27FC236}">
                        <a16:creationId xmlns:a16="http://schemas.microsoft.com/office/drawing/2014/main" id="{6DB2A2A9-BCF1-4A43-9B21-52D74CC40D56}"/>
                      </a:ext>
                    </a:extLst>
                  </p:cNvPr>
                  <p:cNvSpPr/>
                  <p:nvPr/>
                </p:nvSpPr>
                <p:spPr>
                  <a:xfrm>
                    <a:off x="3326825" y="2771211"/>
                    <a:ext cx="6097" cy="32169"/>
                  </a:xfrm>
                  <a:custGeom>
                    <a:avLst/>
                    <a:gdLst>
                      <a:gd name="connsiteX0" fmla="*/ 0 w 6097"/>
                      <a:gd name="connsiteY0" fmla="*/ 0 h 32169"/>
                      <a:gd name="connsiteX1" fmla="*/ 6098 w 6097"/>
                      <a:gd name="connsiteY1" fmla="*/ 0 h 32169"/>
                      <a:gd name="connsiteX2" fmla="*/ 6098 w 6097"/>
                      <a:gd name="connsiteY2" fmla="*/ 32170 h 32169"/>
                      <a:gd name="connsiteX3" fmla="*/ 0 w 6097"/>
                      <a:gd name="connsiteY3" fmla="*/ 3217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7" h="32169">
                        <a:moveTo>
                          <a:pt x="0" y="0"/>
                        </a:moveTo>
                        <a:lnTo>
                          <a:pt x="6098" y="0"/>
                        </a:lnTo>
                        <a:lnTo>
                          <a:pt x="6098" y="32170"/>
                        </a:lnTo>
                        <a:lnTo>
                          <a:pt x="0" y="32170"/>
                        </a:lnTo>
                        <a:close/>
                      </a:path>
                    </a:pathLst>
                  </a:custGeom>
                  <a:solidFill>
                    <a:srgbClr val="B5B6B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8" name="Freeform 207">
                    <a:extLst>
                      <a:ext uri="{FF2B5EF4-FFF2-40B4-BE49-F238E27FC236}">
                        <a16:creationId xmlns:a16="http://schemas.microsoft.com/office/drawing/2014/main" id="{2F9EEF91-CD15-3F4B-8347-0781E4999FCA}"/>
                      </a:ext>
                    </a:extLst>
                  </p:cNvPr>
                  <p:cNvSpPr/>
                  <p:nvPr/>
                </p:nvSpPr>
                <p:spPr>
                  <a:xfrm>
                    <a:off x="3340707" y="2771211"/>
                    <a:ext cx="6097" cy="32169"/>
                  </a:xfrm>
                  <a:custGeom>
                    <a:avLst/>
                    <a:gdLst>
                      <a:gd name="connsiteX0" fmla="*/ 0 w 6097"/>
                      <a:gd name="connsiteY0" fmla="*/ 0 h 32169"/>
                      <a:gd name="connsiteX1" fmla="*/ 6098 w 6097"/>
                      <a:gd name="connsiteY1" fmla="*/ 0 h 32169"/>
                      <a:gd name="connsiteX2" fmla="*/ 6098 w 6097"/>
                      <a:gd name="connsiteY2" fmla="*/ 32170 h 32169"/>
                      <a:gd name="connsiteX3" fmla="*/ 0 w 6097"/>
                      <a:gd name="connsiteY3" fmla="*/ 3217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7" h="32169">
                        <a:moveTo>
                          <a:pt x="0" y="0"/>
                        </a:moveTo>
                        <a:lnTo>
                          <a:pt x="6098" y="0"/>
                        </a:lnTo>
                        <a:lnTo>
                          <a:pt x="6098" y="32170"/>
                        </a:lnTo>
                        <a:lnTo>
                          <a:pt x="0" y="32170"/>
                        </a:lnTo>
                        <a:close/>
                      </a:path>
                    </a:pathLst>
                  </a:custGeom>
                  <a:solidFill>
                    <a:srgbClr val="B5B6B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9" name="Freeform 208">
                    <a:extLst>
                      <a:ext uri="{FF2B5EF4-FFF2-40B4-BE49-F238E27FC236}">
                        <a16:creationId xmlns:a16="http://schemas.microsoft.com/office/drawing/2014/main" id="{B8BC2C10-8129-C847-9934-1ABDDD50EE98}"/>
                      </a:ext>
                    </a:extLst>
                  </p:cNvPr>
                  <p:cNvSpPr/>
                  <p:nvPr/>
                </p:nvSpPr>
                <p:spPr>
                  <a:xfrm>
                    <a:off x="3354460" y="2771211"/>
                    <a:ext cx="6097" cy="32169"/>
                  </a:xfrm>
                  <a:custGeom>
                    <a:avLst/>
                    <a:gdLst>
                      <a:gd name="connsiteX0" fmla="*/ 0 w 6097"/>
                      <a:gd name="connsiteY0" fmla="*/ 0 h 32169"/>
                      <a:gd name="connsiteX1" fmla="*/ 6098 w 6097"/>
                      <a:gd name="connsiteY1" fmla="*/ 0 h 32169"/>
                      <a:gd name="connsiteX2" fmla="*/ 6098 w 6097"/>
                      <a:gd name="connsiteY2" fmla="*/ 32170 h 32169"/>
                      <a:gd name="connsiteX3" fmla="*/ 0 w 6097"/>
                      <a:gd name="connsiteY3" fmla="*/ 3217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7" h="32169">
                        <a:moveTo>
                          <a:pt x="0" y="0"/>
                        </a:moveTo>
                        <a:lnTo>
                          <a:pt x="6098" y="0"/>
                        </a:lnTo>
                        <a:lnTo>
                          <a:pt x="6098" y="32170"/>
                        </a:lnTo>
                        <a:lnTo>
                          <a:pt x="0" y="32170"/>
                        </a:lnTo>
                        <a:close/>
                      </a:path>
                    </a:pathLst>
                  </a:custGeom>
                  <a:solidFill>
                    <a:srgbClr val="B5B6B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0" name="Freeform 209">
                    <a:extLst>
                      <a:ext uri="{FF2B5EF4-FFF2-40B4-BE49-F238E27FC236}">
                        <a16:creationId xmlns:a16="http://schemas.microsoft.com/office/drawing/2014/main" id="{6A36C7CF-BBED-C74A-AAA6-EC418E123B14}"/>
                      </a:ext>
                    </a:extLst>
                  </p:cNvPr>
                  <p:cNvSpPr/>
                  <p:nvPr/>
                </p:nvSpPr>
                <p:spPr>
                  <a:xfrm>
                    <a:off x="3368342" y="2771211"/>
                    <a:ext cx="6097" cy="32169"/>
                  </a:xfrm>
                  <a:custGeom>
                    <a:avLst/>
                    <a:gdLst>
                      <a:gd name="connsiteX0" fmla="*/ 0 w 6097"/>
                      <a:gd name="connsiteY0" fmla="*/ 0 h 32169"/>
                      <a:gd name="connsiteX1" fmla="*/ 6098 w 6097"/>
                      <a:gd name="connsiteY1" fmla="*/ 0 h 32169"/>
                      <a:gd name="connsiteX2" fmla="*/ 6098 w 6097"/>
                      <a:gd name="connsiteY2" fmla="*/ 32170 h 32169"/>
                      <a:gd name="connsiteX3" fmla="*/ 0 w 6097"/>
                      <a:gd name="connsiteY3" fmla="*/ 3217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7" h="32169">
                        <a:moveTo>
                          <a:pt x="0" y="0"/>
                        </a:moveTo>
                        <a:lnTo>
                          <a:pt x="6098" y="0"/>
                        </a:lnTo>
                        <a:lnTo>
                          <a:pt x="6098" y="32170"/>
                        </a:lnTo>
                        <a:lnTo>
                          <a:pt x="0" y="32170"/>
                        </a:lnTo>
                        <a:close/>
                      </a:path>
                    </a:pathLst>
                  </a:custGeom>
                  <a:solidFill>
                    <a:srgbClr val="B5B6B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3" name="Freeform 212">
                    <a:extLst>
                      <a:ext uri="{FF2B5EF4-FFF2-40B4-BE49-F238E27FC236}">
                        <a16:creationId xmlns:a16="http://schemas.microsoft.com/office/drawing/2014/main" id="{614F076C-0F6B-B94B-8694-82025509D86D}"/>
                      </a:ext>
                    </a:extLst>
                  </p:cNvPr>
                  <p:cNvSpPr/>
                  <p:nvPr/>
                </p:nvSpPr>
                <p:spPr>
                  <a:xfrm>
                    <a:off x="3285438" y="2771211"/>
                    <a:ext cx="88483" cy="32169"/>
                  </a:xfrm>
                  <a:custGeom>
                    <a:avLst/>
                    <a:gdLst>
                      <a:gd name="connsiteX0" fmla="*/ 88483 w 88483"/>
                      <a:gd name="connsiteY0" fmla="*/ 0 h 32169"/>
                      <a:gd name="connsiteX1" fmla="*/ 88483 w 88483"/>
                      <a:gd name="connsiteY1" fmla="*/ 32169 h 32169"/>
                      <a:gd name="connsiteX2" fmla="*/ 0 w 88483"/>
                      <a:gd name="connsiteY2" fmla="*/ 32169 h 32169"/>
                      <a:gd name="connsiteX3" fmla="*/ 0 w 88483"/>
                      <a:gd name="connsiteY3" fmla="*/ 32169 h 32169"/>
                      <a:gd name="connsiteX4" fmla="*/ 88483 w 88483"/>
                      <a:gd name="connsiteY4" fmla="*/ 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483" h="32169">
                        <a:moveTo>
                          <a:pt x="88483" y="0"/>
                        </a:moveTo>
                        <a:lnTo>
                          <a:pt x="88483" y="32169"/>
                        </a:lnTo>
                        <a:lnTo>
                          <a:pt x="0" y="32169"/>
                        </a:lnTo>
                        <a:lnTo>
                          <a:pt x="0" y="32169"/>
                        </a:lnTo>
                        <a:cubicBezTo>
                          <a:pt x="31895" y="29796"/>
                          <a:pt x="62515" y="18666"/>
                          <a:pt x="88483" y="0"/>
                        </a:cubicBezTo>
                        <a:close/>
                      </a:path>
                    </a:pathLst>
                  </a:custGeom>
                  <a:solidFill>
                    <a:srgbClr val="AEAEAF">
                      <a:alpha val="43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4" name="Freeform 213">
                    <a:extLst>
                      <a:ext uri="{FF2B5EF4-FFF2-40B4-BE49-F238E27FC236}">
                        <a16:creationId xmlns:a16="http://schemas.microsoft.com/office/drawing/2014/main" id="{B51028B7-8615-9743-B3CB-715C5E7CDA22}"/>
                      </a:ext>
                    </a:extLst>
                  </p:cNvPr>
                  <p:cNvSpPr/>
                  <p:nvPr/>
                </p:nvSpPr>
                <p:spPr>
                  <a:xfrm>
                    <a:off x="3276483" y="2821152"/>
                    <a:ext cx="6622" cy="93265"/>
                  </a:xfrm>
                  <a:custGeom>
                    <a:avLst/>
                    <a:gdLst>
                      <a:gd name="connsiteX0" fmla="*/ 6620 w 6622"/>
                      <a:gd name="connsiteY0" fmla="*/ 89893 h 93265"/>
                      <a:gd name="connsiteX1" fmla="*/ 3376 w 6622"/>
                      <a:gd name="connsiteY1" fmla="*/ 93266 h 93265"/>
                      <a:gd name="connsiteX2" fmla="*/ 3376 w 6622"/>
                      <a:gd name="connsiteY2" fmla="*/ 93266 h 93265"/>
                      <a:gd name="connsiteX3" fmla="*/ 3 w 6622"/>
                      <a:gd name="connsiteY3" fmla="*/ 89893 h 93265"/>
                      <a:gd name="connsiteX4" fmla="*/ 3 w 6622"/>
                      <a:gd name="connsiteY4" fmla="*/ 3373 h 93265"/>
                      <a:gd name="connsiteX5" fmla="*/ 3111 w 6622"/>
                      <a:gd name="connsiteY5" fmla="*/ 0 h 93265"/>
                      <a:gd name="connsiteX6" fmla="*/ 3376 w 6622"/>
                      <a:gd name="connsiteY6" fmla="*/ 0 h 93265"/>
                      <a:gd name="connsiteX7" fmla="*/ 3376 w 6622"/>
                      <a:gd name="connsiteY7" fmla="*/ 0 h 93265"/>
                      <a:gd name="connsiteX8" fmla="*/ 6622 w 6622"/>
                      <a:gd name="connsiteY8" fmla="*/ 3243 h 93265"/>
                      <a:gd name="connsiteX9" fmla="*/ 6620 w 6622"/>
                      <a:gd name="connsiteY9" fmla="*/ 3373 h 93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6622" h="93265">
                        <a:moveTo>
                          <a:pt x="6620" y="89893"/>
                        </a:moveTo>
                        <a:cubicBezTo>
                          <a:pt x="6621" y="91709"/>
                          <a:pt x="5189" y="93201"/>
                          <a:pt x="3376" y="93266"/>
                        </a:cubicBezTo>
                        <a:lnTo>
                          <a:pt x="3376" y="93266"/>
                        </a:lnTo>
                        <a:cubicBezTo>
                          <a:pt x="1513" y="93266"/>
                          <a:pt x="3" y="91761"/>
                          <a:pt x="3" y="89893"/>
                        </a:cubicBezTo>
                        <a:lnTo>
                          <a:pt x="3" y="3373"/>
                        </a:lnTo>
                        <a:cubicBezTo>
                          <a:pt x="-70" y="1583"/>
                          <a:pt x="1321" y="78"/>
                          <a:pt x="3111" y="0"/>
                        </a:cubicBezTo>
                        <a:cubicBezTo>
                          <a:pt x="3200" y="0"/>
                          <a:pt x="3288" y="0"/>
                          <a:pt x="3376" y="0"/>
                        </a:cubicBezTo>
                        <a:lnTo>
                          <a:pt x="3376" y="0"/>
                        </a:lnTo>
                        <a:cubicBezTo>
                          <a:pt x="5168" y="0"/>
                          <a:pt x="6621" y="1453"/>
                          <a:pt x="6622" y="3243"/>
                        </a:cubicBezTo>
                        <a:cubicBezTo>
                          <a:pt x="6622" y="3282"/>
                          <a:pt x="6621" y="3334"/>
                          <a:pt x="6620" y="3373"/>
                        </a:cubicBezTo>
                        <a:close/>
                      </a:path>
                    </a:pathLst>
                  </a:custGeom>
                  <a:solidFill>
                    <a:srgbClr val="E6E7E7">
                      <a:alpha val="60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5" name="Freeform 214">
                    <a:extLst>
                      <a:ext uri="{FF2B5EF4-FFF2-40B4-BE49-F238E27FC236}">
                        <a16:creationId xmlns:a16="http://schemas.microsoft.com/office/drawing/2014/main" id="{4A0DE90A-37B9-6049-ABC6-FEFC357ECF2A}"/>
                      </a:ext>
                    </a:extLst>
                  </p:cNvPr>
                  <p:cNvSpPr/>
                  <p:nvPr/>
                </p:nvSpPr>
                <p:spPr>
                  <a:xfrm>
                    <a:off x="3269220" y="2816093"/>
                    <a:ext cx="124810" cy="102086"/>
                  </a:xfrm>
                  <a:custGeom>
                    <a:avLst/>
                    <a:gdLst>
                      <a:gd name="connsiteX0" fmla="*/ 124810 w 124810"/>
                      <a:gd name="connsiteY0" fmla="*/ 0 h 102086"/>
                      <a:gd name="connsiteX1" fmla="*/ 124810 w 124810"/>
                      <a:gd name="connsiteY1" fmla="*/ 102086 h 102086"/>
                      <a:gd name="connsiteX2" fmla="*/ 0 w 124810"/>
                      <a:gd name="connsiteY2" fmla="*/ 102086 h 102086"/>
                      <a:gd name="connsiteX3" fmla="*/ 124810 w 124810"/>
                      <a:gd name="connsiteY3" fmla="*/ 0 h 10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4810" h="102086">
                        <a:moveTo>
                          <a:pt x="124810" y="0"/>
                        </a:moveTo>
                        <a:lnTo>
                          <a:pt x="124810" y="102086"/>
                        </a:lnTo>
                        <a:lnTo>
                          <a:pt x="0" y="102086"/>
                        </a:lnTo>
                        <a:cubicBezTo>
                          <a:pt x="81088" y="86780"/>
                          <a:pt x="124810" y="0"/>
                          <a:pt x="124810" y="0"/>
                        </a:cubicBezTo>
                        <a:close/>
                      </a:path>
                    </a:pathLst>
                  </a:custGeom>
                  <a:solidFill>
                    <a:srgbClr val="AB3337">
                      <a:alpha val="26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6" name="Freeform 215">
                    <a:extLst>
                      <a:ext uri="{FF2B5EF4-FFF2-40B4-BE49-F238E27FC236}">
                        <a16:creationId xmlns:a16="http://schemas.microsoft.com/office/drawing/2014/main" id="{1B435EA7-3C2D-3B43-8C0D-D1AA1732E616}"/>
                      </a:ext>
                    </a:extLst>
                  </p:cNvPr>
                  <p:cNvSpPr/>
                  <p:nvPr/>
                </p:nvSpPr>
                <p:spPr>
                  <a:xfrm>
                    <a:off x="3301137" y="2836458"/>
                    <a:ext cx="60718" cy="60706"/>
                  </a:xfrm>
                  <a:custGeom>
                    <a:avLst/>
                    <a:gdLst>
                      <a:gd name="connsiteX0" fmla="*/ 60719 w 60718"/>
                      <a:gd name="connsiteY0" fmla="*/ 30353 h 60706"/>
                      <a:gd name="connsiteX1" fmla="*/ 30359 w 60718"/>
                      <a:gd name="connsiteY1" fmla="*/ 60707 h 60706"/>
                      <a:gd name="connsiteX2" fmla="*/ 0 w 60718"/>
                      <a:gd name="connsiteY2" fmla="*/ 30353 h 60706"/>
                      <a:gd name="connsiteX3" fmla="*/ 30359 w 60718"/>
                      <a:gd name="connsiteY3" fmla="*/ 0 h 60706"/>
                      <a:gd name="connsiteX4" fmla="*/ 30489 w 60718"/>
                      <a:gd name="connsiteY4" fmla="*/ 0 h 60706"/>
                      <a:gd name="connsiteX5" fmla="*/ 60719 w 60718"/>
                      <a:gd name="connsiteY5" fmla="*/ 30224 h 60706"/>
                      <a:gd name="connsiteX6" fmla="*/ 60719 w 60718"/>
                      <a:gd name="connsiteY6" fmla="*/ 30353 h 60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718" h="60706">
                        <a:moveTo>
                          <a:pt x="60719" y="30353"/>
                        </a:moveTo>
                        <a:cubicBezTo>
                          <a:pt x="60719" y="47113"/>
                          <a:pt x="47126" y="60707"/>
                          <a:pt x="30359" y="60707"/>
                        </a:cubicBezTo>
                        <a:cubicBezTo>
                          <a:pt x="13592" y="60707"/>
                          <a:pt x="0" y="47113"/>
                          <a:pt x="0" y="30353"/>
                        </a:cubicBezTo>
                        <a:cubicBezTo>
                          <a:pt x="0" y="13594"/>
                          <a:pt x="13593" y="0"/>
                          <a:pt x="30359" y="0"/>
                        </a:cubicBezTo>
                        <a:cubicBezTo>
                          <a:pt x="30402" y="0"/>
                          <a:pt x="30446" y="0"/>
                          <a:pt x="30489" y="0"/>
                        </a:cubicBezTo>
                        <a:cubicBezTo>
                          <a:pt x="47184" y="0"/>
                          <a:pt x="60719" y="13529"/>
                          <a:pt x="60719" y="30224"/>
                        </a:cubicBezTo>
                        <a:cubicBezTo>
                          <a:pt x="60719" y="30263"/>
                          <a:pt x="60719" y="30315"/>
                          <a:pt x="60719" y="30353"/>
                        </a:cubicBezTo>
                        <a:close/>
                      </a:path>
                    </a:pathLst>
                  </a:custGeom>
                  <a:solidFill>
                    <a:srgbClr val="FCD683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" name="Graphic 10">
                  <a:extLst>
                    <a:ext uri="{FF2B5EF4-FFF2-40B4-BE49-F238E27FC236}">
                      <a16:creationId xmlns:a16="http://schemas.microsoft.com/office/drawing/2014/main" id="{95BDB1B7-1D8F-E141-87FA-2105A3851FE4}"/>
                    </a:ext>
                  </a:extLst>
                </p:cNvPr>
                <p:cNvGrpSpPr/>
                <p:nvPr/>
              </p:nvGrpSpPr>
              <p:grpSpPr>
                <a:xfrm>
                  <a:off x="3408173" y="2771211"/>
                  <a:ext cx="124810" cy="166165"/>
                  <a:chOff x="3408173" y="2771211"/>
                  <a:chExt cx="124810" cy="166165"/>
                </a:xfrm>
                <a:solidFill>
                  <a:schemeClr val="accent1"/>
                </a:solidFill>
              </p:grpSpPr>
              <p:sp>
                <p:nvSpPr>
                  <p:cNvPr id="218" name="Freeform 217">
                    <a:extLst>
                      <a:ext uri="{FF2B5EF4-FFF2-40B4-BE49-F238E27FC236}">
                        <a16:creationId xmlns:a16="http://schemas.microsoft.com/office/drawing/2014/main" id="{AC6EB41F-DD08-EB47-824B-832FC8FEED18}"/>
                      </a:ext>
                    </a:extLst>
                  </p:cNvPr>
                  <p:cNvSpPr/>
                  <p:nvPr/>
                </p:nvSpPr>
                <p:spPr>
                  <a:xfrm>
                    <a:off x="3408173" y="2803121"/>
                    <a:ext cx="124810" cy="134255"/>
                  </a:xfrm>
                  <a:custGeom>
                    <a:avLst/>
                    <a:gdLst>
                      <a:gd name="connsiteX0" fmla="*/ 124810 w 124810"/>
                      <a:gd name="connsiteY0" fmla="*/ 12972 h 134255"/>
                      <a:gd name="connsiteX1" fmla="*/ 123902 w 124810"/>
                      <a:gd name="connsiteY1" fmla="*/ 12972 h 134255"/>
                      <a:gd name="connsiteX2" fmla="*/ 105609 w 124810"/>
                      <a:gd name="connsiteY2" fmla="*/ 0 h 134255"/>
                      <a:gd name="connsiteX3" fmla="*/ 16218 w 124810"/>
                      <a:gd name="connsiteY3" fmla="*/ 0 h 134255"/>
                      <a:gd name="connsiteX4" fmla="*/ 778 w 124810"/>
                      <a:gd name="connsiteY4" fmla="*/ 12972 h 134255"/>
                      <a:gd name="connsiteX5" fmla="*/ 0 w 124810"/>
                      <a:gd name="connsiteY5" fmla="*/ 12972 h 134255"/>
                      <a:gd name="connsiteX6" fmla="*/ 0 w 124810"/>
                      <a:gd name="connsiteY6" fmla="*/ 127640 h 134255"/>
                      <a:gd name="connsiteX7" fmla="*/ 0 w 124810"/>
                      <a:gd name="connsiteY7" fmla="*/ 127640 h 134255"/>
                      <a:gd name="connsiteX8" fmla="*/ 0 w 124810"/>
                      <a:gd name="connsiteY8" fmla="*/ 127640 h 134255"/>
                      <a:gd name="connsiteX9" fmla="*/ 6617 w 124810"/>
                      <a:gd name="connsiteY9" fmla="*/ 134256 h 134255"/>
                      <a:gd name="connsiteX10" fmla="*/ 118194 w 124810"/>
                      <a:gd name="connsiteY10" fmla="*/ 134256 h 134255"/>
                      <a:gd name="connsiteX11" fmla="*/ 124810 w 124810"/>
                      <a:gd name="connsiteY11" fmla="*/ 127640 h 134255"/>
                      <a:gd name="connsiteX12" fmla="*/ 124810 w 124810"/>
                      <a:gd name="connsiteY12" fmla="*/ 127640 h 134255"/>
                      <a:gd name="connsiteX13" fmla="*/ 124810 w 124810"/>
                      <a:gd name="connsiteY13" fmla="*/ 127640 h 134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24810" h="134255">
                        <a:moveTo>
                          <a:pt x="124810" y="12972"/>
                        </a:moveTo>
                        <a:lnTo>
                          <a:pt x="123902" y="12972"/>
                        </a:lnTo>
                        <a:lnTo>
                          <a:pt x="105609" y="0"/>
                        </a:lnTo>
                        <a:lnTo>
                          <a:pt x="16218" y="0"/>
                        </a:lnTo>
                        <a:lnTo>
                          <a:pt x="778" y="12972"/>
                        </a:lnTo>
                        <a:lnTo>
                          <a:pt x="0" y="12972"/>
                        </a:lnTo>
                        <a:lnTo>
                          <a:pt x="0" y="127640"/>
                        </a:lnTo>
                        <a:lnTo>
                          <a:pt x="0" y="127640"/>
                        </a:lnTo>
                        <a:lnTo>
                          <a:pt x="0" y="127640"/>
                        </a:lnTo>
                        <a:cubicBezTo>
                          <a:pt x="0" y="131298"/>
                          <a:pt x="2958" y="134256"/>
                          <a:pt x="6617" y="134256"/>
                        </a:cubicBezTo>
                        <a:lnTo>
                          <a:pt x="118194" y="134256"/>
                        </a:lnTo>
                        <a:cubicBezTo>
                          <a:pt x="121852" y="134256"/>
                          <a:pt x="124810" y="131298"/>
                          <a:pt x="124810" y="127640"/>
                        </a:cubicBezTo>
                        <a:lnTo>
                          <a:pt x="124810" y="127640"/>
                        </a:lnTo>
                        <a:lnTo>
                          <a:pt x="124810" y="127640"/>
                        </a:lnTo>
                        <a:close/>
                      </a:path>
                    </a:pathLst>
                  </a:custGeom>
                  <a:solidFill>
                    <a:srgbClr val="E6E7E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9" name="Freeform 218">
                    <a:extLst>
                      <a:ext uri="{FF2B5EF4-FFF2-40B4-BE49-F238E27FC236}">
                        <a16:creationId xmlns:a16="http://schemas.microsoft.com/office/drawing/2014/main" id="{8EDB9301-7B56-2D4A-9BDE-CA387E256D82}"/>
                      </a:ext>
                    </a:extLst>
                  </p:cNvPr>
                  <p:cNvSpPr/>
                  <p:nvPr/>
                </p:nvSpPr>
                <p:spPr>
                  <a:xfrm>
                    <a:off x="3408173" y="2815444"/>
                    <a:ext cx="124810" cy="102734"/>
                  </a:xfrm>
                  <a:custGeom>
                    <a:avLst/>
                    <a:gdLst>
                      <a:gd name="connsiteX0" fmla="*/ 124810 w 124810"/>
                      <a:gd name="connsiteY0" fmla="*/ 649 h 102734"/>
                      <a:gd name="connsiteX1" fmla="*/ 124810 w 124810"/>
                      <a:gd name="connsiteY1" fmla="*/ 102735 h 102734"/>
                      <a:gd name="connsiteX2" fmla="*/ 0 w 124810"/>
                      <a:gd name="connsiteY2" fmla="*/ 102735 h 102734"/>
                      <a:gd name="connsiteX3" fmla="*/ 0 w 124810"/>
                      <a:gd name="connsiteY3" fmla="*/ 649 h 102734"/>
                      <a:gd name="connsiteX4" fmla="*/ 778 w 124810"/>
                      <a:gd name="connsiteY4" fmla="*/ 0 h 102734"/>
                      <a:gd name="connsiteX5" fmla="*/ 123902 w 124810"/>
                      <a:gd name="connsiteY5" fmla="*/ 0 h 102734"/>
                      <a:gd name="connsiteX6" fmla="*/ 124810 w 124810"/>
                      <a:gd name="connsiteY6" fmla="*/ 649 h 102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810" h="102734">
                        <a:moveTo>
                          <a:pt x="124810" y="649"/>
                        </a:moveTo>
                        <a:lnTo>
                          <a:pt x="124810" y="102735"/>
                        </a:lnTo>
                        <a:lnTo>
                          <a:pt x="0" y="102735"/>
                        </a:lnTo>
                        <a:lnTo>
                          <a:pt x="0" y="649"/>
                        </a:lnTo>
                        <a:lnTo>
                          <a:pt x="778" y="0"/>
                        </a:lnTo>
                        <a:lnTo>
                          <a:pt x="123902" y="0"/>
                        </a:lnTo>
                        <a:lnTo>
                          <a:pt x="124810" y="649"/>
                        </a:lnTo>
                        <a:close/>
                      </a:path>
                    </a:pathLst>
                  </a:custGeom>
                  <a:solidFill>
                    <a:srgbClr val="E24449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0" name="Freeform 219">
                    <a:extLst>
                      <a:ext uri="{FF2B5EF4-FFF2-40B4-BE49-F238E27FC236}">
                        <a16:creationId xmlns:a16="http://schemas.microsoft.com/office/drawing/2014/main" id="{30C10B0B-0BC4-5F46-838B-FCB75896AEEA}"/>
                      </a:ext>
                    </a:extLst>
                  </p:cNvPr>
                  <p:cNvSpPr/>
                  <p:nvPr/>
                </p:nvSpPr>
                <p:spPr>
                  <a:xfrm>
                    <a:off x="3424390" y="2771211"/>
                    <a:ext cx="89002" cy="32169"/>
                  </a:xfrm>
                  <a:custGeom>
                    <a:avLst/>
                    <a:gdLst>
                      <a:gd name="connsiteX0" fmla="*/ 0 w 89002"/>
                      <a:gd name="connsiteY0" fmla="*/ 0 h 32169"/>
                      <a:gd name="connsiteX1" fmla="*/ 89002 w 89002"/>
                      <a:gd name="connsiteY1" fmla="*/ 0 h 32169"/>
                      <a:gd name="connsiteX2" fmla="*/ 89002 w 89002"/>
                      <a:gd name="connsiteY2" fmla="*/ 32170 h 32169"/>
                      <a:gd name="connsiteX3" fmla="*/ 0 w 89002"/>
                      <a:gd name="connsiteY3" fmla="*/ 3217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002" h="32169">
                        <a:moveTo>
                          <a:pt x="0" y="0"/>
                        </a:moveTo>
                        <a:lnTo>
                          <a:pt x="89002" y="0"/>
                        </a:lnTo>
                        <a:lnTo>
                          <a:pt x="89002" y="32170"/>
                        </a:lnTo>
                        <a:lnTo>
                          <a:pt x="0" y="32170"/>
                        </a:lnTo>
                        <a:close/>
                      </a:path>
                    </a:pathLst>
                  </a:custGeom>
                  <a:solidFill>
                    <a:srgbClr val="E6E7E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1" name="Freeform 220">
                    <a:extLst>
                      <a:ext uri="{FF2B5EF4-FFF2-40B4-BE49-F238E27FC236}">
                        <a16:creationId xmlns:a16="http://schemas.microsoft.com/office/drawing/2014/main" id="{C9B329D9-7494-B444-AE5B-8040C785FF63}"/>
                      </a:ext>
                    </a:extLst>
                  </p:cNvPr>
                  <p:cNvSpPr/>
                  <p:nvPr/>
                </p:nvSpPr>
                <p:spPr>
                  <a:xfrm>
                    <a:off x="3424390" y="2771211"/>
                    <a:ext cx="6097" cy="32169"/>
                  </a:xfrm>
                  <a:custGeom>
                    <a:avLst/>
                    <a:gdLst>
                      <a:gd name="connsiteX0" fmla="*/ 0 w 6097"/>
                      <a:gd name="connsiteY0" fmla="*/ 0 h 32169"/>
                      <a:gd name="connsiteX1" fmla="*/ 6098 w 6097"/>
                      <a:gd name="connsiteY1" fmla="*/ 0 h 32169"/>
                      <a:gd name="connsiteX2" fmla="*/ 6098 w 6097"/>
                      <a:gd name="connsiteY2" fmla="*/ 32170 h 32169"/>
                      <a:gd name="connsiteX3" fmla="*/ 0 w 6097"/>
                      <a:gd name="connsiteY3" fmla="*/ 3217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7" h="32169">
                        <a:moveTo>
                          <a:pt x="0" y="0"/>
                        </a:moveTo>
                        <a:lnTo>
                          <a:pt x="6098" y="0"/>
                        </a:lnTo>
                        <a:lnTo>
                          <a:pt x="6098" y="32170"/>
                        </a:lnTo>
                        <a:lnTo>
                          <a:pt x="0" y="32170"/>
                        </a:lnTo>
                        <a:close/>
                      </a:path>
                    </a:pathLst>
                  </a:custGeom>
                  <a:solidFill>
                    <a:srgbClr val="B5B6B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2" name="Freeform 221">
                    <a:extLst>
                      <a:ext uri="{FF2B5EF4-FFF2-40B4-BE49-F238E27FC236}">
                        <a16:creationId xmlns:a16="http://schemas.microsoft.com/office/drawing/2014/main" id="{C30993A3-3798-764D-B5F8-D251FCE70963}"/>
                      </a:ext>
                    </a:extLst>
                  </p:cNvPr>
                  <p:cNvSpPr/>
                  <p:nvPr/>
                </p:nvSpPr>
                <p:spPr>
                  <a:xfrm>
                    <a:off x="3438272" y="2771211"/>
                    <a:ext cx="6097" cy="32169"/>
                  </a:xfrm>
                  <a:custGeom>
                    <a:avLst/>
                    <a:gdLst>
                      <a:gd name="connsiteX0" fmla="*/ 0 w 6097"/>
                      <a:gd name="connsiteY0" fmla="*/ 0 h 32169"/>
                      <a:gd name="connsiteX1" fmla="*/ 6098 w 6097"/>
                      <a:gd name="connsiteY1" fmla="*/ 0 h 32169"/>
                      <a:gd name="connsiteX2" fmla="*/ 6098 w 6097"/>
                      <a:gd name="connsiteY2" fmla="*/ 32170 h 32169"/>
                      <a:gd name="connsiteX3" fmla="*/ 0 w 6097"/>
                      <a:gd name="connsiteY3" fmla="*/ 3217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7" h="32169">
                        <a:moveTo>
                          <a:pt x="0" y="0"/>
                        </a:moveTo>
                        <a:lnTo>
                          <a:pt x="6098" y="0"/>
                        </a:lnTo>
                        <a:lnTo>
                          <a:pt x="6098" y="32170"/>
                        </a:lnTo>
                        <a:lnTo>
                          <a:pt x="0" y="32170"/>
                        </a:lnTo>
                        <a:close/>
                      </a:path>
                    </a:pathLst>
                  </a:custGeom>
                  <a:solidFill>
                    <a:srgbClr val="B5B6B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3" name="Freeform 222">
                    <a:extLst>
                      <a:ext uri="{FF2B5EF4-FFF2-40B4-BE49-F238E27FC236}">
                        <a16:creationId xmlns:a16="http://schemas.microsoft.com/office/drawing/2014/main" id="{47E50AAD-B7F6-B04E-AF76-AB443E39D512}"/>
                      </a:ext>
                    </a:extLst>
                  </p:cNvPr>
                  <p:cNvSpPr/>
                  <p:nvPr/>
                </p:nvSpPr>
                <p:spPr>
                  <a:xfrm>
                    <a:off x="3452025" y="2771211"/>
                    <a:ext cx="6097" cy="32169"/>
                  </a:xfrm>
                  <a:custGeom>
                    <a:avLst/>
                    <a:gdLst>
                      <a:gd name="connsiteX0" fmla="*/ 0 w 6097"/>
                      <a:gd name="connsiteY0" fmla="*/ 0 h 32169"/>
                      <a:gd name="connsiteX1" fmla="*/ 6098 w 6097"/>
                      <a:gd name="connsiteY1" fmla="*/ 0 h 32169"/>
                      <a:gd name="connsiteX2" fmla="*/ 6098 w 6097"/>
                      <a:gd name="connsiteY2" fmla="*/ 32170 h 32169"/>
                      <a:gd name="connsiteX3" fmla="*/ 0 w 6097"/>
                      <a:gd name="connsiteY3" fmla="*/ 3217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7" h="32169">
                        <a:moveTo>
                          <a:pt x="0" y="0"/>
                        </a:moveTo>
                        <a:lnTo>
                          <a:pt x="6098" y="0"/>
                        </a:lnTo>
                        <a:lnTo>
                          <a:pt x="6098" y="32170"/>
                        </a:lnTo>
                        <a:lnTo>
                          <a:pt x="0" y="32170"/>
                        </a:lnTo>
                        <a:close/>
                      </a:path>
                    </a:pathLst>
                  </a:custGeom>
                  <a:solidFill>
                    <a:srgbClr val="B5B6B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4" name="Freeform 223">
                    <a:extLst>
                      <a:ext uri="{FF2B5EF4-FFF2-40B4-BE49-F238E27FC236}">
                        <a16:creationId xmlns:a16="http://schemas.microsoft.com/office/drawing/2014/main" id="{A951D9BA-4DCC-3644-85F9-2C7031762CFC}"/>
                      </a:ext>
                    </a:extLst>
                  </p:cNvPr>
                  <p:cNvSpPr/>
                  <p:nvPr/>
                </p:nvSpPr>
                <p:spPr>
                  <a:xfrm>
                    <a:off x="3465907" y="2771211"/>
                    <a:ext cx="6097" cy="32169"/>
                  </a:xfrm>
                  <a:custGeom>
                    <a:avLst/>
                    <a:gdLst>
                      <a:gd name="connsiteX0" fmla="*/ 0 w 6097"/>
                      <a:gd name="connsiteY0" fmla="*/ 0 h 32169"/>
                      <a:gd name="connsiteX1" fmla="*/ 6098 w 6097"/>
                      <a:gd name="connsiteY1" fmla="*/ 0 h 32169"/>
                      <a:gd name="connsiteX2" fmla="*/ 6098 w 6097"/>
                      <a:gd name="connsiteY2" fmla="*/ 32170 h 32169"/>
                      <a:gd name="connsiteX3" fmla="*/ 0 w 6097"/>
                      <a:gd name="connsiteY3" fmla="*/ 3217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7" h="32169">
                        <a:moveTo>
                          <a:pt x="0" y="0"/>
                        </a:moveTo>
                        <a:lnTo>
                          <a:pt x="6098" y="0"/>
                        </a:lnTo>
                        <a:lnTo>
                          <a:pt x="6098" y="32170"/>
                        </a:lnTo>
                        <a:lnTo>
                          <a:pt x="0" y="32170"/>
                        </a:lnTo>
                        <a:close/>
                      </a:path>
                    </a:pathLst>
                  </a:custGeom>
                  <a:solidFill>
                    <a:srgbClr val="B5B6B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5" name="Freeform 224">
                    <a:extLst>
                      <a:ext uri="{FF2B5EF4-FFF2-40B4-BE49-F238E27FC236}">
                        <a16:creationId xmlns:a16="http://schemas.microsoft.com/office/drawing/2014/main" id="{6F541D55-6FB8-3A46-81A6-22B5F25A8B59}"/>
                      </a:ext>
                    </a:extLst>
                  </p:cNvPr>
                  <p:cNvSpPr/>
                  <p:nvPr/>
                </p:nvSpPr>
                <p:spPr>
                  <a:xfrm>
                    <a:off x="3479660" y="2771211"/>
                    <a:ext cx="6097" cy="32169"/>
                  </a:xfrm>
                  <a:custGeom>
                    <a:avLst/>
                    <a:gdLst>
                      <a:gd name="connsiteX0" fmla="*/ 0 w 6097"/>
                      <a:gd name="connsiteY0" fmla="*/ 0 h 32169"/>
                      <a:gd name="connsiteX1" fmla="*/ 6098 w 6097"/>
                      <a:gd name="connsiteY1" fmla="*/ 0 h 32169"/>
                      <a:gd name="connsiteX2" fmla="*/ 6098 w 6097"/>
                      <a:gd name="connsiteY2" fmla="*/ 32170 h 32169"/>
                      <a:gd name="connsiteX3" fmla="*/ 0 w 6097"/>
                      <a:gd name="connsiteY3" fmla="*/ 3217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7" h="32169">
                        <a:moveTo>
                          <a:pt x="0" y="0"/>
                        </a:moveTo>
                        <a:lnTo>
                          <a:pt x="6098" y="0"/>
                        </a:lnTo>
                        <a:lnTo>
                          <a:pt x="6098" y="32170"/>
                        </a:lnTo>
                        <a:lnTo>
                          <a:pt x="0" y="32170"/>
                        </a:lnTo>
                        <a:close/>
                      </a:path>
                    </a:pathLst>
                  </a:custGeom>
                  <a:solidFill>
                    <a:srgbClr val="B5B6B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6" name="Freeform 225">
                    <a:extLst>
                      <a:ext uri="{FF2B5EF4-FFF2-40B4-BE49-F238E27FC236}">
                        <a16:creationId xmlns:a16="http://schemas.microsoft.com/office/drawing/2014/main" id="{386884F7-EDA7-2C47-975C-340520E56FC7}"/>
                      </a:ext>
                    </a:extLst>
                  </p:cNvPr>
                  <p:cNvSpPr/>
                  <p:nvPr/>
                </p:nvSpPr>
                <p:spPr>
                  <a:xfrm>
                    <a:off x="3493542" y="2771211"/>
                    <a:ext cx="6097" cy="32169"/>
                  </a:xfrm>
                  <a:custGeom>
                    <a:avLst/>
                    <a:gdLst>
                      <a:gd name="connsiteX0" fmla="*/ 0 w 6097"/>
                      <a:gd name="connsiteY0" fmla="*/ 0 h 32169"/>
                      <a:gd name="connsiteX1" fmla="*/ 6098 w 6097"/>
                      <a:gd name="connsiteY1" fmla="*/ 0 h 32169"/>
                      <a:gd name="connsiteX2" fmla="*/ 6098 w 6097"/>
                      <a:gd name="connsiteY2" fmla="*/ 32170 h 32169"/>
                      <a:gd name="connsiteX3" fmla="*/ 0 w 6097"/>
                      <a:gd name="connsiteY3" fmla="*/ 3217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7" h="32169">
                        <a:moveTo>
                          <a:pt x="0" y="0"/>
                        </a:moveTo>
                        <a:lnTo>
                          <a:pt x="6098" y="0"/>
                        </a:lnTo>
                        <a:lnTo>
                          <a:pt x="6098" y="32170"/>
                        </a:lnTo>
                        <a:lnTo>
                          <a:pt x="0" y="32170"/>
                        </a:lnTo>
                        <a:close/>
                      </a:path>
                    </a:pathLst>
                  </a:custGeom>
                  <a:solidFill>
                    <a:srgbClr val="B5B6B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7" name="Freeform 226">
                    <a:extLst>
                      <a:ext uri="{FF2B5EF4-FFF2-40B4-BE49-F238E27FC236}">
                        <a16:creationId xmlns:a16="http://schemas.microsoft.com/office/drawing/2014/main" id="{C64A585B-9757-864D-A4A3-CEC8A1642244}"/>
                      </a:ext>
                    </a:extLst>
                  </p:cNvPr>
                  <p:cNvSpPr/>
                  <p:nvPr/>
                </p:nvSpPr>
                <p:spPr>
                  <a:xfrm>
                    <a:off x="3507294" y="2771211"/>
                    <a:ext cx="6097" cy="32169"/>
                  </a:xfrm>
                  <a:custGeom>
                    <a:avLst/>
                    <a:gdLst>
                      <a:gd name="connsiteX0" fmla="*/ 0 w 6097"/>
                      <a:gd name="connsiteY0" fmla="*/ 0 h 32169"/>
                      <a:gd name="connsiteX1" fmla="*/ 6098 w 6097"/>
                      <a:gd name="connsiteY1" fmla="*/ 0 h 32169"/>
                      <a:gd name="connsiteX2" fmla="*/ 6098 w 6097"/>
                      <a:gd name="connsiteY2" fmla="*/ 32170 h 32169"/>
                      <a:gd name="connsiteX3" fmla="*/ 0 w 6097"/>
                      <a:gd name="connsiteY3" fmla="*/ 3217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7" h="32169">
                        <a:moveTo>
                          <a:pt x="0" y="0"/>
                        </a:moveTo>
                        <a:lnTo>
                          <a:pt x="6098" y="0"/>
                        </a:lnTo>
                        <a:lnTo>
                          <a:pt x="6098" y="32170"/>
                        </a:lnTo>
                        <a:lnTo>
                          <a:pt x="0" y="32170"/>
                        </a:lnTo>
                        <a:close/>
                      </a:path>
                    </a:pathLst>
                  </a:custGeom>
                  <a:solidFill>
                    <a:srgbClr val="B5B6B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8" name="Freeform 227">
                    <a:extLst>
                      <a:ext uri="{FF2B5EF4-FFF2-40B4-BE49-F238E27FC236}">
                        <a16:creationId xmlns:a16="http://schemas.microsoft.com/office/drawing/2014/main" id="{17997D5C-56AF-D34D-8991-3988F594720E}"/>
                      </a:ext>
                    </a:extLst>
                  </p:cNvPr>
                  <p:cNvSpPr/>
                  <p:nvPr/>
                </p:nvSpPr>
                <p:spPr>
                  <a:xfrm>
                    <a:off x="3424390" y="2771211"/>
                    <a:ext cx="89002" cy="32169"/>
                  </a:xfrm>
                  <a:custGeom>
                    <a:avLst/>
                    <a:gdLst>
                      <a:gd name="connsiteX0" fmla="*/ 89002 w 89002"/>
                      <a:gd name="connsiteY0" fmla="*/ 0 h 32169"/>
                      <a:gd name="connsiteX1" fmla="*/ 89002 w 89002"/>
                      <a:gd name="connsiteY1" fmla="*/ 32169 h 32169"/>
                      <a:gd name="connsiteX2" fmla="*/ 0 w 89002"/>
                      <a:gd name="connsiteY2" fmla="*/ 32169 h 32169"/>
                      <a:gd name="connsiteX3" fmla="*/ 0 w 89002"/>
                      <a:gd name="connsiteY3" fmla="*/ 32169 h 32169"/>
                      <a:gd name="connsiteX4" fmla="*/ 89002 w 89002"/>
                      <a:gd name="connsiteY4" fmla="*/ 0 h 32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002" h="32169">
                        <a:moveTo>
                          <a:pt x="89002" y="0"/>
                        </a:moveTo>
                        <a:lnTo>
                          <a:pt x="89002" y="32169"/>
                        </a:lnTo>
                        <a:lnTo>
                          <a:pt x="0" y="32169"/>
                        </a:lnTo>
                        <a:lnTo>
                          <a:pt x="0" y="32169"/>
                        </a:lnTo>
                        <a:cubicBezTo>
                          <a:pt x="32072" y="29899"/>
                          <a:pt x="62885" y="18757"/>
                          <a:pt x="89002" y="0"/>
                        </a:cubicBezTo>
                        <a:close/>
                      </a:path>
                    </a:pathLst>
                  </a:custGeom>
                  <a:solidFill>
                    <a:srgbClr val="AEAEAF">
                      <a:alpha val="43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9" name="Freeform 228">
                    <a:extLst>
                      <a:ext uri="{FF2B5EF4-FFF2-40B4-BE49-F238E27FC236}">
                        <a16:creationId xmlns:a16="http://schemas.microsoft.com/office/drawing/2014/main" id="{D39E62E1-9885-8745-90D0-5EC2498286CD}"/>
                      </a:ext>
                    </a:extLst>
                  </p:cNvPr>
                  <p:cNvSpPr/>
                  <p:nvPr/>
                </p:nvSpPr>
                <p:spPr>
                  <a:xfrm>
                    <a:off x="3415827" y="2821152"/>
                    <a:ext cx="6746" cy="93265"/>
                  </a:xfrm>
                  <a:custGeom>
                    <a:avLst/>
                    <a:gdLst>
                      <a:gd name="connsiteX0" fmla="*/ 6746 w 6746"/>
                      <a:gd name="connsiteY0" fmla="*/ 89893 h 93265"/>
                      <a:gd name="connsiteX1" fmla="*/ 3373 w 6746"/>
                      <a:gd name="connsiteY1" fmla="*/ 93266 h 93265"/>
                      <a:gd name="connsiteX2" fmla="*/ 3373 w 6746"/>
                      <a:gd name="connsiteY2" fmla="*/ 93266 h 93265"/>
                      <a:gd name="connsiteX3" fmla="*/ 0 w 6746"/>
                      <a:gd name="connsiteY3" fmla="*/ 89893 h 93265"/>
                      <a:gd name="connsiteX4" fmla="*/ 0 w 6746"/>
                      <a:gd name="connsiteY4" fmla="*/ 3373 h 93265"/>
                      <a:gd name="connsiteX5" fmla="*/ 3373 w 6746"/>
                      <a:gd name="connsiteY5" fmla="*/ 0 h 93265"/>
                      <a:gd name="connsiteX6" fmla="*/ 3373 w 6746"/>
                      <a:gd name="connsiteY6" fmla="*/ 0 h 93265"/>
                      <a:gd name="connsiteX7" fmla="*/ 6746 w 6746"/>
                      <a:gd name="connsiteY7" fmla="*/ 3373 h 93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746" h="93265">
                        <a:moveTo>
                          <a:pt x="6746" y="89893"/>
                        </a:moveTo>
                        <a:cubicBezTo>
                          <a:pt x="6746" y="91761"/>
                          <a:pt x="5242" y="93266"/>
                          <a:pt x="3373" y="93266"/>
                        </a:cubicBezTo>
                        <a:lnTo>
                          <a:pt x="3373" y="93266"/>
                        </a:lnTo>
                        <a:cubicBezTo>
                          <a:pt x="1505" y="93266"/>
                          <a:pt x="0" y="91761"/>
                          <a:pt x="0" y="89893"/>
                        </a:cubicBezTo>
                        <a:lnTo>
                          <a:pt x="0" y="3373"/>
                        </a:lnTo>
                        <a:cubicBezTo>
                          <a:pt x="0" y="1505"/>
                          <a:pt x="1505" y="0"/>
                          <a:pt x="3373" y="0"/>
                        </a:cubicBezTo>
                        <a:lnTo>
                          <a:pt x="3373" y="0"/>
                        </a:lnTo>
                        <a:cubicBezTo>
                          <a:pt x="5242" y="0"/>
                          <a:pt x="6746" y="1505"/>
                          <a:pt x="6746" y="3373"/>
                        </a:cubicBezTo>
                        <a:close/>
                      </a:path>
                    </a:pathLst>
                  </a:custGeom>
                  <a:solidFill>
                    <a:srgbClr val="E6E7E7">
                      <a:alpha val="60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0" name="Freeform 229">
                    <a:extLst>
                      <a:ext uri="{FF2B5EF4-FFF2-40B4-BE49-F238E27FC236}">
                        <a16:creationId xmlns:a16="http://schemas.microsoft.com/office/drawing/2014/main" id="{B92D1799-C276-664F-ABE9-FC6CD4ACF759}"/>
                      </a:ext>
                    </a:extLst>
                  </p:cNvPr>
                  <p:cNvSpPr/>
                  <p:nvPr/>
                </p:nvSpPr>
                <p:spPr>
                  <a:xfrm>
                    <a:off x="3408173" y="2816093"/>
                    <a:ext cx="124810" cy="102086"/>
                  </a:xfrm>
                  <a:custGeom>
                    <a:avLst/>
                    <a:gdLst>
                      <a:gd name="connsiteX0" fmla="*/ 124810 w 124810"/>
                      <a:gd name="connsiteY0" fmla="*/ 0 h 102086"/>
                      <a:gd name="connsiteX1" fmla="*/ 124810 w 124810"/>
                      <a:gd name="connsiteY1" fmla="*/ 102086 h 102086"/>
                      <a:gd name="connsiteX2" fmla="*/ 0 w 124810"/>
                      <a:gd name="connsiteY2" fmla="*/ 102086 h 102086"/>
                      <a:gd name="connsiteX3" fmla="*/ 124810 w 124810"/>
                      <a:gd name="connsiteY3" fmla="*/ 0 h 10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4810" h="102086">
                        <a:moveTo>
                          <a:pt x="124810" y="0"/>
                        </a:moveTo>
                        <a:lnTo>
                          <a:pt x="124810" y="102086"/>
                        </a:lnTo>
                        <a:lnTo>
                          <a:pt x="0" y="102086"/>
                        </a:lnTo>
                        <a:cubicBezTo>
                          <a:pt x="81088" y="86780"/>
                          <a:pt x="124810" y="0"/>
                          <a:pt x="124810" y="0"/>
                        </a:cubicBezTo>
                        <a:close/>
                      </a:path>
                    </a:pathLst>
                  </a:custGeom>
                  <a:solidFill>
                    <a:srgbClr val="AB3337">
                      <a:alpha val="26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1" name="Freeform 230">
                    <a:extLst>
                      <a:ext uri="{FF2B5EF4-FFF2-40B4-BE49-F238E27FC236}">
                        <a16:creationId xmlns:a16="http://schemas.microsoft.com/office/drawing/2014/main" id="{73F3F154-B7B0-044F-A7DD-9584A69D097C}"/>
                      </a:ext>
                    </a:extLst>
                  </p:cNvPr>
                  <p:cNvSpPr/>
                  <p:nvPr/>
                </p:nvSpPr>
                <p:spPr>
                  <a:xfrm>
                    <a:off x="3440218" y="2836458"/>
                    <a:ext cx="60718" cy="60706"/>
                  </a:xfrm>
                  <a:custGeom>
                    <a:avLst/>
                    <a:gdLst>
                      <a:gd name="connsiteX0" fmla="*/ 60719 w 60718"/>
                      <a:gd name="connsiteY0" fmla="*/ 30353 h 60706"/>
                      <a:gd name="connsiteX1" fmla="*/ 30359 w 60718"/>
                      <a:gd name="connsiteY1" fmla="*/ 60707 h 60706"/>
                      <a:gd name="connsiteX2" fmla="*/ 0 w 60718"/>
                      <a:gd name="connsiteY2" fmla="*/ 30353 h 60706"/>
                      <a:gd name="connsiteX3" fmla="*/ 30359 w 60718"/>
                      <a:gd name="connsiteY3" fmla="*/ 0 h 60706"/>
                      <a:gd name="connsiteX4" fmla="*/ 60719 w 60718"/>
                      <a:gd name="connsiteY4" fmla="*/ 30353 h 60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718" h="60706">
                        <a:moveTo>
                          <a:pt x="60719" y="30353"/>
                        </a:moveTo>
                        <a:cubicBezTo>
                          <a:pt x="60719" y="47113"/>
                          <a:pt x="47122" y="60707"/>
                          <a:pt x="30359" y="60707"/>
                        </a:cubicBezTo>
                        <a:cubicBezTo>
                          <a:pt x="13597" y="60707"/>
                          <a:pt x="0" y="47113"/>
                          <a:pt x="0" y="30353"/>
                        </a:cubicBezTo>
                        <a:cubicBezTo>
                          <a:pt x="0" y="13594"/>
                          <a:pt x="13597" y="0"/>
                          <a:pt x="30359" y="0"/>
                        </a:cubicBezTo>
                        <a:cubicBezTo>
                          <a:pt x="47122" y="0"/>
                          <a:pt x="60719" y="13594"/>
                          <a:pt x="60719" y="30353"/>
                        </a:cubicBezTo>
                        <a:close/>
                      </a:path>
                    </a:pathLst>
                  </a:custGeom>
                  <a:solidFill>
                    <a:srgbClr val="FCD683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32" name="Freeform 231">
                  <a:extLst>
                    <a:ext uri="{FF2B5EF4-FFF2-40B4-BE49-F238E27FC236}">
                      <a16:creationId xmlns:a16="http://schemas.microsoft.com/office/drawing/2014/main" id="{D0AD56A3-66CA-2C4B-A6DE-8C638007CD0E}"/>
                    </a:ext>
                  </a:extLst>
                </p:cNvPr>
                <p:cNvSpPr/>
                <p:nvPr/>
              </p:nvSpPr>
              <p:spPr>
                <a:xfrm>
                  <a:off x="6277904" y="2802213"/>
                  <a:ext cx="57864" cy="125045"/>
                </a:xfrm>
                <a:custGeom>
                  <a:avLst/>
                  <a:gdLst>
                    <a:gd name="connsiteX0" fmla="*/ 0 w 57864"/>
                    <a:gd name="connsiteY0" fmla="*/ 0 h 125045"/>
                    <a:gd name="connsiteX1" fmla="*/ 57864 w 57864"/>
                    <a:gd name="connsiteY1" fmla="*/ 0 h 125045"/>
                    <a:gd name="connsiteX2" fmla="*/ 57864 w 57864"/>
                    <a:gd name="connsiteY2" fmla="*/ 125046 h 125045"/>
                    <a:gd name="connsiteX3" fmla="*/ 0 w 57864"/>
                    <a:gd name="connsiteY3" fmla="*/ 125046 h 125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864" h="125045">
                      <a:moveTo>
                        <a:pt x="0" y="0"/>
                      </a:moveTo>
                      <a:lnTo>
                        <a:pt x="57864" y="0"/>
                      </a:lnTo>
                      <a:lnTo>
                        <a:pt x="57864" y="125046"/>
                      </a:lnTo>
                      <a:lnTo>
                        <a:pt x="0" y="125046"/>
                      </a:ln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3" name="Freeform 232">
                  <a:extLst>
                    <a:ext uri="{FF2B5EF4-FFF2-40B4-BE49-F238E27FC236}">
                      <a16:creationId xmlns:a16="http://schemas.microsoft.com/office/drawing/2014/main" id="{ADA836CF-5C0E-5348-A194-934606CC6631}"/>
                    </a:ext>
                  </a:extLst>
                </p:cNvPr>
                <p:cNvSpPr/>
                <p:nvPr/>
              </p:nvSpPr>
              <p:spPr>
                <a:xfrm>
                  <a:off x="6277904" y="2917401"/>
                  <a:ext cx="57864" cy="9858"/>
                </a:xfrm>
                <a:custGeom>
                  <a:avLst/>
                  <a:gdLst>
                    <a:gd name="connsiteX0" fmla="*/ 0 w 57864"/>
                    <a:gd name="connsiteY0" fmla="*/ 0 h 9858"/>
                    <a:gd name="connsiteX1" fmla="*/ 57864 w 57864"/>
                    <a:gd name="connsiteY1" fmla="*/ 0 h 9858"/>
                    <a:gd name="connsiteX2" fmla="*/ 57864 w 57864"/>
                    <a:gd name="connsiteY2" fmla="*/ 9858 h 9858"/>
                    <a:gd name="connsiteX3" fmla="*/ 0 w 57864"/>
                    <a:gd name="connsiteY3" fmla="*/ 9858 h 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864" h="9858">
                      <a:moveTo>
                        <a:pt x="0" y="0"/>
                      </a:moveTo>
                      <a:lnTo>
                        <a:pt x="57864" y="0"/>
                      </a:lnTo>
                      <a:lnTo>
                        <a:pt x="57864" y="9858"/>
                      </a:lnTo>
                      <a:lnTo>
                        <a:pt x="0" y="9858"/>
                      </a:lnTo>
                      <a:close/>
                    </a:path>
                  </a:pathLst>
                </a:custGeom>
                <a:solidFill>
                  <a:srgbClr val="8382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4" name="Freeform 233">
                  <a:extLst>
                    <a:ext uri="{FF2B5EF4-FFF2-40B4-BE49-F238E27FC236}">
                      <a16:creationId xmlns:a16="http://schemas.microsoft.com/office/drawing/2014/main" id="{6062D5F2-E353-6C43-BBE3-DEA50F0939BD}"/>
                    </a:ext>
                  </a:extLst>
                </p:cNvPr>
                <p:cNvSpPr/>
                <p:nvPr/>
              </p:nvSpPr>
              <p:spPr>
                <a:xfrm>
                  <a:off x="6302555" y="2802213"/>
                  <a:ext cx="8433" cy="125045"/>
                </a:xfrm>
                <a:custGeom>
                  <a:avLst/>
                  <a:gdLst>
                    <a:gd name="connsiteX0" fmla="*/ 0 w 8433"/>
                    <a:gd name="connsiteY0" fmla="*/ 0 h 125045"/>
                    <a:gd name="connsiteX1" fmla="*/ 8433 w 8433"/>
                    <a:gd name="connsiteY1" fmla="*/ 0 h 125045"/>
                    <a:gd name="connsiteX2" fmla="*/ 8433 w 8433"/>
                    <a:gd name="connsiteY2" fmla="*/ 125046 h 125045"/>
                    <a:gd name="connsiteX3" fmla="*/ 0 w 8433"/>
                    <a:gd name="connsiteY3" fmla="*/ 125046 h 125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33" h="125045">
                      <a:moveTo>
                        <a:pt x="0" y="0"/>
                      </a:moveTo>
                      <a:lnTo>
                        <a:pt x="8433" y="0"/>
                      </a:lnTo>
                      <a:lnTo>
                        <a:pt x="8433" y="125046"/>
                      </a:lnTo>
                      <a:lnTo>
                        <a:pt x="0" y="125046"/>
                      </a:lnTo>
                      <a:close/>
                    </a:path>
                  </a:pathLst>
                </a:custGeom>
                <a:solidFill>
                  <a:srgbClr val="8382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5" name="Freeform 234">
                  <a:extLst>
                    <a:ext uri="{FF2B5EF4-FFF2-40B4-BE49-F238E27FC236}">
                      <a16:creationId xmlns:a16="http://schemas.microsoft.com/office/drawing/2014/main" id="{87EDB1C2-AC27-4348-9FF5-1EDBF7A0F9DB}"/>
                    </a:ext>
                  </a:extLst>
                </p:cNvPr>
                <p:cNvSpPr/>
                <p:nvPr/>
              </p:nvSpPr>
              <p:spPr>
                <a:xfrm>
                  <a:off x="6248453" y="2924535"/>
                  <a:ext cx="116896" cy="13101"/>
                </a:xfrm>
                <a:custGeom>
                  <a:avLst/>
                  <a:gdLst>
                    <a:gd name="connsiteX0" fmla="*/ 0 w 116896"/>
                    <a:gd name="connsiteY0" fmla="*/ 6616 h 13101"/>
                    <a:gd name="connsiteX1" fmla="*/ 6617 w 116896"/>
                    <a:gd name="connsiteY1" fmla="*/ 0 h 13101"/>
                    <a:gd name="connsiteX2" fmla="*/ 110409 w 116896"/>
                    <a:gd name="connsiteY2" fmla="*/ 0 h 13101"/>
                    <a:gd name="connsiteX3" fmla="*/ 116896 w 116896"/>
                    <a:gd name="connsiteY3" fmla="*/ 6486 h 13101"/>
                    <a:gd name="connsiteX4" fmla="*/ 116896 w 116896"/>
                    <a:gd name="connsiteY4" fmla="*/ 6616 h 13101"/>
                    <a:gd name="connsiteX5" fmla="*/ 116896 w 116896"/>
                    <a:gd name="connsiteY5" fmla="*/ 6616 h 13101"/>
                    <a:gd name="connsiteX6" fmla="*/ 110409 w 116896"/>
                    <a:gd name="connsiteY6" fmla="*/ 13101 h 13101"/>
                    <a:gd name="connsiteX7" fmla="*/ 6617 w 116896"/>
                    <a:gd name="connsiteY7" fmla="*/ 13101 h 13101"/>
                    <a:gd name="connsiteX8" fmla="*/ 0 w 116896"/>
                    <a:gd name="connsiteY8" fmla="*/ 6616 h 13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896" h="13101">
                      <a:moveTo>
                        <a:pt x="0" y="6616"/>
                      </a:moveTo>
                      <a:cubicBezTo>
                        <a:pt x="0" y="2957"/>
                        <a:pt x="2958" y="0"/>
                        <a:pt x="6617" y="0"/>
                      </a:cubicBezTo>
                      <a:lnTo>
                        <a:pt x="110409" y="0"/>
                      </a:lnTo>
                      <a:cubicBezTo>
                        <a:pt x="113990" y="0"/>
                        <a:pt x="116896" y="2906"/>
                        <a:pt x="116896" y="6486"/>
                      </a:cubicBezTo>
                      <a:cubicBezTo>
                        <a:pt x="116896" y="6525"/>
                        <a:pt x="116896" y="6577"/>
                        <a:pt x="116896" y="6616"/>
                      </a:cubicBezTo>
                      <a:lnTo>
                        <a:pt x="116896" y="6616"/>
                      </a:lnTo>
                      <a:cubicBezTo>
                        <a:pt x="116896" y="10196"/>
                        <a:pt x="113990" y="13101"/>
                        <a:pt x="110409" y="13101"/>
                      </a:cubicBezTo>
                      <a:lnTo>
                        <a:pt x="6617" y="13101"/>
                      </a:lnTo>
                      <a:cubicBezTo>
                        <a:pt x="3010" y="13101"/>
                        <a:pt x="65" y="10222"/>
                        <a:pt x="0" y="6616"/>
                      </a:cubicBezTo>
                      <a:close/>
                    </a:path>
                  </a:pathLst>
                </a:custGeom>
                <a:solidFill>
                  <a:srgbClr val="A8AAAD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6" name="Freeform 235">
                  <a:extLst>
                    <a:ext uri="{FF2B5EF4-FFF2-40B4-BE49-F238E27FC236}">
                      <a16:creationId xmlns:a16="http://schemas.microsoft.com/office/drawing/2014/main" id="{59C8F639-4823-8648-AF94-FE2771716B24}"/>
                    </a:ext>
                  </a:extLst>
                </p:cNvPr>
                <p:cNvSpPr/>
                <p:nvPr/>
              </p:nvSpPr>
              <p:spPr>
                <a:xfrm>
                  <a:off x="6307744" y="2929983"/>
                  <a:ext cx="50079" cy="2205"/>
                </a:xfrm>
                <a:custGeom>
                  <a:avLst/>
                  <a:gdLst>
                    <a:gd name="connsiteX0" fmla="*/ 0 w 50079"/>
                    <a:gd name="connsiteY0" fmla="*/ 1167 h 2205"/>
                    <a:gd name="connsiteX1" fmla="*/ 1168 w 50079"/>
                    <a:gd name="connsiteY1" fmla="*/ 0 h 2205"/>
                    <a:gd name="connsiteX2" fmla="*/ 49042 w 50079"/>
                    <a:gd name="connsiteY2" fmla="*/ 0 h 2205"/>
                    <a:gd name="connsiteX3" fmla="*/ 50080 w 50079"/>
                    <a:gd name="connsiteY3" fmla="*/ 1167 h 2205"/>
                    <a:gd name="connsiteX4" fmla="*/ 50080 w 50079"/>
                    <a:gd name="connsiteY4" fmla="*/ 1167 h 2205"/>
                    <a:gd name="connsiteX5" fmla="*/ 49042 w 50079"/>
                    <a:gd name="connsiteY5" fmla="*/ 2205 h 2205"/>
                    <a:gd name="connsiteX6" fmla="*/ 1168 w 50079"/>
                    <a:gd name="connsiteY6" fmla="*/ 2205 h 2205"/>
                    <a:gd name="connsiteX7" fmla="*/ 0 w 50079"/>
                    <a:gd name="connsiteY7" fmla="*/ 1167 h 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079" h="2205">
                      <a:moveTo>
                        <a:pt x="0" y="1167"/>
                      </a:moveTo>
                      <a:cubicBezTo>
                        <a:pt x="0" y="519"/>
                        <a:pt x="519" y="0"/>
                        <a:pt x="1168" y="0"/>
                      </a:cubicBezTo>
                      <a:lnTo>
                        <a:pt x="49042" y="0"/>
                      </a:lnTo>
                      <a:cubicBezTo>
                        <a:pt x="49639" y="65"/>
                        <a:pt x="50080" y="571"/>
                        <a:pt x="50080" y="1167"/>
                      </a:cubicBezTo>
                      <a:lnTo>
                        <a:pt x="50080" y="1167"/>
                      </a:lnTo>
                      <a:cubicBezTo>
                        <a:pt x="50028" y="1712"/>
                        <a:pt x="49587" y="2153"/>
                        <a:pt x="49042" y="2205"/>
                      </a:cubicBezTo>
                      <a:lnTo>
                        <a:pt x="1168" y="2205"/>
                      </a:lnTo>
                      <a:cubicBezTo>
                        <a:pt x="571" y="2205"/>
                        <a:pt x="65" y="1764"/>
                        <a:pt x="0" y="1167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7" name="Freeform 236">
                  <a:extLst>
                    <a:ext uri="{FF2B5EF4-FFF2-40B4-BE49-F238E27FC236}">
                      <a16:creationId xmlns:a16="http://schemas.microsoft.com/office/drawing/2014/main" id="{C6547627-1B50-B843-980B-4822691831B8}"/>
                    </a:ext>
                  </a:extLst>
                </p:cNvPr>
                <p:cNvSpPr/>
                <p:nvPr/>
              </p:nvSpPr>
              <p:spPr>
                <a:xfrm>
                  <a:off x="6303333" y="2466769"/>
                  <a:ext cx="7005" cy="149821"/>
                </a:xfrm>
                <a:custGeom>
                  <a:avLst/>
                  <a:gdLst>
                    <a:gd name="connsiteX0" fmla="*/ 0 w 7005"/>
                    <a:gd name="connsiteY0" fmla="*/ 0 h 149821"/>
                    <a:gd name="connsiteX1" fmla="*/ 7006 w 7005"/>
                    <a:gd name="connsiteY1" fmla="*/ 13361 h 149821"/>
                    <a:gd name="connsiteX2" fmla="*/ 7006 w 7005"/>
                    <a:gd name="connsiteY2" fmla="*/ 149822 h 149821"/>
                    <a:gd name="connsiteX3" fmla="*/ 0 w 7005"/>
                    <a:gd name="connsiteY3" fmla="*/ 149822 h 149821"/>
                    <a:gd name="connsiteX4" fmla="*/ 0 w 7005"/>
                    <a:gd name="connsiteY4" fmla="*/ 0 h 149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05" h="149821">
                      <a:moveTo>
                        <a:pt x="0" y="0"/>
                      </a:moveTo>
                      <a:lnTo>
                        <a:pt x="7006" y="13361"/>
                      </a:lnTo>
                      <a:lnTo>
                        <a:pt x="7006" y="149822"/>
                      </a:lnTo>
                      <a:lnTo>
                        <a:pt x="0" y="1498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2D3D4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8" name="Freeform 237">
                  <a:extLst>
                    <a:ext uri="{FF2B5EF4-FFF2-40B4-BE49-F238E27FC236}">
                      <a16:creationId xmlns:a16="http://schemas.microsoft.com/office/drawing/2014/main" id="{34B7F3D8-3B29-6C4D-BA21-3011554B99C1}"/>
                    </a:ext>
                  </a:extLst>
                </p:cNvPr>
                <p:cNvSpPr/>
                <p:nvPr/>
              </p:nvSpPr>
              <p:spPr>
                <a:xfrm>
                  <a:off x="6290489" y="2615812"/>
                  <a:ext cx="32694" cy="13360"/>
                </a:xfrm>
                <a:custGeom>
                  <a:avLst/>
                  <a:gdLst>
                    <a:gd name="connsiteX0" fmla="*/ 0 w 32694"/>
                    <a:gd name="connsiteY0" fmla="*/ 0 h 13360"/>
                    <a:gd name="connsiteX1" fmla="*/ 32694 w 32694"/>
                    <a:gd name="connsiteY1" fmla="*/ 0 h 13360"/>
                    <a:gd name="connsiteX2" fmla="*/ 32694 w 32694"/>
                    <a:gd name="connsiteY2" fmla="*/ 13361 h 13360"/>
                    <a:gd name="connsiteX3" fmla="*/ 0 w 32694"/>
                    <a:gd name="connsiteY3" fmla="*/ 13361 h 13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94" h="13360">
                      <a:moveTo>
                        <a:pt x="0" y="0"/>
                      </a:moveTo>
                      <a:lnTo>
                        <a:pt x="32694" y="0"/>
                      </a:lnTo>
                      <a:lnTo>
                        <a:pt x="32694" y="13361"/>
                      </a:lnTo>
                      <a:lnTo>
                        <a:pt x="0" y="13361"/>
                      </a:lnTo>
                      <a:close/>
                    </a:path>
                  </a:pathLst>
                </a:custGeom>
                <a:solidFill>
                  <a:srgbClr val="D2D3D4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9" name="Freeform 238">
                  <a:extLst>
                    <a:ext uri="{FF2B5EF4-FFF2-40B4-BE49-F238E27FC236}">
                      <a16:creationId xmlns:a16="http://schemas.microsoft.com/office/drawing/2014/main" id="{E5334F07-AD0B-2D49-BE0A-62FDDE054683}"/>
                    </a:ext>
                  </a:extLst>
                </p:cNvPr>
                <p:cNvSpPr/>
                <p:nvPr/>
              </p:nvSpPr>
              <p:spPr>
                <a:xfrm>
                  <a:off x="6279461" y="2627746"/>
                  <a:ext cx="52155" cy="13360"/>
                </a:xfrm>
                <a:custGeom>
                  <a:avLst/>
                  <a:gdLst>
                    <a:gd name="connsiteX0" fmla="*/ 0 w 52155"/>
                    <a:gd name="connsiteY0" fmla="*/ 0 h 13360"/>
                    <a:gd name="connsiteX1" fmla="*/ 52156 w 52155"/>
                    <a:gd name="connsiteY1" fmla="*/ 0 h 13360"/>
                    <a:gd name="connsiteX2" fmla="*/ 52156 w 52155"/>
                    <a:gd name="connsiteY2" fmla="*/ 13361 h 13360"/>
                    <a:gd name="connsiteX3" fmla="*/ 0 w 52155"/>
                    <a:gd name="connsiteY3" fmla="*/ 13361 h 13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55" h="13360">
                      <a:moveTo>
                        <a:pt x="0" y="0"/>
                      </a:moveTo>
                      <a:lnTo>
                        <a:pt x="52156" y="0"/>
                      </a:lnTo>
                      <a:lnTo>
                        <a:pt x="52156" y="13361"/>
                      </a:lnTo>
                      <a:lnTo>
                        <a:pt x="0" y="13361"/>
                      </a:lnTo>
                      <a:close/>
                    </a:path>
                  </a:pathLst>
                </a:custGeom>
                <a:solidFill>
                  <a:srgbClr val="D2D3D4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0" name="Freeform 239">
                  <a:extLst>
                    <a:ext uri="{FF2B5EF4-FFF2-40B4-BE49-F238E27FC236}">
                      <a16:creationId xmlns:a16="http://schemas.microsoft.com/office/drawing/2014/main" id="{51B1F293-3EA5-AE4F-8D8F-A67F66AC5044}"/>
                    </a:ext>
                  </a:extLst>
                </p:cNvPr>
                <p:cNvSpPr/>
                <p:nvPr/>
              </p:nvSpPr>
              <p:spPr>
                <a:xfrm>
                  <a:off x="6261167" y="2640717"/>
                  <a:ext cx="91207" cy="242178"/>
                </a:xfrm>
                <a:custGeom>
                  <a:avLst/>
                  <a:gdLst>
                    <a:gd name="connsiteX0" fmla="*/ 0 w 91207"/>
                    <a:gd name="connsiteY0" fmla="*/ 0 h 242178"/>
                    <a:gd name="connsiteX1" fmla="*/ 91208 w 91207"/>
                    <a:gd name="connsiteY1" fmla="*/ 0 h 242178"/>
                    <a:gd name="connsiteX2" fmla="*/ 91208 w 91207"/>
                    <a:gd name="connsiteY2" fmla="*/ 242179 h 242178"/>
                    <a:gd name="connsiteX3" fmla="*/ 0 w 91207"/>
                    <a:gd name="connsiteY3" fmla="*/ 242179 h 242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207" h="242178">
                      <a:moveTo>
                        <a:pt x="0" y="0"/>
                      </a:moveTo>
                      <a:lnTo>
                        <a:pt x="91208" y="0"/>
                      </a:lnTo>
                      <a:lnTo>
                        <a:pt x="91208" y="242179"/>
                      </a:lnTo>
                      <a:lnTo>
                        <a:pt x="0" y="242179"/>
                      </a:lnTo>
                      <a:close/>
                    </a:path>
                  </a:pathLst>
                </a:custGeom>
                <a:solidFill>
                  <a:srgbClr val="DAC0AD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1" name="Freeform 240">
                  <a:extLst>
                    <a:ext uri="{FF2B5EF4-FFF2-40B4-BE49-F238E27FC236}">
                      <a16:creationId xmlns:a16="http://schemas.microsoft.com/office/drawing/2014/main" id="{7759CFA2-A38C-F249-B6A7-59580818222A}"/>
                    </a:ext>
                  </a:extLst>
                </p:cNvPr>
                <p:cNvSpPr/>
                <p:nvPr/>
              </p:nvSpPr>
              <p:spPr>
                <a:xfrm>
                  <a:off x="6261167" y="2872260"/>
                  <a:ext cx="91207" cy="10506"/>
                </a:xfrm>
                <a:custGeom>
                  <a:avLst/>
                  <a:gdLst>
                    <a:gd name="connsiteX0" fmla="*/ 0 w 91207"/>
                    <a:gd name="connsiteY0" fmla="*/ 0 h 10506"/>
                    <a:gd name="connsiteX1" fmla="*/ 91208 w 91207"/>
                    <a:gd name="connsiteY1" fmla="*/ 0 h 10506"/>
                    <a:gd name="connsiteX2" fmla="*/ 91208 w 91207"/>
                    <a:gd name="connsiteY2" fmla="*/ 10507 h 10506"/>
                    <a:gd name="connsiteX3" fmla="*/ 0 w 91207"/>
                    <a:gd name="connsiteY3" fmla="*/ 10507 h 1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207" h="10506">
                      <a:moveTo>
                        <a:pt x="0" y="0"/>
                      </a:moveTo>
                      <a:lnTo>
                        <a:pt x="91208" y="0"/>
                      </a:lnTo>
                      <a:lnTo>
                        <a:pt x="91208" y="10507"/>
                      </a:lnTo>
                      <a:lnTo>
                        <a:pt x="0" y="10507"/>
                      </a:lnTo>
                      <a:close/>
                    </a:path>
                  </a:pathLst>
                </a:custGeom>
                <a:solidFill>
                  <a:srgbClr val="AEAEAF">
                    <a:alpha val="40000"/>
                  </a:srgbClr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2" name="Freeform 241">
                  <a:extLst>
                    <a:ext uri="{FF2B5EF4-FFF2-40B4-BE49-F238E27FC236}">
                      <a16:creationId xmlns:a16="http://schemas.microsoft.com/office/drawing/2014/main" id="{52171EAF-4461-944C-95D7-F84119490CB8}"/>
                    </a:ext>
                  </a:extLst>
                </p:cNvPr>
                <p:cNvSpPr/>
                <p:nvPr/>
              </p:nvSpPr>
              <p:spPr>
                <a:xfrm>
                  <a:off x="6231587" y="2882767"/>
                  <a:ext cx="150628" cy="15436"/>
                </a:xfrm>
                <a:custGeom>
                  <a:avLst/>
                  <a:gdLst>
                    <a:gd name="connsiteX0" fmla="*/ 0 w 150628"/>
                    <a:gd name="connsiteY0" fmla="*/ 0 h 15436"/>
                    <a:gd name="connsiteX1" fmla="*/ 150629 w 150628"/>
                    <a:gd name="connsiteY1" fmla="*/ 0 h 15436"/>
                    <a:gd name="connsiteX2" fmla="*/ 150629 w 150628"/>
                    <a:gd name="connsiteY2" fmla="*/ 15436 h 15436"/>
                    <a:gd name="connsiteX3" fmla="*/ 0 w 150628"/>
                    <a:gd name="connsiteY3" fmla="*/ 15436 h 15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0628" h="15436">
                      <a:moveTo>
                        <a:pt x="0" y="0"/>
                      </a:moveTo>
                      <a:lnTo>
                        <a:pt x="150629" y="0"/>
                      </a:lnTo>
                      <a:lnTo>
                        <a:pt x="150629" y="15436"/>
                      </a:lnTo>
                      <a:lnTo>
                        <a:pt x="0" y="15436"/>
                      </a:lnTo>
                      <a:close/>
                    </a:path>
                  </a:pathLst>
                </a:custGeom>
                <a:solidFill>
                  <a:srgbClr val="A8AAAD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3" name="Freeform 242">
                  <a:extLst>
                    <a:ext uri="{FF2B5EF4-FFF2-40B4-BE49-F238E27FC236}">
                      <a16:creationId xmlns:a16="http://schemas.microsoft.com/office/drawing/2014/main" id="{830A68BF-9C02-7E47-B661-7CEFF9A321E8}"/>
                    </a:ext>
                  </a:extLst>
                </p:cNvPr>
                <p:cNvSpPr/>
                <p:nvPr/>
              </p:nvSpPr>
              <p:spPr>
                <a:xfrm>
                  <a:off x="6310339" y="2838404"/>
                  <a:ext cx="42035" cy="4669"/>
                </a:xfrm>
                <a:custGeom>
                  <a:avLst/>
                  <a:gdLst>
                    <a:gd name="connsiteX0" fmla="*/ 0 w 42035"/>
                    <a:gd name="connsiteY0" fmla="*/ 0 h 4669"/>
                    <a:gd name="connsiteX1" fmla="*/ 42036 w 42035"/>
                    <a:gd name="connsiteY1" fmla="*/ 0 h 4669"/>
                    <a:gd name="connsiteX2" fmla="*/ 42036 w 42035"/>
                    <a:gd name="connsiteY2" fmla="*/ 4670 h 4669"/>
                    <a:gd name="connsiteX3" fmla="*/ 0 w 42035"/>
                    <a:gd name="connsiteY3" fmla="*/ 4670 h 4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35" h="4669">
                      <a:moveTo>
                        <a:pt x="0" y="0"/>
                      </a:moveTo>
                      <a:lnTo>
                        <a:pt x="42036" y="0"/>
                      </a:lnTo>
                      <a:lnTo>
                        <a:pt x="42036" y="4670"/>
                      </a:lnTo>
                      <a:lnTo>
                        <a:pt x="0" y="4670"/>
                      </a:lnTo>
                      <a:close/>
                    </a:path>
                  </a:pathLst>
                </a:custGeom>
                <a:solidFill>
                  <a:srgbClr val="78797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4" name="Freeform 243">
                  <a:extLst>
                    <a:ext uri="{FF2B5EF4-FFF2-40B4-BE49-F238E27FC236}">
                      <a16:creationId xmlns:a16="http://schemas.microsoft.com/office/drawing/2014/main" id="{C2ECB1DD-D31B-0C45-AC05-F7C4C06D733F}"/>
                    </a:ext>
                  </a:extLst>
                </p:cNvPr>
                <p:cNvSpPr/>
                <p:nvPr/>
              </p:nvSpPr>
              <p:spPr>
                <a:xfrm>
                  <a:off x="6310339" y="2806753"/>
                  <a:ext cx="42035" cy="4669"/>
                </a:xfrm>
                <a:custGeom>
                  <a:avLst/>
                  <a:gdLst>
                    <a:gd name="connsiteX0" fmla="*/ 0 w 42035"/>
                    <a:gd name="connsiteY0" fmla="*/ 0 h 4669"/>
                    <a:gd name="connsiteX1" fmla="*/ 42036 w 42035"/>
                    <a:gd name="connsiteY1" fmla="*/ 0 h 4669"/>
                    <a:gd name="connsiteX2" fmla="*/ 42036 w 42035"/>
                    <a:gd name="connsiteY2" fmla="*/ 4670 h 4669"/>
                    <a:gd name="connsiteX3" fmla="*/ 0 w 42035"/>
                    <a:gd name="connsiteY3" fmla="*/ 4670 h 4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35" h="4669">
                      <a:moveTo>
                        <a:pt x="0" y="0"/>
                      </a:moveTo>
                      <a:lnTo>
                        <a:pt x="42036" y="0"/>
                      </a:lnTo>
                      <a:lnTo>
                        <a:pt x="42036" y="4670"/>
                      </a:lnTo>
                      <a:lnTo>
                        <a:pt x="0" y="4670"/>
                      </a:lnTo>
                      <a:close/>
                    </a:path>
                  </a:pathLst>
                </a:custGeom>
                <a:solidFill>
                  <a:srgbClr val="78797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5" name="Freeform 244">
                  <a:extLst>
                    <a:ext uri="{FF2B5EF4-FFF2-40B4-BE49-F238E27FC236}">
                      <a16:creationId xmlns:a16="http://schemas.microsoft.com/office/drawing/2014/main" id="{4BD0BB15-F7EB-814A-8EDF-0EB57F78B435}"/>
                    </a:ext>
                  </a:extLst>
                </p:cNvPr>
                <p:cNvSpPr/>
                <p:nvPr/>
              </p:nvSpPr>
              <p:spPr>
                <a:xfrm>
                  <a:off x="6310339" y="2775232"/>
                  <a:ext cx="42035" cy="4669"/>
                </a:xfrm>
                <a:custGeom>
                  <a:avLst/>
                  <a:gdLst>
                    <a:gd name="connsiteX0" fmla="*/ 0 w 42035"/>
                    <a:gd name="connsiteY0" fmla="*/ 0 h 4669"/>
                    <a:gd name="connsiteX1" fmla="*/ 42036 w 42035"/>
                    <a:gd name="connsiteY1" fmla="*/ 0 h 4669"/>
                    <a:gd name="connsiteX2" fmla="*/ 42036 w 42035"/>
                    <a:gd name="connsiteY2" fmla="*/ 4670 h 4669"/>
                    <a:gd name="connsiteX3" fmla="*/ 0 w 42035"/>
                    <a:gd name="connsiteY3" fmla="*/ 4670 h 4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35" h="4669">
                      <a:moveTo>
                        <a:pt x="0" y="0"/>
                      </a:moveTo>
                      <a:lnTo>
                        <a:pt x="42036" y="0"/>
                      </a:lnTo>
                      <a:lnTo>
                        <a:pt x="42036" y="4670"/>
                      </a:lnTo>
                      <a:lnTo>
                        <a:pt x="0" y="4670"/>
                      </a:lnTo>
                      <a:close/>
                    </a:path>
                  </a:pathLst>
                </a:custGeom>
                <a:solidFill>
                  <a:srgbClr val="78797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6" name="Freeform 245">
                  <a:extLst>
                    <a:ext uri="{FF2B5EF4-FFF2-40B4-BE49-F238E27FC236}">
                      <a16:creationId xmlns:a16="http://schemas.microsoft.com/office/drawing/2014/main" id="{14784C31-94FD-DA43-8EE6-260CA0E496E3}"/>
                    </a:ext>
                  </a:extLst>
                </p:cNvPr>
                <p:cNvSpPr/>
                <p:nvPr/>
              </p:nvSpPr>
              <p:spPr>
                <a:xfrm>
                  <a:off x="6310339" y="2743582"/>
                  <a:ext cx="42035" cy="4669"/>
                </a:xfrm>
                <a:custGeom>
                  <a:avLst/>
                  <a:gdLst>
                    <a:gd name="connsiteX0" fmla="*/ 0 w 42035"/>
                    <a:gd name="connsiteY0" fmla="*/ 0 h 4669"/>
                    <a:gd name="connsiteX1" fmla="*/ 42036 w 42035"/>
                    <a:gd name="connsiteY1" fmla="*/ 0 h 4669"/>
                    <a:gd name="connsiteX2" fmla="*/ 42036 w 42035"/>
                    <a:gd name="connsiteY2" fmla="*/ 4670 h 4669"/>
                    <a:gd name="connsiteX3" fmla="*/ 0 w 42035"/>
                    <a:gd name="connsiteY3" fmla="*/ 4670 h 4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35" h="4669">
                      <a:moveTo>
                        <a:pt x="0" y="0"/>
                      </a:moveTo>
                      <a:lnTo>
                        <a:pt x="42036" y="0"/>
                      </a:lnTo>
                      <a:lnTo>
                        <a:pt x="42036" y="4670"/>
                      </a:lnTo>
                      <a:lnTo>
                        <a:pt x="0" y="4670"/>
                      </a:lnTo>
                      <a:close/>
                    </a:path>
                  </a:pathLst>
                </a:custGeom>
                <a:solidFill>
                  <a:srgbClr val="78797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7" name="Freeform 246">
                  <a:extLst>
                    <a:ext uri="{FF2B5EF4-FFF2-40B4-BE49-F238E27FC236}">
                      <a16:creationId xmlns:a16="http://schemas.microsoft.com/office/drawing/2014/main" id="{BA6368CA-764F-AC41-B58F-7CD17A286EFF}"/>
                    </a:ext>
                  </a:extLst>
                </p:cNvPr>
                <p:cNvSpPr/>
                <p:nvPr/>
              </p:nvSpPr>
              <p:spPr>
                <a:xfrm>
                  <a:off x="6310339" y="2712061"/>
                  <a:ext cx="42035" cy="4669"/>
                </a:xfrm>
                <a:custGeom>
                  <a:avLst/>
                  <a:gdLst>
                    <a:gd name="connsiteX0" fmla="*/ 0 w 42035"/>
                    <a:gd name="connsiteY0" fmla="*/ 0 h 4669"/>
                    <a:gd name="connsiteX1" fmla="*/ 42036 w 42035"/>
                    <a:gd name="connsiteY1" fmla="*/ 0 h 4669"/>
                    <a:gd name="connsiteX2" fmla="*/ 42036 w 42035"/>
                    <a:gd name="connsiteY2" fmla="*/ 4670 h 4669"/>
                    <a:gd name="connsiteX3" fmla="*/ 0 w 42035"/>
                    <a:gd name="connsiteY3" fmla="*/ 4670 h 4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35" h="4669">
                      <a:moveTo>
                        <a:pt x="0" y="0"/>
                      </a:moveTo>
                      <a:lnTo>
                        <a:pt x="42036" y="0"/>
                      </a:lnTo>
                      <a:lnTo>
                        <a:pt x="42036" y="4670"/>
                      </a:lnTo>
                      <a:lnTo>
                        <a:pt x="0" y="4670"/>
                      </a:lnTo>
                      <a:close/>
                    </a:path>
                  </a:pathLst>
                </a:custGeom>
                <a:solidFill>
                  <a:srgbClr val="78797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8" name="Freeform 247">
                  <a:extLst>
                    <a:ext uri="{FF2B5EF4-FFF2-40B4-BE49-F238E27FC236}">
                      <a16:creationId xmlns:a16="http://schemas.microsoft.com/office/drawing/2014/main" id="{91A1376B-7737-EB41-A19B-E3452D1822F0}"/>
                    </a:ext>
                  </a:extLst>
                </p:cNvPr>
                <p:cNvSpPr/>
                <p:nvPr/>
              </p:nvSpPr>
              <p:spPr>
                <a:xfrm>
                  <a:off x="6310339" y="2680410"/>
                  <a:ext cx="42035" cy="4669"/>
                </a:xfrm>
                <a:custGeom>
                  <a:avLst/>
                  <a:gdLst>
                    <a:gd name="connsiteX0" fmla="*/ 0 w 42035"/>
                    <a:gd name="connsiteY0" fmla="*/ 0 h 4669"/>
                    <a:gd name="connsiteX1" fmla="*/ 42036 w 42035"/>
                    <a:gd name="connsiteY1" fmla="*/ 0 h 4669"/>
                    <a:gd name="connsiteX2" fmla="*/ 42036 w 42035"/>
                    <a:gd name="connsiteY2" fmla="*/ 4670 h 4669"/>
                    <a:gd name="connsiteX3" fmla="*/ 0 w 42035"/>
                    <a:gd name="connsiteY3" fmla="*/ 4670 h 4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35" h="4669">
                      <a:moveTo>
                        <a:pt x="0" y="0"/>
                      </a:moveTo>
                      <a:lnTo>
                        <a:pt x="42036" y="0"/>
                      </a:lnTo>
                      <a:lnTo>
                        <a:pt x="42036" y="4670"/>
                      </a:lnTo>
                      <a:lnTo>
                        <a:pt x="0" y="4670"/>
                      </a:lnTo>
                      <a:close/>
                    </a:path>
                  </a:pathLst>
                </a:custGeom>
                <a:solidFill>
                  <a:srgbClr val="78797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9" name="Freeform 248">
                  <a:extLst>
                    <a:ext uri="{FF2B5EF4-FFF2-40B4-BE49-F238E27FC236}">
                      <a16:creationId xmlns:a16="http://schemas.microsoft.com/office/drawing/2014/main" id="{669A9E01-4F5D-454D-A907-7B25BBBDE057}"/>
                    </a:ext>
                  </a:extLst>
                </p:cNvPr>
                <p:cNvSpPr/>
                <p:nvPr/>
              </p:nvSpPr>
              <p:spPr>
                <a:xfrm>
                  <a:off x="6332006" y="2653298"/>
                  <a:ext cx="11028" cy="208324"/>
                </a:xfrm>
                <a:custGeom>
                  <a:avLst/>
                  <a:gdLst>
                    <a:gd name="connsiteX0" fmla="*/ 0 w 11028"/>
                    <a:gd name="connsiteY0" fmla="*/ 5450 h 208324"/>
                    <a:gd name="connsiteX1" fmla="*/ 5449 w 11028"/>
                    <a:gd name="connsiteY1" fmla="*/ 2 h 208324"/>
                    <a:gd name="connsiteX2" fmla="*/ 5449 w 11028"/>
                    <a:gd name="connsiteY2" fmla="*/ 2 h 208324"/>
                    <a:gd name="connsiteX3" fmla="*/ 11028 w 11028"/>
                    <a:gd name="connsiteY3" fmla="*/ 5320 h 208324"/>
                    <a:gd name="connsiteX4" fmla="*/ 11028 w 11028"/>
                    <a:gd name="connsiteY4" fmla="*/ 5450 h 208324"/>
                    <a:gd name="connsiteX5" fmla="*/ 11028 w 11028"/>
                    <a:gd name="connsiteY5" fmla="*/ 202877 h 208324"/>
                    <a:gd name="connsiteX6" fmla="*/ 5579 w 11028"/>
                    <a:gd name="connsiteY6" fmla="*/ 208325 h 208324"/>
                    <a:gd name="connsiteX7" fmla="*/ 5449 w 11028"/>
                    <a:gd name="connsiteY7" fmla="*/ 208325 h 208324"/>
                    <a:gd name="connsiteX8" fmla="*/ 5449 w 11028"/>
                    <a:gd name="connsiteY8" fmla="*/ 208325 h 208324"/>
                    <a:gd name="connsiteX9" fmla="*/ 0 w 11028"/>
                    <a:gd name="connsiteY9" fmla="*/ 202877 h 208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028" h="208324">
                      <a:moveTo>
                        <a:pt x="0" y="5450"/>
                      </a:moveTo>
                      <a:cubicBezTo>
                        <a:pt x="0" y="2440"/>
                        <a:pt x="2439" y="2"/>
                        <a:pt x="5449" y="2"/>
                      </a:cubicBezTo>
                      <a:lnTo>
                        <a:pt x="5449" y="2"/>
                      </a:lnTo>
                      <a:cubicBezTo>
                        <a:pt x="8459" y="-70"/>
                        <a:pt x="10950" y="2311"/>
                        <a:pt x="11028" y="5320"/>
                      </a:cubicBezTo>
                      <a:cubicBezTo>
                        <a:pt x="11028" y="5359"/>
                        <a:pt x="11028" y="5411"/>
                        <a:pt x="11028" y="5450"/>
                      </a:cubicBezTo>
                      <a:lnTo>
                        <a:pt x="11028" y="202877"/>
                      </a:lnTo>
                      <a:cubicBezTo>
                        <a:pt x="11028" y="205886"/>
                        <a:pt x="8589" y="208325"/>
                        <a:pt x="5579" y="208325"/>
                      </a:cubicBezTo>
                      <a:cubicBezTo>
                        <a:pt x="5540" y="208325"/>
                        <a:pt x="5488" y="208325"/>
                        <a:pt x="5449" y="208325"/>
                      </a:cubicBezTo>
                      <a:lnTo>
                        <a:pt x="5449" y="208325"/>
                      </a:lnTo>
                      <a:cubicBezTo>
                        <a:pt x="2439" y="208325"/>
                        <a:pt x="0" y="205886"/>
                        <a:pt x="0" y="202877"/>
                      </a:cubicBezTo>
                      <a:close/>
                    </a:path>
                  </a:pathLst>
                </a:custGeom>
                <a:solidFill>
                  <a:srgbClr val="F2F2F2">
                    <a:alpha val="37000"/>
                  </a:srgbClr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0" name="Freeform 249">
                  <a:extLst>
                    <a:ext uri="{FF2B5EF4-FFF2-40B4-BE49-F238E27FC236}">
                      <a16:creationId xmlns:a16="http://schemas.microsoft.com/office/drawing/2014/main" id="{29DC0FC5-BAE5-FE48-972A-1B56A5B6BD03}"/>
                    </a:ext>
                  </a:extLst>
                </p:cNvPr>
                <p:cNvSpPr/>
                <p:nvPr/>
              </p:nvSpPr>
              <p:spPr>
                <a:xfrm>
                  <a:off x="6261168" y="2640717"/>
                  <a:ext cx="71616" cy="231542"/>
                </a:xfrm>
                <a:custGeom>
                  <a:avLst/>
                  <a:gdLst>
                    <a:gd name="connsiteX0" fmla="*/ 0 w 71616"/>
                    <a:gd name="connsiteY0" fmla="*/ 231542 h 231542"/>
                    <a:gd name="connsiteX1" fmla="*/ 0 w 71616"/>
                    <a:gd name="connsiteY1" fmla="*/ 0 h 231542"/>
                    <a:gd name="connsiteX2" fmla="*/ 71617 w 71616"/>
                    <a:gd name="connsiteY2" fmla="*/ 0 h 231542"/>
                    <a:gd name="connsiteX3" fmla="*/ 0 w 71616"/>
                    <a:gd name="connsiteY3" fmla="*/ 231542 h 231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616" h="231542">
                      <a:moveTo>
                        <a:pt x="0" y="231542"/>
                      </a:moveTo>
                      <a:lnTo>
                        <a:pt x="0" y="0"/>
                      </a:lnTo>
                      <a:lnTo>
                        <a:pt x="71617" y="0"/>
                      </a:lnTo>
                      <a:cubicBezTo>
                        <a:pt x="7525" y="97805"/>
                        <a:pt x="0" y="231542"/>
                        <a:pt x="0" y="231542"/>
                      </a:cubicBezTo>
                      <a:close/>
                    </a:path>
                  </a:pathLst>
                </a:custGeom>
                <a:solidFill>
                  <a:srgbClr val="F8F2EF">
                    <a:alpha val="12000"/>
                  </a:srgbClr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1" name="Freeform 250">
                  <a:extLst>
                    <a:ext uri="{FF2B5EF4-FFF2-40B4-BE49-F238E27FC236}">
                      <a16:creationId xmlns:a16="http://schemas.microsoft.com/office/drawing/2014/main" id="{3D4AA4F5-3F61-0246-AEB8-AF0AA77B57D9}"/>
                    </a:ext>
                  </a:extLst>
                </p:cNvPr>
                <p:cNvSpPr/>
                <p:nvPr/>
              </p:nvSpPr>
              <p:spPr>
                <a:xfrm>
                  <a:off x="6323184" y="2890420"/>
                  <a:ext cx="50079" cy="2205"/>
                </a:xfrm>
                <a:custGeom>
                  <a:avLst/>
                  <a:gdLst>
                    <a:gd name="connsiteX0" fmla="*/ 0 w 50079"/>
                    <a:gd name="connsiteY0" fmla="*/ 1167 h 2205"/>
                    <a:gd name="connsiteX1" fmla="*/ 1038 w 50079"/>
                    <a:gd name="connsiteY1" fmla="*/ 0 h 2205"/>
                    <a:gd name="connsiteX2" fmla="*/ 48912 w 50079"/>
                    <a:gd name="connsiteY2" fmla="*/ 0 h 2205"/>
                    <a:gd name="connsiteX3" fmla="*/ 50080 w 50079"/>
                    <a:gd name="connsiteY3" fmla="*/ 1167 h 2205"/>
                    <a:gd name="connsiteX4" fmla="*/ 50080 w 50079"/>
                    <a:gd name="connsiteY4" fmla="*/ 1167 h 2205"/>
                    <a:gd name="connsiteX5" fmla="*/ 48912 w 50079"/>
                    <a:gd name="connsiteY5" fmla="*/ 2205 h 2205"/>
                    <a:gd name="connsiteX6" fmla="*/ 1038 w 50079"/>
                    <a:gd name="connsiteY6" fmla="*/ 2205 h 2205"/>
                    <a:gd name="connsiteX7" fmla="*/ 0 w 50079"/>
                    <a:gd name="connsiteY7" fmla="*/ 1167 h 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079" h="2205">
                      <a:moveTo>
                        <a:pt x="0" y="1167"/>
                      </a:moveTo>
                      <a:cubicBezTo>
                        <a:pt x="0" y="571"/>
                        <a:pt x="441" y="65"/>
                        <a:pt x="1038" y="0"/>
                      </a:cubicBezTo>
                      <a:lnTo>
                        <a:pt x="48912" y="0"/>
                      </a:lnTo>
                      <a:cubicBezTo>
                        <a:pt x="49561" y="0"/>
                        <a:pt x="50080" y="519"/>
                        <a:pt x="50080" y="1167"/>
                      </a:cubicBezTo>
                      <a:lnTo>
                        <a:pt x="50080" y="1167"/>
                      </a:lnTo>
                      <a:cubicBezTo>
                        <a:pt x="50015" y="1764"/>
                        <a:pt x="49509" y="2205"/>
                        <a:pt x="48912" y="2205"/>
                      </a:cubicBezTo>
                      <a:lnTo>
                        <a:pt x="1038" y="2205"/>
                      </a:lnTo>
                      <a:cubicBezTo>
                        <a:pt x="493" y="2153"/>
                        <a:pt x="52" y="1712"/>
                        <a:pt x="0" y="1167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2" name="Freeform 251">
                  <a:extLst>
                    <a:ext uri="{FF2B5EF4-FFF2-40B4-BE49-F238E27FC236}">
                      <a16:creationId xmlns:a16="http://schemas.microsoft.com/office/drawing/2014/main" id="{C759E7B7-A1D3-BA4B-B771-E935BAA6DF2D}"/>
                    </a:ext>
                  </a:extLst>
                </p:cNvPr>
                <p:cNvSpPr/>
                <p:nvPr/>
              </p:nvSpPr>
              <p:spPr>
                <a:xfrm>
                  <a:off x="6089650" y="2802213"/>
                  <a:ext cx="57864" cy="125045"/>
                </a:xfrm>
                <a:custGeom>
                  <a:avLst/>
                  <a:gdLst>
                    <a:gd name="connsiteX0" fmla="*/ 0 w 57864"/>
                    <a:gd name="connsiteY0" fmla="*/ 0 h 125045"/>
                    <a:gd name="connsiteX1" fmla="*/ 57864 w 57864"/>
                    <a:gd name="connsiteY1" fmla="*/ 0 h 125045"/>
                    <a:gd name="connsiteX2" fmla="*/ 57864 w 57864"/>
                    <a:gd name="connsiteY2" fmla="*/ 125046 h 125045"/>
                    <a:gd name="connsiteX3" fmla="*/ 0 w 57864"/>
                    <a:gd name="connsiteY3" fmla="*/ 125046 h 125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864" h="125045">
                      <a:moveTo>
                        <a:pt x="0" y="0"/>
                      </a:moveTo>
                      <a:lnTo>
                        <a:pt x="57864" y="0"/>
                      </a:lnTo>
                      <a:lnTo>
                        <a:pt x="57864" y="125046"/>
                      </a:lnTo>
                      <a:lnTo>
                        <a:pt x="0" y="125046"/>
                      </a:ln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3" name="Freeform 252">
                  <a:extLst>
                    <a:ext uri="{FF2B5EF4-FFF2-40B4-BE49-F238E27FC236}">
                      <a16:creationId xmlns:a16="http://schemas.microsoft.com/office/drawing/2014/main" id="{D2CDC8B7-A7F3-5140-8CF4-3B94440057E2}"/>
                    </a:ext>
                  </a:extLst>
                </p:cNvPr>
                <p:cNvSpPr/>
                <p:nvPr/>
              </p:nvSpPr>
              <p:spPr>
                <a:xfrm>
                  <a:off x="6089650" y="2917401"/>
                  <a:ext cx="57864" cy="9858"/>
                </a:xfrm>
                <a:custGeom>
                  <a:avLst/>
                  <a:gdLst>
                    <a:gd name="connsiteX0" fmla="*/ 0 w 57864"/>
                    <a:gd name="connsiteY0" fmla="*/ 0 h 9858"/>
                    <a:gd name="connsiteX1" fmla="*/ 57864 w 57864"/>
                    <a:gd name="connsiteY1" fmla="*/ 0 h 9858"/>
                    <a:gd name="connsiteX2" fmla="*/ 57864 w 57864"/>
                    <a:gd name="connsiteY2" fmla="*/ 9858 h 9858"/>
                    <a:gd name="connsiteX3" fmla="*/ 0 w 57864"/>
                    <a:gd name="connsiteY3" fmla="*/ 9858 h 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864" h="9858">
                      <a:moveTo>
                        <a:pt x="0" y="0"/>
                      </a:moveTo>
                      <a:lnTo>
                        <a:pt x="57864" y="0"/>
                      </a:lnTo>
                      <a:lnTo>
                        <a:pt x="57864" y="9858"/>
                      </a:lnTo>
                      <a:lnTo>
                        <a:pt x="0" y="9858"/>
                      </a:lnTo>
                      <a:close/>
                    </a:path>
                  </a:pathLst>
                </a:custGeom>
                <a:solidFill>
                  <a:srgbClr val="8382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4" name="Freeform 253">
                  <a:extLst>
                    <a:ext uri="{FF2B5EF4-FFF2-40B4-BE49-F238E27FC236}">
                      <a16:creationId xmlns:a16="http://schemas.microsoft.com/office/drawing/2014/main" id="{3C02A463-F0A0-6C4E-A075-99BEC25BB16D}"/>
                    </a:ext>
                  </a:extLst>
                </p:cNvPr>
                <p:cNvSpPr/>
                <p:nvPr/>
              </p:nvSpPr>
              <p:spPr>
                <a:xfrm>
                  <a:off x="6114431" y="2802213"/>
                  <a:ext cx="8433" cy="125045"/>
                </a:xfrm>
                <a:custGeom>
                  <a:avLst/>
                  <a:gdLst>
                    <a:gd name="connsiteX0" fmla="*/ 0 w 8433"/>
                    <a:gd name="connsiteY0" fmla="*/ 0 h 125045"/>
                    <a:gd name="connsiteX1" fmla="*/ 8433 w 8433"/>
                    <a:gd name="connsiteY1" fmla="*/ 0 h 125045"/>
                    <a:gd name="connsiteX2" fmla="*/ 8433 w 8433"/>
                    <a:gd name="connsiteY2" fmla="*/ 125046 h 125045"/>
                    <a:gd name="connsiteX3" fmla="*/ 0 w 8433"/>
                    <a:gd name="connsiteY3" fmla="*/ 125046 h 125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33" h="125045">
                      <a:moveTo>
                        <a:pt x="0" y="0"/>
                      </a:moveTo>
                      <a:lnTo>
                        <a:pt x="8433" y="0"/>
                      </a:lnTo>
                      <a:lnTo>
                        <a:pt x="8433" y="125046"/>
                      </a:lnTo>
                      <a:lnTo>
                        <a:pt x="0" y="125046"/>
                      </a:lnTo>
                      <a:close/>
                    </a:path>
                  </a:pathLst>
                </a:custGeom>
                <a:solidFill>
                  <a:srgbClr val="8382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5" name="Freeform 254">
                  <a:extLst>
                    <a:ext uri="{FF2B5EF4-FFF2-40B4-BE49-F238E27FC236}">
                      <a16:creationId xmlns:a16="http://schemas.microsoft.com/office/drawing/2014/main" id="{B6FA690B-3F27-E548-BFF8-B820E3A13326}"/>
                    </a:ext>
                  </a:extLst>
                </p:cNvPr>
                <p:cNvSpPr/>
                <p:nvPr/>
              </p:nvSpPr>
              <p:spPr>
                <a:xfrm>
                  <a:off x="6060328" y="2924535"/>
                  <a:ext cx="116768" cy="13101"/>
                </a:xfrm>
                <a:custGeom>
                  <a:avLst/>
                  <a:gdLst>
                    <a:gd name="connsiteX0" fmla="*/ 2 w 116768"/>
                    <a:gd name="connsiteY0" fmla="*/ 6616 h 13101"/>
                    <a:gd name="connsiteX1" fmla="*/ 6359 w 116768"/>
                    <a:gd name="connsiteY1" fmla="*/ 0 h 13101"/>
                    <a:gd name="connsiteX2" fmla="*/ 6489 w 116768"/>
                    <a:gd name="connsiteY2" fmla="*/ 0 h 13101"/>
                    <a:gd name="connsiteX3" fmla="*/ 110281 w 116768"/>
                    <a:gd name="connsiteY3" fmla="*/ 0 h 13101"/>
                    <a:gd name="connsiteX4" fmla="*/ 116768 w 116768"/>
                    <a:gd name="connsiteY4" fmla="*/ 6486 h 13101"/>
                    <a:gd name="connsiteX5" fmla="*/ 116768 w 116768"/>
                    <a:gd name="connsiteY5" fmla="*/ 6616 h 13101"/>
                    <a:gd name="connsiteX6" fmla="*/ 116768 w 116768"/>
                    <a:gd name="connsiteY6" fmla="*/ 6616 h 13101"/>
                    <a:gd name="connsiteX7" fmla="*/ 110281 w 116768"/>
                    <a:gd name="connsiteY7" fmla="*/ 13101 h 13101"/>
                    <a:gd name="connsiteX8" fmla="*/ 6489 w 116768"/>
                    <a:gd name="connsiteY8" fmla="*/ 13101 h 13101"/>
                    <a:gd name="connsiteX9" fmla="*/ 2 w 116768"/>
                    <a:gd name="connsiteY9" fmla="*/ 6616 h 13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6768" h="13101">
                      <a:moveTo>
                        <a:pt x="2" y="6616"/>
                      </a:moveTo>
                      <a:cubicBezTo>
                        <a:pt x="-76" y="3035"/>
                        <a:pt x="2778" y="78"/>
                        <a:pt x="6359" y="0"/>
                      </a:cubicBezTo>
                      <a:cubicBezTo>
                        <a:pt x="6398" y="0"/>
                        <a:pt x="6450" y="0"/>
                        <a:pt x="6489" y="0"/>
                      </a:cubicBezTo>
                      <a:lnTo>
                        <a:pt x="110281" y="0"/>
                      </a:lnTo>
                      <a:cubicBezTo>
                        <a:pt x="113862" y="0"/>
                        <a:pt x="116768" y="2906"/>
                        <a:pt x="116768" y="6486"/>
                      </a:cubicBezTo>
                      <a:cubicBezTo>
                        <a:pt x="116768" y="6525"/>
                        <a:pt x="116768" y="6577"/>
                        <a:pt x="116768" y="6616"/>
                      </a:cubicBezTo>
                      <a:lnTo>
                        <a:pt x="116768" y="6616"/>
                      </a:lnTo>
                      <a:cubicBezTo>
                        <a:pt x="116768" y="10196"/>
                        <a:pt x="113862" y="13101"/>
                        <a:pt x="110281" y="13101"/>
                      </a:cubicBezTo>
                      <a:lnTo>
                        <a:pt x="6489" y="13101"/>
                      </a:lnTo>
                      <a:cubicBezTo>
                        <a:pt x="2908" y="13101"/>
                        <a:pt x="2" y="10196"/>
                        <a:pt x="2" y="6616"/>
                      </a:cubicBezTo>
                      <a:close/>
                    </a:path>
                  </a:pathLst>
                </a:custGeom>
                <a:solidFill>
                  <a:srgbClr val="A8AAAD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6" name="Freeform 255">
                  <a:extLst>
                    <a:ext uri="{FF2B5EF4-FFF2-40B4-BE49-F238E27FC236}">
                      <a16:creationId xmlns:a16="http://schemas.microsoft.com/office/drawing/2014/main" id="{982C6220-B162-734C-95FF-D0AE8B80EB92}"/>
                    </a:ext>
                  </a:extLst>
                </p:cNvPr>
                <p:cNvSpPr/>
                <p:nvPr/>
              </p:nvSpPr>
              <p:spPr>
                <a:xfrm>
                  <a:off x="6119491" y="2929983"/>
                  <a:ext cx="50080" cy="2205"/>
                </a:xfrm>
                <a:custGeom>
                  <a:avLst/>
                  <a:gdLst>
                    <a:gd name="connsiteX0" fmla="*/ 0 w 50080"/>
                    <a:gd name="connsiteY0" fmla="*/ 1167 h 2205"/>
                    <a:gd name="connsiteX1" fmla="*/ 1168 w 50080"/>
                    <a:gd name="connsiteY1" fmla="*/ 0 h 2205"/>
                    <a:gd name="connsiteX2" fmla="*/ 49042 w 50080"/>
                    <a:gd name="connsiteY2" fmla="*/ 0 h 2205"/>
                    <a:gd name="connsiteX3" fmla="*/ 50080 w 50080"/>
                    <a:gd name="connsiteY3" fmla="*/ 1167 h 2205"/>
                    <a:gd name="connsiteX4" fmla="*/ 50080 w 50080"/>
                    <a:gd name="connsiteY4" fmla="*/ 1167 h 2205"/>
                    <a:gd name="connsiteX5" fmla="*/ 49042 w 50080"/>
                    <a:gd name="connsiteY5" fmla="*/ 2205 h 2205"/>
                    <a:gd name="connsiteX6" fmla="*/ 1168 w 50080"/>
                    <a:gd name="connsiteY6" fmla="*/ 2205 h 2205"/>
                    <a:gd name="connsiteX7" fmla="*/ 0 w 50080"/>
                    <a:gd name="connsiteY7" fmla="*/ 1167 h 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080" h="2205">
                      <a:moveTo>
                        <a:pt x="0" y="1167"/>
                      </a:moveTo>
                      <a:cubicBezTo>
                        <a:pt x="0" y="519"/>
                        <a:pt x="519" y="0"/>
                        <a:pt x="1168" y="0"/>
                      </a:cubicBezTo>
                      <a:lnTo>
                        <a:pt x="49042" y="0"/>
                      </a:lnTo>
                      <a:cubicBezTo>
                        <a:pt x="49639" y="65"/>
                        <a:pt x="50080" y="571"/>
                        <a:pt x="50080" y="1167"/>
                      </a:cubicBezTo>
                      <a:lnTo>
                        <a:pt x="50080" y="1167"/>
                      </a:lnTo>
                      <a:cubicBezTo>
                        <a:pt x="50028" y="1712"/>
                        <a:pt x="49587" y="2153"/>
                        <a:pt x="49042" y="2205"/>
                      </a:cubicBezTo>
                      <a:lnTo>
                        <a:pt x="1168" y="2205"/>
                      </a:lnTo>
                      <a:cubicBezTo>
                        <a:pt x="571" y="2205"/>
                        <a:pt x="65" y="1764"/>
                        <a:pt x="0" y="1167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7" name="Freeform 256">
                  <a:extLst>
                    <a:ext uri="{FF2B5EF4-FFF2-40B4-BE49-F238E27FC236}">
                      <a16:creationId xmlns:a16="http://schemas.microsoft.com/office/drawing/2014/main" id="{9A7F00EE-D87C-1749-989D-1B3FF6CB85B2}"/>
                    </a:ext>
                  </a:extLst>
                </p:cNvPr>
                <p:cNvSpPr/>
                <p:nvPr/>
              </p:nvSpPr>
              <p:spPr>
                <a:xfrm>
                  <a:off x="6115080" y="2466769"/>
                  <a:ext cx="7006" cy="149821"/>
                </a:xfrm>
                <a:custGeom>
                  <a:avLst/>
                  <a:gdLst>
                    <a:gd name="connsiteX0" fmla="*/ 0 w 7006"/>
                    <a:gd name="connsiteY0" fmla="*/ 0 h 149821"/>
                    <a:gd name="connsiteX1" fmla="*/ 7006 w 7006"/>
                    <a:gd name="connsiteY1" fmla="*/ 13361 h 149821"/>
                    <a:gd name="connsiteX2" fmla="*/ 7006 w 7006"/>
                    <a:gd name="connsiteY2" fmla="*/ 149822 h 149821"/>
                    <a:gd name="connsiteX3" fmla="*/ 0 w 7006"/>
                    <a:gd name="connsiteY3" fmla="*/ 149822 h 149821"/>
                    <a:gd name="connsiteX4" fmla="*/ 0 w 7006"/>
                    <a:gd name="connsiteY4" fmla="*/ 0 h 149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06" h="149821">
                      <a:moveTo>
                        <a:pt x="0" y="0"/>
                      </a:moveTo>
                      <a:lnTo>
                        <a:pt x="7006" y="13361"/>
                      </a:lnTo>
                      <a:lnTo>
                        <a:pt x="7006" y="149822"/>
                      </a:lnTo>
                      <a:lnTo>
                        <a:pt x="0" y="1498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2D3D4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8" name="Freeform 257">
                  <a:extLst>
                    <a:ext uri="{FF2B5EF4-FFF2-40B4-BE49-F238E27FC236}">
                      <a16:creationId xmlns:a16="http://schemas.microsoft.com/office/drawing/2014/main" id="{EEA99A14-AFC1-ED45-B665-51AEF139FC44}"/>
                    </a:ext>
                  </a:extLst>
                </p:cNvPr>
                <p:cNvSpPr/>
                <p:nvPr/>
              </p:nvSpPr>
              <p:spPr>
                <a:xfrm>
                  <a:off x="6102235" y="2615812"/>
                  <a:ext cx="32694" cy="13360"/>
                </a:xfrm>
                <a:custGeom>
                  <a:avLst/>
                  <a:gdLst>
                    <a:gd name="connsiteX0" fmla="*/ 0 w 32694"/>
                    <a:gd name="connsiteY0" fmla="*/ 0 h 13360"/>
                    <a:gd name="connsiteX1" fmla="*/ 32695 w 32694"/>
                    <a:gd name="connsiteY1" fmla="*/ 0 h 13360"/>
                    <a:gd name="connsiteX2" fmla="*/ 32695 w 32694"/>
                    <a:gd name="connsiteY2" fmla="*/ 13361 h 13360"/>
                    <a:gd name="connsiteX3" fmla="*/ 0 w 32694"/>
                    <a:gd name="connsiteY3" fmla="*/ 13361 h 13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94" h="13360">
                      <a:moveTo>
                        <a:pt x="0" y="0"/>
                      </a:moveTo>
                      <a:lnTo>
                        <a:pt x="32695" y="0"/>
                      </a:lnTo>
                      <a:lnTo>
                        <a:pt x="32695" y="13361"/>
                      </a:lnTo>
                      <a:lnTo>
                        <a:pt x="0" y="13361"/>
                      </a:lnTo>
                      <a:close/>
                    </a:path>
                  </a:pathLst>
                </a:custGeom>
                <a:solidFill>
                  <a:srgbClr val="D2D3D4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9" name="Freeform 258">
                  <a:extLst>
                    <a:ext uri="{FF2B5EF4-FFF2-40B4-BE49-F238E27FC236}">
                      <a16:creationId xmlns:a16="http://schemas.microsoft.com/office/drawing/2014/main" id="{D6403621-3B18-C841-B572-D858BCA38777}"/>
                    </a:ext>
                  </a:extLst>
                </p:cNvPr>
                <p:cNvSpPr/>
                <p:nvPr/>
              </p:nvSpPr>
              <p:spPr>
                <a:xfrm>
                  <a:off x="6091207" y="2627746"/>
                  <a:ext cx="52155" cy="13360"/>
                </a:xfrm>
                <a:custGeom>
                  <a:avLst/>
                  <a:gdLst>
                    <a:gd name="connsiteX0" fmla="*/ 0 w 52155"/>
                    <a:gd name="connsiteY0" fmla="*/ 0 h 13360"/>
                    <a:gd name="connsiteX1" fmla="*/ 52156 w 52155"/>
                    <a:gd name="connsiteY1" fmla="*/ 0 h 13360"/>
                    <a:gd name="connsiteX2" fmla="*/ 52156 w 52155"/>
                    <a:gd name="connsiteY2" fmla="*/ 13361 h 13360"/>
                    <a:gd name="connsiteX3" fmla="*/ 0 w 52155"/>
                    <a:gd name="connsiteY3" fmla="*/ 13361 h 13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55" h="13360">
                      <a:moveTo>
                        <a:pt x="0" y="0"/>
                      </a:moveTo>
                      <a:lnTo>
                        <a:pt x="52156" y="0"/>
                      </a:lnTo>
                      <a:lnTo>
                        <a:pt x="52156" y="13361"/>
                      </a:lnTo>
                      <a:lnTo>
                        <a:pt x="0" y="13361"/>
                      </a:lnTo>
                      <a:close/>
                    </a:path>
                  </a:pathLst>
                </a:custGeom>
                <a:solidFill>
                  <a:srgbClr val="D2D3D4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0" name="Freeform 259">
                  <a:extLst>
                    <a:ext uri="{FF2B5EF4-FFF2-40B4-BE49-F238E27FC236}">
                      <a16:creationId xmlns:a16="http://schemas.microsoft.com/office/drawing/2014/main" id="{2AB88D80-FE13-C44A-8993-031DBDA7EBEF}"/>
                    </a:ext>
                  </a:extLst>
                </p:cNvPr>
                <p:cNvSpPr/>
                <p:nvPr/>
              </p:nvSpPr>
              <p:spPr>
                <a:xfrm>
                  <a:off x="6072914" y="2640717"/>
                  <a:ext cx="91207" cy="242178"/>
                </a:xfrm>
                <a:custGeom>
                  <a:avLst/>
                  <a:gdLst>
                    <a:gd name="connsiteX0" fmla="*/ 0 w 91207"/>
                    <a:gd name="connsiteY0" fmla="*/ 0 h 242178"/>
                    <a:gd name="connsiteX1" fmla="*/ 91208 w 91207"/>
                    <a:gd name="connsiteY1" fmla="*/ 0 h 242178"/>
                    <a:gd name="connsiteX2" fmla="*/ 91208 w 91207"/>
                    <a:gd name="connsiteY2" fmla="*/ 242179 h 242178"/>
                    <a:gd name="connsiteX3" fmla="*/ 0 w 91207"/>
                    <a:gd name="connsiteY3" fmla="*/ 242179 h 242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207" h="242178">
                      <a:moveTo>
                        <a:pt x="0" y="0"/>
                      </a:moveTo>
                      <a:lnTo>
                        <a:pt x="91208" y="0"/>
                      </a:lnTo>
                      <a:lnTo>
                        <a:pt x="91208" y="242179"/>
                      </a:lnTo>
                      <a:lnTo>
                        <a:pt x="0" y="242179"/>
                      </a:lnTo>
                      <a:close/>
                    </a:path>
                  </a:pathLst>
                </a:custGeom>
                <a:solidFill>
                  <a:srgbClr val="DAC0AD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19E484FA-8498-FF4B-B5DE-B172E2D42A95}"/>
                    </a:ext>
                  </a:extLst>
                </p:cNvPr>
                <p:cNvSpPr/>
                <p:nvPr/>
              </p:nvSpPr>
              <p:spPr>
                <a:xfrm>
                  <a:off x="6072914" y="2872260"/>
                  <a:ext cx="91207" cy="10506"/>
                </a:xfrm>
                <a:custGeom>
                  <a:avLst/>
                  <a:gdLst>
                    <a:gd name="connsiteX0" fmla="*/ 0 w 91207"/>
                    <a:gd name="connsiteY0" fmla="*/ 0 h 10506"/>
                    <a:gd name="connsiteX1" fmla="*/ 91208 w 91207"/>
                    <a:gd name="connsiteY1" fmla="*/ 0 h 10506"/>
                    <a:gd name="connsiteX2" fmla="*/ 91208 w 91207"/>
                    <a:gd name="connsiteY2" fmla="*/ 10507 h 10506"/>
                    <a:gd name="connsiteX3" fmla="*/ 0 w 91207"/>
                    <a:gd name="connsiteY3" fmla="*/ 10507 h 1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207" h="10506">
                      <a:moveTo>
                        <a:pt x="0" y="0"/>
                      </a:moveTo>
                      <a:lnTo>
                        <a:pt x="91208" y="0"/>
                      </a:lnTo>
                      <a:lnTo>
                        <a:pt x="91208" y="10507"/>
                      </a:lnTo>
                      <a:lnTo>
                        <a:pt x="0" y="10507"/>
                      </a:lnTo>
                      <a:close/>
                    </a:path>
                  </a:pathLst>
                </a:custGeom>
                <a:solidFill>
                  <a:srgbClr val="AEAEAF">
                    <a:alpha val="40000"/>
                  </a:srgbClr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2205A091-EC2D-5246-87E4-F2D4009FDC52}"/>
                    </a:ext>
                  </a:extLst>
                </p:cNvPr>
                <p:cNvSpPr/>
                <p:nvPr/>
              </p:nvSpPr>
              <p:spPr>
                <a:xfrm>
                  <a:off x="6043333" y="2882767"/>
                  <a:ext cx="150628" cy="15436"/>
                </a:xfrm>
                <a:custGeom>
                  <a:avLst/>
                  <a:gdLst>
                    <a:gd name="connsiteX0" fmla="*/ 0 w 150628"/>
                    <a:gd name="connsiteY0" fmla="*/ 0 h 15436"/>
                    <a:gd name="connsiteX1" fmla="*/ 150629 w 150628"/>
                    <a:gd name="connsiteY1" fmla="*/ 0 h 15436"/>
                    <a:gd name="connsiteX2" fmla="*/ 150629 w 150628"/>
                    <a:gd name="connsiteY2" fmla="*/ 15436 h 15436"/>
                    <a:gd name="connsiteX3" fmla="*/ 0 w 150628"/>
                    <a:gd name="connsiteY3" fmla="*/ 15436 h 15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0628" h="15436">
                      <a:moveTo>
                        <a:pt x="0" y="0"/>
                      </a:moveTo>
                      <a:lnTo>
                        <a:pt x="150629" y="0"/>
                      </a:lnTo>
                      <a:lnTo>
                        <a:pt x="150629" y="15436"/>
                      </a:lnTo>
                      <a:lnTo>
                        <a:pt x="0" y="15436"/>
                      </a:lnTo>
                      <a:close/>
                    </a:path>
                  </a:pathLst>
                </a:custGeom>
                <a:solidFill>
                  <a:srgbClr val="A8AAAD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6A22004A-7CF1-2947-B8EA-3D9C6396D976}"/>
                    </a:ext>
                  </a:extLst>
                </p:cNvPr>
                <p:cNvSpPr/>
                <p:nvPr/>
              </p:nvSpPr>
              <p:spPr>
                <a:xfrm>
                  <a:off x="6122086" y="2838404"/>
                  <a:ext cx="42035" cy="4669"/>
                </a:xfrm>
                <a:custGeom>
                  <a:avLst/>
                  <a:gdLst>
                    <a:gd name="connsiteX0" fmla="*/ 0 w 42035"/>
                    <a:gd name="connsiteY0" fmla="*/ 0 h 4669"/>
                    <a:gd name="connsiteX1" fmla="*/ 42036 w 42035"/>
                    <a:gd name="connsiteY1" fmla="*/ 0 h 4669"/>
                    <a:gd name="connsiteX2" fmla="*/ 42036 w 42035"/>
                    <a:gd name="connsiteY2" fmla="*/ 4670 h 4669"/>
                    <a:gd name="connsiteX3" fmla="*/ 0 w 42035"/>
                    <a:gd name="connsiteY3" fmla="*/ 4670 h 4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35" h="4669">
                      <a:moveTo>
                        <a:pt x="0" y="0"/>
                      </a:moveTo>
                      <a:lnTo>
                        <a:pt x="42036" y="0"/>
                      </a:lnTo>
                      <a:lnTo>
                        <a:pt x="42036" y="4670"/>
                      </a:lnTo>
                      <a:lnTo>
                        <a:pt x="0" y="4670"/>
                      </a:lnTo>
                      <a:close/>
                    </a:path>
                  </a:pathLst>
                </a:custGeom>
                <a:solidFill>
                  <a:srgbClr val="78797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66FA6E0A-F3FD-004F-81AA-2DC29E3C09DB}"/>
                    </a:ext>
                  </a:extLst>
                </p:cNvPr>
                <p:cNvSpPr/>
                <p:nvPr/>
              </p:nvSpPr>
              <p:spPr>
                <a:xfrm>
                  <a:off x="6122086" y="2806753"/>
                  <a:ext cx="42035" cy="4669"/>
                </a:xfrm>
                <a:custGeom>
                  <a:avLst/>
                  <a:gdLst>
                    <a:gd name="connsiteX0" fmla="*/ 0 w 42035"/>
                    <a:gd name="connsiteY0" fmla="*/ 0 h 4669"/>
                    <a:gd name="connsiteX1" fmla="*/ 42036 w 42035"/>
                    <a:gd name="connsiteY1" fmla="*/ 0 h 4669"/>
                    <a:gd name="connsiteX2" fmla="*/ 42036 w 42035"/>
                    <a:gd name="connsiteY2" fmla="*/ 4670 h 4669"/>
                    <a:gd name="connsiteX3" fmla="*/ 0 w 42035"/>
                    <a:gd name="connsiteY3" fmla="*/ 4670 h 4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35" h="4669">
                      <a:moveTo>
                        <a:pt x="0" y="0"/>
                      </a:moveTo>
                      <a:lnTo>
                        <a:pt x="42036" y="0"/>
                      </a:lnTo>
                      <a:lnTo>
                        <a:pt x="42036" y="4670"/>
                      </a:lnTo>
                      <a:lnTo>
                        <a:pt x="0" y="4670"/>
                      </a:lnTo>
                      <a:close/>
                    </a:path>
                  </a:pathLst>
                </a:custGeom>
                <a:solidFill>
                  <a:srgbClr val="78797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677E812A-D240-2C44-973F-99AC15B8EC26}"/>
                    </a:ext>
                  </a:extLst>
                </p:cNvPr>
                <p:cNvSpPr/>
                <p:nvPr/>
              </p:nvSpPr>
              <p:spPr>
                <a:xfrm>
                  <a:off x="6122086" y="2775232"/>
                  <a:ext cx="42035" cy="4669"/>
                </a:xfrm>
                <a:custGeom>
                  <a:avLst/>
                  <a:gdLst>
                    <a:gd name="connsiteX0" fmla="*/ 0 w 42035"/>
                    <a:gd name="connsiteY0" fmla="*/ 0 h 4669"/>
                    <a:gd name="connsiteX1" fmla="*/ 42036 w 42035"/>
                    <a:gd name="connsiteY1" fmla="*/ 0 h 4669"/>
                    <a:gd name="connsiteX2" fmla="*/ 42036 w 42035"/>
                    <a:gd name="connsiteY2" fmla="*/ 4670 h 4669"/>
                    <a:gd name="connsiteX3" fmla="*/ 0 w 42035"/>
                    <a:gd name="connsiteY3" fmla="*/ 4670 h 4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35" h="4669">
                      <a:moveTo>
                        <a:pt x="0" y="0"/>
                      </a:moveTo>
                      <a:lnTo>
                        <a:pt x="42036" y="0"/>
                      </a:lnTo>
                      <a:lnTo>
                        <a:pt x="42036" y="4670"/>
                      </a:lnTo>
                      <a:lnTo>
                        <a:pt x="0" y="4670"/>
                      </a:lnTo>
                      <a:close/>
                    </a:path>
                  </a:pathLst>
                </a:custGeom>
                <a:solidFill>
                  <a:srgbClr val="78797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0BE9570B-58E4-B045-ACE8-DC2CE9CF72B5}"/>
                    </a:ext>
                  </a:extLst>
                </p:cNvPr>
                <p:cNvSpPr/>
                <p:nvPr/>
              </p:nvSpPr>
              <p:spPr>
                <a:xfrm>
                  <a:off x="6122086" y="2743582"/>
                  <a:ext cx="42035" cy="4669"/>
                </a:xfrm>
                <a:custGeom>
                  <a:avLst/>
                  <a:gdLst>
                    <a:gd name="connsiteX0" fmla="*/ 0 w 42035"/>
                    <a:gd name="connsiteY0" fmla="*/ 0 h 4669"/>
                    <a:gd name="connsiteX1" fmla="*/ 42036 w 42035"/>
                    <a:gd name="connsiteY1" fmla="*/ 0 h 4669"/>
                    <a:gd name="connsiteX2" fmla="*/ 42036 w 42035"/>
                    <a:gd name="connsiteY2" fmla="*/ 4670 h 4669"/>
                    <a:gd name="connsiteX3" fmla="*/ 0 w 42035"/>
                    <a:gd name="connsiteY3" fmla="*/ 4670 h 4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35" h="4669">
                      <a:moveTo>
                        <a:pt x="0" y="0"/>
                      </a:moveTo>
                      <a:lnTo>
                        <a:pt x="42036" y="0"/>
                      </a:lnTo>
                      <a:lnTo>
                        <a:pt x="42036" y="4670"/>
                      </a:lnTo>
                      <a:lnTo>
                        <a:pt x="0" y="4670"/>
                      </a:lnTo>
                      <a:close/>
                    </a:path>
                  </a:pathLst>
                </a:custGeom>
                <a:solidFill>
                  <a:srgbClr val="78797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835A7689-2770-4E4B-9FE6-8EDA0D09BC71}"/>
                    </a:ext>
                  </a:extLst>
                </p:cNvPr>
                <p:cNvSpPr/>
                <p:nvPr/>
              </p:nvSpPr>
              <p:spPr>
                <a:xfrm>
                  <a:off x="6122086" y="2712061"/>
                  <a:ext cx="42035" cy="4669"/>
                </a:xfrm>
                <a:custGeom>
                  <a:avLst/>
                  <a:gdLst>
                    <a:gd name="connsiteX0" fmla="*/ 0 w 42035"/>
                    <a:gd name="connsiteY0" fmla="*/ 0 h 4669"/>
                    <a:gd name="connsiteX1" fmla="*/ 42036 w 42035"/>
                    <a:gd name="connsiteY1" fmla="*/ 0 h 4669"/>
                    <a:gd name="connsiteX2" fmla="*/ 42036 w 42035"/>
                    <a:gd name="connsiteY2" fmla="*/ 4670 h 4669"/>
                    <a:gd name="connsiteX3" fmla="*/ 0 w 42035"/>
                    <a:gd name="connsiteY3" fmla="*/ 4670 h 4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35" h="4669">
                      <a:moveTo>
                        <a:pt x="0" y="0"/>
                      </a:moveTo>
                      <a:lnTo>
                        <a:pt x="42036" y="0"/>
                      </a:lnTo>
                      <a:lnTo>
                        <a:pt x="42036" y="4670"/>
                      </a:lnTo>
                      <a:lnTo>
                        <a:pt x="0" y="4670"/>
                      </a:lnTo>
                      <a:close/>
                    </a:path>
                  </a:pathLst>
                </a:custGeom>
                <a:solidFill>
                  <a:srgbClr val="78797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694F5B2A-3D01-114E-9351-8E8C8182A9D9}"/>
                    </a:ext>
                  </a:extLst>
                </p:cNvPr>
                <p:cNvSpPr/>
                <p:nvPr/>
              </p:nvSpPr>
              <p:spPr>
                <a:xfrm>
                  <a:off x="6122086" y="2680410"/>
                  <a:ext cx="42035" cy="4669"/>
                </a:xfrm>
                <a:custGeom>
                  <a:avLst/>
                  <a:gdLst>
                    <a:gd name="connsiteX0" fmla="*/ 0 w 42035"/>
                    <a:gd name="connsiteY0" fmla="*/ 0 h 4669"/>
                    <a:gd name="connsiteX1" fmla="*/ 42036 w 42035"/>
                    <a:gd name="connsiteY1" fmla="*/ 0 h 4669"/>
                    <a:gd name="connsiteX2" fmla="*/ 42036 w 42035"/>
                    <a:gd name="connsiteY2" fmla="*/ 4670 h 4669"/>
                    <a:gd name="connsiteX3" fmla="*/ 0 w 42035"/>
                    <a:gd name="connsiteY3" fmla="*/ 4670 h 4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35" h="4669">
                      <a:moveTo>
                        <a:pt x="0" y="0"/>
                      </a:moveTo>
                      <a:lnTo>
                        <a:pt x="42036" y="0"/>
                      </a:lnTo>
                      <a:lnTo>
                        <a:pt x="42036" y="4670"/>
                      </a:lnTo>
                      <a:lnTo>
                        <a:pt x="0" y="4670"/>
                      </a:lnTo>
                      <a:close/>
                    </a:path>
                  </a:pathLst>
                </a:custGeom>
                <a:solidFill>
                  <a:srgbClr val="78797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75CBA911-2B14-8340-91C2-6E7A68419B3E}"/>
                    </a:ext>
                  </a:extLst>
                </p:cNvPr>
                <p:cNvSpPr/>
                <p:nvPr/>
              </p:nvSpPr>
              <p:spPr>
                <a:xfrm>
                  <a:off x="6143233" y="2653300"/>
                  <a:ext cx="10898" cy="208323"/>
                </a:xfrm>
                <a:custGeom>
                  <a:avLst/>
                  <a:gdLst>
                    <a:gd name="connsiteX0" fmla="*/ 0 w 10898"/>
                    <a:gd name="connsiteY0" fmla="*/ 5448 h 208323"/>
                    <a:gd name="connsiteX1" fmla="*/ 5449 w 10898"/>
                    <a:gd name="connsiteY1" fmla="*/ 0 h 208323"/>
                    <a:gd name="connsiteX2" fmla="*/ 5449 w 10898"/>
                    <a:gd name="connsiteY2" fmla="*/ 0 h 208323"/>
                    <a:gd name="connsiteX3" fmla="*/ 10898 w 10898"/>
                    <a:gd name="connsiteY3" fmla="*/ 5448 h 208323"/>
                    <a:gd name="connsiteX4" fmla="*/ 10898 w 10898"/>
                    <a:gd name="connsiteY4" fmla="*/ 202875 h 208323"/>
                    <a:gd name="connsiteX5" fmla="*/ 5449 w 10898"/>
                    <a:gd name="connsiteY5" fmla="*/ 208323 h 208323"/>
                    <a:gd name="connsiteX6" fmla="*/ 5449 w 10898"/>
                    <a:gd name="connsiteY6" fmla="*/ 208323 h 208323"/>
                    <a:gd name="connsiteX7" fmla="*/ 0 w 10898"/>
                    <a:gd name="connsiteY7" fmla="*/ 202875 h 208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898" h="208323">
                      <a:moveTo>
                        <a:pt x="0" y="5448"/>
                      </a:moveTo>
                      <a:cubicBezTo>
                        <a:pt x="0" y="2439"/>
                        <a:pt x="2439" y="0"/>
                        <a:pt x="5449" y="0"/>
                      </a:cubicBezTo>
                      <a:lnTo>
                        <a:pt x="5449" y="0"/>
                      </a:lnTo>
                      <a:cubicBezTo>
                        <a:pt x="8459" y="0"/>
                        <a:pt x="10898" y="2439"/>
                        <a:pt x="10898" y="5448"/>
                      </a:cubicBezTo>
                      <a:lnTo>
                        <a:pt x="10898" y="202875"/>
                      </a:lnTo>
                      <a:cubicBezTo>
                        <a:pt x="10898" y="205885"/>
                        <a:pt x="8459" y="208323"/>
                        <a:pt x="5449" y="208323"/>
                      </a:cubicBezTo>
                      <a:lnTo>
                        <a:pt x="5449" y="208323"/>
                      </a:lnTo>
                      <a:cubicBezTo>
                        <a:pt x="2439" y="208323"/>
                        <a:pt x="0" y="205885"/>
                        <a:pt x="0" y="202875"/>
                      </a:cubicBezTo>
                      <a:close/>
                    </a:path>
                  </a:pathLst>
                </a:custGeom>
                <a:solidFill>
                  <a:srgbClr val="F2F2F2">
                    <a:alpha val="37000"/>
                  </a:srgbClr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B3A98B5A-088C-B942-B48A-D3026703967B}"/>
                    </a:ext>
                  </a:extLst>
                </p:cNvPr>
                <p:cNvSpPr/>
                <p:nvPr/>
              </p:nvSpPr>
              <p:spPr>
                <a:xfrm>
                  <a:off x="6072525" y="2640717"/>
                  <a:ext cx="71616" cy="231542"/>
                </a:xfrm>
                <a:custGeom>
                  <a:avLst/>
                  <a:gdLst>
                    <a:gd name="connsiteX0" fmla="*/ 0 w 71616"/>
                    <a:gd name="connsiteY0" fmla="*/ 231542 h 231542"/>
                    <a:gd name="connsiteX1" fmla="*/ 0 w 71616"/>
                    <a:gd name="connsiteY1" fmla="*/ 0 h 231542"/>
                    <a:gd name="connsiteX2" fmla="*/ 71617 w 71616"/>
                    <a:gd name="connsiteY2" fmla="*/ 0 h 231542"/>
                    <a:gd name="connsiteX3" fmla="*/ 0 w 71616"/>
                    <a:gd name="connsiteY3" fmla="*/ 231542 h 231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616" h="231542">
                      <a:moveTo>
                        <a:pt x="0" y="231542"/>
                      </a:moveTo>
                      <a:lnTo>
                        <a:pt x="0" y="0"/>
                      </a:lnTo>
                      <a:lnTo>
                        <a:pt x="71617" y="0"/>
                      </a:lnTo>
                      <a:cubicBezTo>
                        <a:pt x="7914" y="97805"/>
                        <a:pt x="0" y="231542"/>
                        <a:pt x="0" y="231542"/>
                      </a:cubicBezTo>
                      <a:close/>
                    </a:path>
                  </a:pathLst>
                </a:custGeom>
                <a:solidFill>
                  <a:srgbClr val="F8F2EF">
                    <a:alpha val="12000"/>
                  </a:srgbClr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39775BC6-E002-5046-9A4B-5A3ED3BECA45}"/>
                    </a:ext>
                  </a:extLst>
                </p:cNvPr>
                <p:cNvSpPr/>
                <p:nvPr/>
              </p:nvSpPr>
              <p:spPr>
                <a:xfrm>
                  <a:off x="6134930" y="2890420"/>
                  <a:ext cx="50080" cy="2205"/>
                </a:xfrm>
                <a:custGeom>
                  <a:avLst/>
                  <a:gdLst>
                    <a:gd name="connsiteX0" fmla="*/ 0 w 50080"/>
                    <a:gd name="connsiteY0" fmla="*/ 1167 h 2205"/>
                    <a:gd name="connsiteX1" fmla="*/ 1038 w 50080"/>
                    <a:gd name="connsiteY1" fmla="*/ 0 h 2205"/>
                    <a:gd name="connsiteX2" fmla="*/ 49042 w 50080"/>
                    <a:gd name="connsiteY2" fmla="*/ 0 h 2205"/>
                    <a:gd name="connsiteX3" fmla="*/ 50080 w 50080"/>
                    <a:gd name="connsiteY3" fmla="*/ 1167 h 2205"/>
                    <a:gd name="connsiteX4" fmla="*/ 50080 w 50080"/>
                    <a:gd name="connsiteY4" fmla="*/ 1167 h 2205"/>
                    <a:gd name="connsiteX5" fmla="*/ 49042 w 50080"/>
                    <a:gd name="connsiteY5" fmla="*/ 2205 h 2205"/>
                    <a:gd name="connsiteX6" fmla="*/ 1038 w 50080"/>
                    <a:gd name="connsiteY6" fmla="*/ 2205 h 2205"/>
                    <a:gd name="connsiteX7" fmla="*/ 0 w 50080"/>
                    <a:gd name="connsiteY7" fmla="*/ 1167 h 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080" h="2205">
                      <a:moveTo>
                        <a:pt x="0" y="1167"/>
                      </a:moveTo>
                      <a:cubicBezTo>
                        <a:pt x="0" y="571"/>
                        <a:pt x="441" y="65"/>
                        <a:pt x="1038" y="0"/>
                      </a:cubicBezTo>
                      <a:lnTo>
                        <a:pt x="49042" y="0"/>
                      </a:lnTo>
                      <a:cubicBezTo>
                        <a:pt x="49639" y="65"/>
                        <a:pt x="50080" y="571"/>
                        <a:pt x="50080" y="1167"/>
                      </a:cubicBezTo>
                      <a:lnTo>
                        <a:pt x="50080" y="1167"/>
                      </a:lnTo>
                      <a:cubicBezTo>
                        <a:pt x="50028" y="1712"/>
                        <a:pt x="49587" y="2153"/>
                        <a:pt x="49042" y="2205"/>
                      </a:cubicBezTo>
                      <a:lnTo>
                        <a:pt x="1038" y="2205"/>
                      </a:lnTo>
                      <a:cubicBezTo>
                        <a:pt x="493" y="2153"/>
                        <a:pt x="52" y="1712"/>
                        <a:pt x="0" y="1167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B133720D-EF1B-154C-802E-F3846A0423DC}"/>
                    </a:ext>
                  </a:extLst>
                </p:cNvPr>
                <p:cNvSpPr/>
                <p:nvPr/>
              </p:nvSpPr>
              <p:spPr>
                <a:xfrm>
                  <a:off x="5901397" y="2802213"/>
                  <a:ext cx="57864" cy="125045"/>
                </a:xfrm>
                <a:custGeom>
                  <a:avLst/>
                  <a:gdLst>
                    <a:gd name="connsiteX0" fmla="*/ 0 w 57864"/>
                    <a:gd name="connsiteY0" fmla="*/ 0 h 125045"/>
                    <a:gd name="connsiteX1" fmla="*/ 57864 w 57864"/>
                    <a:gd name="connsiteY1" fmla="*/ 0 h 125045"/>
                    <a:gd name="connsiteX2" fmla="*/ 57864 w 57864"/>
                    <a:gd name="connsiteY2" fmla="*/ 125046 h 125045"/>
                    <a:gd name="connsiteX3" fmla="*/ 0 w 57864"/>
                    <a:gd name="connsiteY3" fmla="*/ 125046 h 125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864" h="125045">
                      <a:moveTo>
                        <a:pt x="0" y="0"/>
                      </a:moveTo>
                      <a:lnTo>
                        <a:pt x="57864" y="0"/>
                      </a:lnTo>
                      <a:lnTo>
                        <a:pt x="57864" y="125046"/>
                      </a:lnTo>
                      <a:lnTo>
                        <a:pt x="0" y="125046"/>
                      </a:ln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E50841FB-C1FA-1048-9287-A2D5F24ED3E8}"/>
                    </a:ext>
                  </a:extLst>
                </p:cNvPr>
                <p:cNvSpPr/>
                <p:nvPr/>
              </p:nvSpPr>
              <p:spPr>
                <a:xfrm>
                  <a:off x="5901397" y="2917401"/>
                  <a:ext cx="57864" cy="9858"/>
                </a:xfrm>
                <a:custGeom>
                  <a:avLst/>
                  <a:gdLst>
                    <a:gd name="connsiteX0" fmla="*/ 0 w 57864"/>
                    <a:gd name="connsiteY0" fmla="*/ 0 h 9858"/>
                    <a:gd name="connsiteX1" fmla="*/ 57864 w 57864"/>
                    <a:gd name="connsiteY1" fmla="*/ 0 h 9858"/>
                    <a:gd name="connsiteX2" fmla="*/ 57864 w 57864"/>
                    <a:gd name="connsiteY2" fmla="*/ 9858 h 9858"/>
                    <a:gd name="connsiteX3" fmla="*/ 0 w 57864"/>
                    <a:gd name="connsiteY3" fmla="*/ 9858 h 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864" h="9858">
                      <a:moveTo>
                        <a:pt x="0" y="0"/>
                      </a:moveTo>
                      <a:lnTo>
                        <a:pt x="57864" y="0"/>
                      </a:lnTo>
                      <a:lnTo>
                        <a:pt x="57864" y="9858"/>
                      </a:lnTo>
                      <a:lnTo>
                        <a:pt x="0" y="9858"/>
                      </a:lnTo>
                      <a:close/>
                    </a:path>
                  </a:pathLst>
                </a:custGeom>
                <a:solidFill>
                  <a:srgbClr val="8382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AE7FF422-CC55-5B4B-8775-FA14C104C961}"/>
                    </a:ext>
                  </a:extLst>
                </p:cNvPr>
                <p:cNvSpPr/>
                <p:nvPr/>
              </p:nvSpPr>
              <p:spPr>
                <a:xfrm>
                  <a:off x="5926177" y="2802213"/>
                  <a:ext cx="8433" cy="125045"/>
                </a:xfrm>
                <a:custGeom>
                  <a:avLst/>
                  <a:gdLst>
                    <a:gd name="connsiteX0" fmla="*/ 0 w 8433"/>
                    <a:gd name="connsiteY0" fmla="*/ 0 h 125045"/>
                    <a:gd name="connsiteX1" fmla="*/ 8433 w 8433"/>
                    <a:gd name="connsiteY1" fmla="*/ 0 h 125045"/>
                    <a:gd name="connsiteX2" fmla="*/ 8433 w 8433"/>
                    <a:gd name="connsiteY2" fmla="*/ 125046 h 125045"/>
                    <a:gd name="connsiteX3" fmla="*/ 0 w 8433"/>
                    <a:gd name="connsiteY3" fmla="*/ 125046 h 125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33" h="125045">
                      <a:moveTo>
                        <a:pt x="0" y="0"/>
                      </a:moveTo>
                      <a:lnTo>
                        <a:pt x="8433" y="0"/>
                      </a:lnTo>
                      <a:lnTo>
                        <a:pt x="8433" y="125046"/>
                      </a:lnTo>
                      <a:lnTo>
                        <a:pt x="0" y="125046"/>
                      </a:lnTo>
                      <a:close/>
                    </a:path>
                  </a:pathLst>
                </a:custGeom>
                <a:solidFill>
                  <a:srgbClr val="8382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C8C24ED3-03B6-604C-AEB0-B106087FB468}"/>
                    </a:ext>
                  </a:extLst>
                </p:cNvPr>
                <p:cNvSpPr/>
                <p:nvPr/>
              </p:nvSpPr>
              <p:spPr>
                <a:xfrm>
                  <a:off x="5872074" y="2924535"/>
                  <a:ext cx="116897" cy="13101"/>
                </a:xfrm>
                <a:custGeom>
                  <a:avLst/>
                  <a:gdLst>
                    <a:gd name="connsiteX0" fmla="*/ 2 w 116897"/>
                    <a:gd name="connsiteY0" fmla="*/ 6616 h 13101"/>
                    <a:gd name="connsiteX1" fmla="*/ 6359 w 116897"/>
                    <a:gd name="connsiteY1" fmla="*/ 0 h 13101"/>
                    <a:gd name="connsiteX2" fmla="*/ 6489 w 116897"/>
                    <a:gd name="connsiteY2" fmla="*/ 0 h 13101"/>
                    <a:gd name="connsiteX3" fmla="*/ 110281 w 116897"/>
                    <a:gd name="connsiteY3" fmla="*/ 0 h 13101"/>
                    <a:gd name="connsiteX4" fmla="*/ 116898 w 116897"/>
                    <a:gd name="connsiteY4" fmla="*/ 6616 h 13101"/>
                    <a:gd name="connsiteX5" fmla="*/ 116898 w 116897"/>
                    <a:gd name="connsiteY5" fmla="*/ 6616 h 13101"/>
                    <a:gd name="connsiteX6" fmla="*/ 110281 w 116897"/>
                    <a:gd name="connsiteY6" fmla="*/ 13101 h 13101"/>
                    <a:gd name="connsiteX7" fmla="*/ 6489 w 116897"/>
                    <a:gd name="connsiteY7" fmla="*/ 13101 h 13101"/>
                    <a:gd name="connsiteX8" fmla="*/ 2 w 116897"/>
                    <a:gd name="connsiteY8" fmla="*/ 6616 h 13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897" h="13101">
                      <a:moveTo>
                        <a:pt x="2" y="6616"/>
                      </a:moveTo>
                      <a:cubicBezTo>
                        <a:pt x="-76" y="3035"/>
                        <a:pt x="2778" y="78"/>
                        <a:pt x="6359" y="0"/>
                      </a:cubicBezTo>
                      <a:cubicBezTo>
                        <a:pt x="6398" y="0"/>
                        <a:pt x="6450" y="0"/>
                        <a:pt x="6489" y="0"/>
                      </a:cubicBezTo>
                      <a:lnTo>
                        <a:pt x="110281" y="0"/>
                      </a:lnTo>
                      <a:cubicBezTo>
                        <a:pt x="113940" y="0"/>
                        <a:pt x="116898" y="2957"/>
                        <a:pt x="116898" y="6616"/>
                      </a:cubicBezTo>
                      <a:lnTo>
                        <a:pt x="116898" y="6616"/>
                      </a:lnTo>
                      <a:cubicBezTo>
                        <a:pt x="116833" y="10222"/>
                        <a:pt x="113888" y="13101"/>
                        <a:pt x="110281" y="13101"/>
                      </a:cubicBezTo>
                      <a:lnTo>
                        <a:pt x="6489" y="13101"/>
                      </a:lnTo>
                      <a:cubicBezTo>
                        <a:pt x="2908" y="13101"/>
                        <a:pt x="2" y="10196"/>
                        <a:pt x="2" y="6616"/>
                      </a:cubicBezTo>
                      <a:close/>
                    </a:path>
                  </a:pathLst>
                </a:custGeom>
                <a:solidFill>
                  <a:srgbClr val="A8AAAD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A0DCC128-FDC2-BC49-8299-A6E8457EFCDB}"/>
                    </a:ext>
                  </a:extLst>
                </p:cNvPr>
                <p:cNvSpPr/>
                <p:nvPr/>
              </p:nvSpPr>
              <p:spPr>
                <a:xfrm>
                  <a:off x="5931237" y="2929983"/>
                  <a:ext cx="50093" cy="2205"/>
                </a:xfrm>
                <a:custGeom>
                  <a:avLst/>
                  <a:gdLst>
                    <a:gd name="connsiteX0" fmla="*/ 0 w 50093"/>
                    <a:gd name="connsiteY0" fmla="*/ 1167 h 2205"/>
                    <a:gd name="connsiteX1" fmla="*/ 1168 w 50093"/>
                    <a:gd name="connsiteY1" fmla="*/ 0 h 2205"/>
                    <a:gd name="connsiteX2" fmla="*/ 49042 w 50093"/>
                    <a:gd name="connsiteY2" fmla="*/ 0 h 2205"/>
                    <a:gd name="connsiteX3" fmla="*/ 50093 w 50093"/>
                    <a:gd name="connsiteY3" fmla="*/ 1025 h 2205"/>
                    <a:gd name="connsiteX4" fmla="*/ 50080 w 50093"/>
                    <a:gd name="connsiteY4" fmla="*/ 1167 h 2205"/>
                    <a:gd name="connsiteX5" fmla="*/ 50080 w 50093"/>
                    <a:gd name="connsiteY5" fmla="*/ 1167 h 2205"/>
                    <a:gd name="connsiteX6" fmla="*/ 49042 w 50093"/>
                    <a:gd name="connsiteY6" fmla="*/ 2205 h 2205"/>
                    <a:gd name="connsiteX7" fmla="*/ 1168 w 50093"/>
                    <a:gd name="connsiteY7" fmla="*/ 2205 h 2205"/>
                    <a:gd name="connsiteX8" fmla="*/ 0 w 50093"/>
                    <a:gd name="connsiteY8" fmla="*/ 1167 h 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093" h="2205">
                      <a:moveTo>
                        <a:pt x="0" y="1167"/>
                      </a:moveTo>
                      <a:cubicBezTo>
                        <a:pt x="0" y="519"/>
                        <a:pt x="519" y="0"/>
                        <a:pt x="1168" y="0"/>
                      </a:cubicBezTo>
                      <a:lnTo>
                        <a:pt x="49042" y="0"/>
                      </a:lnTo>
                      <a:cubicBezTo>
                        <a:pt x="49613" y="0"/>
                        <a:pt x="50080" y="454"/>
                        <a:pt x="50093" y="1025"/>
                      </a:cubicBezTo>
                      <a:cubicBezTo>
                        <a:pt x="50093" y="1077"/>
                        <a:pt x="50080" y="1116"/>
                        <a:pt x="50080" y="1167"/>
                      </a:cubicBezTo>
                      <a:lnTo>
                        <a:pt x="50080" y="1167"/>
                      </a:lnTo>
                      <a:cubicBezTo>
                        <a:pt x="50080" y="1738"/>
                        <a:pt x="49613" y="2205"/>
                        <a:pt x="49042" y="2205"/>
                      </a:cubicBezTo>
                      <a:lnTo>
                        <a:pt x="1168" y="2205"/>
                      </a:lnTo>
                      <a:cubicBezTo>
                        <a:pt x="571" y="2205"/>
                        <a:pt x="65" y="1764"/>
                        <a:pt x="0" y="1167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3C557DF9-2AD9-2046-B59C-1A8BDB711A13}"/>
                    </a:ext>
                  </a:extLst>
                </p:cNvPr>
                <p:cNvSpPr/>
                <p:nvPr/>
              </p:nvSpPr>
              <p:spPr>
                <a:xfrm>
                  <a:off x="5926826" y="2466769"/>
                  <a:ext cx="7135" cy="149821"/>
                </a:xfrm>
                <a:custGeom>
                  <a:avLst/>
                  <a:gdLst>
                    <a:gd name="connsiteX0" fmla="*/ 0 w 7135"/>
                    <a:gd name="connsiteY0" fmla="*/ 0 h 149821"/>
                    <a:gd name="connsiteX1" fmla="*/ 7136 w 7135"/>
                    <a:gd name="connsiteY1" fmla="*/ 13361 h 149821"/>
                    <a:gd name="connsiteX2" fmla="*/ 7136 w 7135"/>
                    <a:gd name="connsiteY2" fmla="*/ 149822 h 149821"/>
                    <a:gd name="connsiteX3" fmla="*/ 0 w 7135"/>
                    <a:gd name="connsiteY3" fmla="*/ 149822 h 149821"/>
                    <a:gd name="connsiteX4" fmla="*/ 0 w 7135"/>
                    <a:gd name="connsiteY4" fmla="*/ 0 h 149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35" h="149821">
                      <a:moveTo>
                        <a:pt x="0" y="0"/>
                      </a:moveTo>
                      <a:lnTo>
                        <a:pt x="7136" y="13361"/>
                      </a:lnTo>
                      <a:lnTo>
                        <a:pt x="7136" y="149822"/>
                      </a:lnTo>
                      <a:lnTo>
                        <a:pt x="0" y="1498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2D3D4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37069416-22B4-4749-92BD-CD0F883CC37A}"/>
                    </a:ext>
                  </a:extLst>
                </p:cNvPr>
                <p:cNvSpPr/>
                <p:nvPr/>
              </p:nvSpPr>
              <p:spPr>
                <a:xfrm>
                  <a:off x="5913982" y="2615812"/>
                  <a:ext cx="32694" cy="13360"/>
                </a:xfrm>
                <a:custGeom>
                  <a:avLst/>
                  <a:gdLst>
                    <a:gd name="connsiteX0" fmla="*/ 0 w 32694"/>
                    <a:gd name="connsiteY0" fmla="*/ 0 h 13360"/>
                    <a:gd name="connsiteX1" fmla="*/ 32694 w 32694"/>
                    <a:gd name="connsiteY1" fmla="*/ 0 h 13360"/>
                    <a:gd name="connsiteX2" fmla="*/ 32694 w 32694"/>
                    <a:gd name="connsiteY2" fmla="*/ 13361 h 13360"/>
                    <a:gd name="connsiteX3" fmla="*/ 0 w 32694"/>
                    <a:gd name="connsiteY3" fmla="*/ 13361 h 13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94" h="13360">
                      <a:moveTo>
                        <a:pt x="0" y="0"/>
                      </a:moveTo>
                      <a:lnTo>
                        <a:pt x="32694" y="0"/>
                      </a:lnTo>
                      <a:lnTo>
                        <a:pt x="32694" y="13361"/>
                      </a:lnTo>
                      <a:lnTo>
                        <a:pt x="0" y="13361"/>
                      </a:lnTo>
                      <a:close/>
                    </a:path>
                  </a:pathLst>
                </a:custGeom>
                <a:solidFill>
                  <a:srgbClr val="D2D3D4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5100242D-B094-C743-BD0C-30B9B8DCFBB1}"/>
                    </a:ext>
                  </a:extLst>
                </p:cNvPr>
                <p:cNvSpPr/>
                <p:nvPr/>
              </p:nvSpPr>
              <p:spPr>
                <a:xfrm>
                  <a:off x="5902954" y="2627746"/>
                  <a:ext cx="52155" cy="13360"/>
                </a:xfrm>
                <a:custGeom>
                  <a:avLst/>
                  <a:gdLst>
                    <a:gd name="connsiteX0" fmla="*/ 0 w 52155"/>
                    <a:gd name="connsiteY0" fmla="*/ 0 h 13360"/>
                    <a:gd name="connsiteX1" fmla="*/ 52155 w 52155"/>
                    <a:gd name="connsiteY1" fmla="*/ 0 h 13360"/>
                    <a:gd name="connsiteX2" fmla="*/ 52155 w 52155"/>
                    <a:gd name="connsiteY2" fmla="*/ 13361 h 13360"/>
                    <a:gd name="connsiteX3" fmla="*/ 0 w 52155"/>
                    <a:gd name="connsiteY3" fmla="*/ 13361 h 13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55" h="13360">
                      <a:moveTo>
                        <a:pt x="0" y="0"/>
                      </a:moveTo>
                      <a:lnTo>
                        <a:pt x="52155" y="0"/>
                      </a:lnTo>
                      <a:lnTo>
                        <a:pt x="52155" y="13361"/>
                      </a:lnTo>
                      <a:lnTo>
                        <a:pt x="0" y="13361"/>
                      </a:lnTo>
                      <a:close/>
                    </a:path>
                  </a:pathLst>
                </a:custGeom>
                <a:solidFill>
                  <a:srgbClr val="D2D3D4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95FFDD35-8AC3-8A45-8B97-C512EE147A1B}"/>
                    </a:ext>
                  </a:extLst>
                </p:cNvPr>
                <p:cNvSpPr/>
                <p:nvPr/>
              </p:nvSpPr>
              <p:spPr>
                <a:xfrm>
                  <a:off x="5884790" y="2640717"/>
                  <a:ext cx="91207" cy="242178"/>
                </a:xfrm>
                <a:custGeom>
                  <a:avLst/>
                  <a:gdLst>
                    <a:gd name="connsiteX0" fmla="*/ 0 w 91207"/>
                    <a:gd name="connsiteY0" fmla="*/ 0 h 242178"/>
                    <a:gd name="connsiteX1" fmla="*/ 91208 w 91207"/>
                    <a:gd name="connsiteY1" fmla="*/ 0 h 242178"/>
                    <a:gd name="connsiteX2" fmla="*/ 91208 w 91207"/>
                    <a:gd name="connsiteY2" fmla="*/ 242179 h 242178"/>
                    <a:gd name="connsiteX3" fmla="*/ 0 w 91207"/>
                    <a:gd name="connsiteY3" fmla="*/ 242179 h 242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207" h="242178">
                      <a:moveTo>
                        <a:pt x="0" y="0"/>
                      </a:moveTo>
                      <a:lnTo>
                        <a:pt x="91208" y="0"/>
                      </a:lnTo>
                      <a:lnTo>
                        <a:pt x="91208" y="242179"/>
                      </a:lnTo>
                      <a:lnTo>
                        <a:pt x="0" y="242179"/>
                      </a:lnTo>
                      <a:close/>
                    </a:path>
                  </a:pathLst>
                </a:custGeom>
                <a:solidFill>
                  <a:srgbClr val="DAC0AD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9F41D556-2E0F-254E-87B5-57C2205C2C57}"/>
                    </a:ext>
                  </a:extLst>
                </p:cNvPr>
                <p:cNvSpPr/>
                <p:nvPr/>
              </p:nvSpPr>
              <p:spPr>
                <a:xfrm>
                  <a:off x="5884790" y="2872260"/>
                  <a:ext cx="91207" cy="10506"/>
                </a:xfrm>
                <a:custGeom>
                  <a:avLst/>
                  <a:gdLst>
                    <a:gd name="connsiteX0" fmla="*/ 0 w 91207"/>
                    <a:gd name="connsiteY0" fmla="*/ 0 h 10506"/>
                    <a:gd name="connsiteX1" fmla="*/ 91208 w 91207"/>
                    <a:gd name="connsiteY1" fmla="*/ 0 h 10506"/>
                    <a:gd name="connsiteX2" fmla="*/ 91208 w 91207"/>
                    <a:gd name="connsiteY2" fmla="*/ 10507 h 10506"/>
                    <a:gd name="connsiteX3" fmla="*/ 0 w 91207"/>
                    <a:gd name="connsiteY3" fmla="*/ 10507 h 1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207" h="10506">
                      <a:moveTo>
                        <a:pt x="0" y="0"/>
                      </a:moveTo>
                      <a:lnTo>
                        <a:pt x="91208" y="0"/>
                      </a:lnTo>
                      <a:lnTo>
                        <a:pt x="91208" y="10507"/>
                      </a:lnTo>
                      <a:lnTo>
                        <a:pt x="0" y="10507"/>
                      </a:lnTo>
                      <a:close/>
                    </a:path>
                  </a:pathLst>
                </a:custGeom>
                <a:solidFill>
                  <a:srgbClr val="AEAEAF">
                    <a:alpha val="40000"/>
                  </a:srgbClr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7BA2113-8134-EE43-82A4-467F5DF4E13C}"/>
                    </a:ext>
                  </a:extLst>
                </p:cNvPr>
                <p:cNvSpPr/>
                <p:nvPr/>
              </p:nvSpPr>
              <p:spPr>
                <a:xfrm>
                  <a:off x="5855080" y="2882767"/>
                  <a:ext cx="150628" cy="15436"/>
                </a:xfrm>
                <a:custGeom>
                  <a:avLst/>
                  <a:gdLst>
                    <a:gd name="connsiteX0" fmla="*/ 0 w 150628"/>
                    <a:gd name="connsiteY0" fmla="*/ 0 h 15436"/>
                    <a:gd name="connsiteX1" fmla="*/ 150628 w 150628"/>
                    <a:gd name="connsiteY1" fmla="*/ 0 h 15436"/>
                    <a:gd name="connsiteX2" fmla="*/ 150628 w 150628"/>
                    <a:gd name="connsiteY2" fmla="*/ 15436 h 15436"/>
                    <a:gd name="connsiteX3" fmla="*/ 0 w 150628"/>
                    <a:gd name="connsiteY3" fmla="*/ 15436 h 15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0628" h="15436">
                      <a:moveTo>
                        <a:pt x="0" y="0"/>
                      </a:moveTo>
                      <a:lnTo>
                        <a:pt x="150628" y="0"/>
                      </a:lnTo>
                      <a:lnTo>
                        <a:pt x="150628" y="15436"/>
                      </a:lnTo>
                      <a:lnTo>
                        <a:pt x="0" y="15436"/>
                      </a:lnTo>
                      <a:close/>
                    </a:path>
                  </a:pathLst>
                </a:custGeom>
                <a:solidFill>
                  <a:srgbClr val="A8AAAD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A565BAFC-7972-7D47-B39D-F694DD4DF2A7}"/>
                    </a:ext>
                  </a:extLst>
                </p:cNvPr>
                <p:cNvSpPr/>
                <p:nvPr/>
              </p:nvSpPr>
              <p:spPr>
                <a:xfrm>
                  <a:off x="5933962" y="2838404"/>
                  <a:ext cx="42035" cy="4669"/>
                </a:xfrm>
                <a:custGeom>
                  <a:avLst/>
                  <a:gdLst>
                    <a:gd name="connsiteX0" fmla="*/ 0 w 42035"/>
                    <a:gd name="connsiteY0" fmla="*/ 0 h 4669"/>
                    <a:gd name="connsiteX1" fmla="*/ 42036 w 42035"/>
                    <a:gd name="connsiteY1" fmla="*/ 0 h 4669"/>
                    <a:gd name="connsiteX2" fmla="*/ 42036 w 42035"/>
                    <a:gd name="connsiteY2" fmla="*/ 4670 h 4669"/>
                    <a:gd name="connsiteX3" fmla="*/ 0 w 42035"/>
                    <a:gd name="connsiteY3" fmla="*/ 4670 h 4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35" h="4669">
                      <a:moveTo>
                        <a:pt x="0" y="0"/>
                      </a:moveTo>
                      <a:lnTo>
                        <a:pt x="42036" y="0"/>
                      </a:lnTo>
                      <a:lnTo>
                        <a:pt x="42036" y="4670"/>
                      </a:lnTo>
                      <a:lnTo>
                        <a:pt x="0" y="4670"/>
                      </a:lnTo>
                      <a:close/>
                    </a:path>
                  </a:pathLst>
                </a:custGeom>
                <a:solidFill>
                  <a:srgbClr val="78797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C4E959E8-FA8D-ED4C-AB0C-0284E7FA94F5}"/>
                    </a:ext>
                  </a:extLst>
                </p:cNvPr>
                <p:cNvSpPr/>
                <p:nvPr/>
              </p:nvSpPr>
              <p:spPr>
                <a:xfrm>
                  <a:off x="5933962" y="2806753"/>
                  <a:ext cx="42035" cy="4669"/>
                </a:xfrm>
                <a:custGeom>
                  <a:avLst/>
                  <a:gdLst>
                    <a:gd name="connsiteX0" fmla="*/ 0 w 42035"/>
                    <a:gd name="connsiteY0" fmla="*/ 0 h 4669"/>
                    <a:gd name="connsiteX1" fmla="*/ 42036 w 42035"/>
                    <a:gd name="connsiteY1" fmla="*/ 0 h 4669"/>
                    <a:gd name="connsiteX2" fmla="*/ 42036 w 42035"/>
                    <a:gd name="connsiteY2" fmla="*/ 4670 h 4669"/>
                    <a:gd name="connsiteX3" fmla="*/ 0 w 42035"/>
                    <a:gd name="connsiteY3" fmla="*/ 4670 h 4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35" h="4669">
                      <a:moveTo>
                        <a:pt x="0" y="0"/>
                      </a:moveTo>
                      <a:lnTo>
                        <a:pt x="42036" y="0"/>
                      </a:lnTo>
                      <a:lnTo>
                        <a:pt x="42036" y="4670"/>
                      </a:lnTo>
                      <a:lnTo>
                        <a:pt x="0" y="4670"/>
                      </a:lnTo>
                      <a:close/>
                    </a:path>
                  </a:pathLst>
                </a:custGeom>
                <a:solidFill>
                  <a:srgbClr val="78797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769C5130-1E84-8B4D-8CAA-BF75907EFBE2}"/>
                    </a:ext>
                  </a:extLst>
                </p:cNvPr>
                <p:cNvSpPr/>
                <p:nvPr/>
              </p:nvSpPr>
              <p:spPr>
                <a:xfrm>
                  <a:off x="5933962" y="2775232"/>
                  <a:ext cx="42035" cy="4669"/>
                </a:xfrm>
                <a:custGeom>
                  <a:avLst/>
                  <a:gdLst>
                    <a:gd name="connsiteX0" fmla="*/ 0 w 42035"/>
                    <a:gd name="connsiteY0" fmla="*/ 0 h 4669"/>
                    <a:gd name="connsiteX1" fmla="*/ 42036 w 42035"/>
                    <a:gd name="connsiteY1" fmla="*/ 0 h 4669"/>
                    <a:gd name="connsiteX2" fmla="*/ 42036 w 42035"/>
                    <a:gd name="connsiteY2" fmla="*/ 4670 h 4669"/>
                    <a:gd name="connsiteX3" fmla="*/ 0 w 42035"/>
                    <a:gd name="connsiteY3" fmla="*/ 4670 h 4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35" h="4669">
                      <a:moveTo>
                        <a:pt x="0" y="0"/>
                      </a:moveTo>
                      <a:lnTo>
                        <a:pt x="42036" y="0"/>
                      </a:lnTo>
                      <a:lnTo>
                        <a:pt x="42036" y="4670"/>
                      </a:lnTo>
                      <a:lnTo>
                        <a:pt x="0" y="4670"/>
                      </a:lnTo>
                      <a:close/>
                    </a:path>
                  </a:pathLst>
                </a:custGeom>
                <a:solidFill>
                  <a:srgbClr val="78797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B5F7B1F1-4637-B24A-AEA7-9B6FC9EC17ED}"/>
                    </a:ext>
                  </a:extLst>
                </p:cNvPr>
                <p:cNvSpPr/>
                <p:nvPr/>
              </p:nvSpPr>
              <p:spPr>
                <a:xfrm>
                  <a:off x="5933962" y="2743582"/>
                  <a:ext cx="42035" cy="4669"/>
                </a:xfrm>
                <a:custGeom>
                  <a:avLst/>
                  <a:gdLst>
                    <a:gd name="connsiteX0" fmla="*/ 0 w 42035"/>
                    <a:gd name="connsiteY0" fmla="*/ 0 h 4669"/>
                    <a:gd name="connsiteX1" fmla="*/ 42036 w 42035"/>
                    <a:gd name="connsiteY1" fmla="*/ 0 h 4669"/>
                    <a:gd name="connsiteX2" fmla="*/ 42036 w 42035"/>
                    <a:gd name="connsiteY2" fmla="*/ 4670 h 4669"/>
                    <a:gd name="connsiteX3" fmla="*/ 0 w 42035"/>
                    <a:gd name="connsiteY3" fmla="*/ 4670 h 4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35" h="4669">
                      <a:moveTo>
                        <a:pt x="0" y="0"/>
                      </a:moveTo>
                      <a:lnTo>
                        <a:pt x="42036" y="0"/>
                      </a:lnTo>
                      <a:lnTo>
                        <a:pt x="42036" y="4670"/>
                      </a:lnTo>
                      <a:lnTo>
                        <a:pt x="0" y="4670"/>
                      </a:lnTo>
                      <a:close/>
                    </a:path>
                  </a:pathLst>
                </a:custGeom>
                <a:solidFill>
                  <a:srgbClr val="78797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986CEF4-C93B-0142-A170-1AE2D6823AC6}"/>
                    </a:ext>
                  </a:extLst>
                </p:cNvPr>
                <p:cNvSpPr/>
                <p:nvPr/>
              </p:nvSpPr>
              <p:spPr>
                <a:xfrm>
                  <a:off x="5933962" y="2712061"/>
                  <a:ext cx="42035" cy="4669"/>
                </a:xfrm>
                <a:custGeom>
                  <a:avLst/>
                  <a:gdLst>
                    <a:gd name="connsiteX0" fmla="*/ 0 w 42035"/>
                    <a:gd name="connsiteY0" fmla="*/ 0 h 4669"/>
                    <a:gd name="connsiteX1" fmla="*/ 42036 w 42035"/>
                    <a:gd name="connsiteY1" fmla="*/ 0 h 4669"/>
                    <a:gd name="connsiteX2" fmla="*/ 42036 w 42035"/>
                    <a:gd name="connsiteY2" fmla="*/ 4670 h 4669"/>
                    <a:gd name="connsiteX3" fmla="*/ 0 w 42035"/>
                    <a:gd name="connsiteY3" fmla="*/ 4670 h 4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35" h="4669">
                      <a:moveTo>
                        <a:pt x="0" y="0"/>
                      </a:moveTo>
                      <a:lnTo>
                        <a:pt x="42036" y="0"/>
                      </a:lnTo>
                      <a:lnTo>
                        <a:pt x="42036" y="4670"/>
                      </a:lnTo>
                      <a:lnTo>
                        <a:pt x="0" y="4670"/>
                      </a:lnTo>
                      <a:close/>
                    </a:path>
                  </a:pathLst>
                </a:custGeom>
                <a:solidFill>
                  <a:srgbClr val="78797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9E045B22-451E-E74B-B1D0-7059BC63C5F2}"/>
                    </a:ext>
                  </a:extLst>
                </p:cNvPr>
                <p:cNvSpPr/>
                <p:nvPr/>
              </p:nvSpPr>
              <p:spPr>
                <a:xfrm>
                  <a:off x="5933962" y="2680410"/>
                  <a:ext cx="42035" cy="4669"/>
                </a:xfrm>
                <a:custGeom>
                  <a:avLst/>
                  <a:gdLst>
                    <a:gd name="connsiteX0" fmla="*/ 0 w 42035"/>
                    <a:gd name="connsiteY0" fmla="*/ 0 h 4669"/>
                    <a:gd name="connsiteX1" fmla="*/ 42036 w 42035"/>
                    <a:gd name="connsiteY1" fmla="*/ 0 h 4669"/>
                    <a:gd name="connsiteX2" fmla="*/ 42036 w 42035"/>
                    <a:gd name="connsiteY2" fmla="*/ 4670 h 4669"/>
                    <a:gd name="connsiteX3" fmla="*/ 0 w 42035"/>
                    <a:gd name="connsiteY3" fmla="*/ 4670 h 4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035" h="4669">
                      <a:moveTo>
                        <a:pt x="0" y="0"/>
                      </a:moveTo>
                      <a:lnTo>
                        <a:pt x="42036" y="0"/>
                      </a:lnTo>
                      <a:lnTo>
                        <a:pt x="42036" y="4670"/>
                      </a:lnTo>
                      <a:lnTo>
                        <a:pt x="0" y="4670"/>
                      </a:lnTo>
                      <a:close/>
                    </a:path>
                  </a:pathLst>
                </a:custGeom>
                <a:solidFill>
                  <a:srgbClr val="78797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0C0C20E8-7EA7-0C4C-AA87-B4CA0072C438}"/>
                    </a:ext>
                  </a:extLst>
                </p:cNvPr>
                <p:cNvSpPr/>
                <p:nvPr/>
              </p:nvSpPr>
              <p:spPr>
                <a:xfrm>
                  <a:off x="5954980" y="2653300"/>
                  <a:ext cx="10898" cy="208323"/>
                </a:xfrm>
                <a:custGeom>
                  <a:avLst/>
                  <a:gdLst>
                    <a:gd name="connsiteX0" fmla="*/ 0 w 10898"/>
                    <a:gd name="connsiteY0" fmla="*/ 5448 h 208323"/>
                    <a:gd name="connsiteX1" fmla="*/ 5449 w 10898"/>
                    <a:gd name="connsiteY1" fmla="*/ 0 h 208323"/>
                    <a:gd name="connsiteX2" fmla="*/ 5449 w 10898"/>
                    <a:gd name="connsiteY2" fmla="*/ 0 h 208323"/>
                    <a:gd name="connsiteX3" fmla="*/ 10898 w 10898"/>
                    <a:gd name="connsiteY3" fmla="*/ 5448 h 208323"/>
                    <a:gd name="connsiteX4" fmla="*/ 10898 w 10898"/>
                    <a:gd name="connsiteY4" fmla="*/ 202875 h 208323"/>
                    <a:gd name="connsiteX5" fmla="*/ 5449 w 10898"/>
                    <a:gd name="connsiteY5" fmla="*/ 208323 h 208323"/>
                    <a:gd name="connsiteX6" fmla="*/ 5449 w 10898"/>
                    <a:gd name="connsiteY6" fmla="*/ 208323 h 208323"/>
                    <a:gd name="connsiteX7" fmla="*/ 0 w 10898"/>
                    <a:gd name="connsiteY7" fmla="*/ 202875 h 208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898" h="208323">
                      <a:moveTo>
                        <a:pt x="0" y="5448"/>
                      </a:moveTo>
                      <a:cubicBezTo>
                        <a:pt x="0" y="2439"/>
                        <a:pt x="2439" y="0"/>
                        <a:pt x="5449" y="0"/>
                      </a:cubicBezTo>
                      <a:lnTo>
                        <a:pt x="5449" y="0"/>
                      </a:lnTo>
                      <a:cubicBezTo>
                        <a:pt x="8459" y="0"/>
                        <a:pt x="10898" y="2439"/>
                        <a:pt x="10898" y="5448"/>
                      </a:cubicBezTo>
                      <a:lnTo>
                        <a:pt x="10898" y="202875"/>
                      </a:lnTo>
                      <a:cubicBezTo>
                        <a:pt x="10898" y="205885"/>
                        <a:pt x="8459" y="208323"/>
                        <a:pt x="5449" y="208323"/>
                      </a:cubicBezTo>
                      <a:lnTo>
                        <a:pt x="5449" y="208323"/>
                      </a:lnTo>
                      <a:cubicBezTo>
                        <a:pt x="2439" y="208323"/>
                        <a:pt x="0" y="205885"/>
                        <a:pt x="0" y="202875"/>
                      </a:cubicBezTo>
                      <a:close/>
                    </a:path>
                  </a:pathLst>
                </a:custGeom>
                <a:solidFill>
                  <a:srgbClr val="F2F2F2">
                    <a:alpha val="37000"/>
                  </a:srgbClr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78BDAEA1-93A7-0B4C-9223-6C11DF774950}"/>
                    </a:ext>
                  </a:extLst>
                </p:cNvPr>
                <p:cNvSpPr/>
                <p:nvPr/>
              </p:nvSpPr>
              <p:spPr>
                <a:xfrm>
                  <a:off x="5884790" y="2640717"/>
                  <a:ext cx="70968" cy="231542"/>
                </a:xfrm>
                <a:custGeom>
                  <a:avLst/>
                  <a:gdLst>
                    <a:gd name="connsiteX0" fmla="*/ 0 w 70968"/>
                    <a:gd name="connsiteY0" fmla="*/ 231542 h 231542"/>
                    <a:gd name="connsiteX1" fmla="*/ 0 w 70968"/>
                    <a:gd name="connsiteY1" fmla="*/ 0 h 231542"/>
                    <a:gd name="connsiteX2" fmla="*/ 70968 w 70968"/>
                    <a:gd name="connsiteY2" fmla="*/ 0 h 231542"/>
                    <a:gd name="connsiteX3" fmla="*/ 0 w 70968"/>
                    <a:gd name="connsiteY3" fmla="*/ 231542 h 231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968" h="231542">
                      <a:moveTo>
                        <a:pt x="0" y="231542"/>
                      </a:moveTo>
                      <a:lnTo>
                        <a:pt x="0" y="0"/>
                      </a:lnTo>
                      <a:lnTo>
                        <a:pt x="70968" y="0"/>
                      </a:lnTo>
                      <a:cubicBezTo>
                        <a:pt x="7395" y="97805"/>
                        <a:pt x="0" y="231542"/>
                        <a:pt x="0" y="231542"/>
                      </a:cubicBezTo>
                      <a:close/>
                    </a:path>
                  </a:pathLst>
                </a:custGeom>
                <a:solidFill>
                  <a:srgbClr val="F8F2EF">
                    <a:alpha val="12000"/>
                  </a:srgbClr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A56404B8-DE87-364A-879E-ED7B69E0FEE2}"/>
                    </a:ext>
                  </a:extLst>
                </p:cNvPr>
                <p:cNvSpPr/>
                <p:nvPr/>
              </p:nvSpPr>
              <p:spPr>
                <a:xfrm>
                  <a:off x="5946676" y="2890420"/>
                  <a:ext cx="50080" cy="2205"/>
                </a:xfrm>
                <a:custGeom>
                  <a:avLst/>
                  <a:gdLst>
                    <a:gd name="connsiteX0" fmla="*/ 0 w 50080"/>
                    <a:gd name="connsiteY0" fmla="*/ 1167 h 2205"/>
                    <a:gd name="connsiteX1" fmla="*/ 1038 w 50080"/>
                    <a:gd name="connsiteY1" fmla="*/ 0 h 2205"/>
                    <a:gd name="connsiteX2" fmla="*/ 49042 w 50080"/>
                    <a:gd name="connsiteY2" fmla="*/ 0 h 2205"/>
                    <a:gd name="connsiteX3" fmla="*/ 50080 w 50080"/>
                    <a:gd name="connsiteY3" fmla="*/ 1167 h 2205"/>
                    <a:gd name="connsiteX4" fmla="*/ 50080 w 50080"/>
                    <a:gd name="connsiteY4" fmla="*/ 1167 h 2205"/>
                    <a:gd name="connsiteX5" fmla="*/ 49042 w 50080"/>
                    <a:gd name="connsiteY5" fmla="*/ 2205 h 2205"/>
                    <a:gd name="connsiteX6" fmla="*/ 1038 w 50080"/>
                    <a:gd name="connsiteY6" fmla="*/ 2205 h 2205"/>
                    <a:gd name="connsiteX7" fmla="*/ 0 w 50080"/>
                    <a:gd name="connsiteY7" fmla="*/ 1167 h 2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080" h="2205">
                      <a:moveTo>
                        <a:pt x="0" y="1167"/>
                      </a:moveTo>
                      <a:cubicBezTo>
                        <a:pt x="0" y="571"/>
                        <a:pt x="441" y="65"/>
                        <a:pt x="1038" y="0"/>
                      </a:cubicBezTo>
                      <a:lnTo>
                        <a:pt x="49042" y="0"/>
                      </a:lnTo>
                      <a:cubicBezTo>
                        <a:pt x="49639" y="65"/>
                        <a:pt x="50080" y="571"/>
                        <a:pt x="50080" y="1167"/>
                      </a:cubicBezTo>
                      <a:lnTo>
                        <a:pt x="50080" y="1167"/>
                      </a:lnTo>
                      <a:cubicBezTo>
                        <a:pt x="50028" y="1712"/>
                        <a:pt x="49587" y="2153"/>
                        <a:pt x="49042" y="2205"/>
                      </a:cubicBezTo>
                      <a:lnTo>
                        <a:pt x="1038" y="2205"/>
                      </a:lnTo>
                      <a:cubicBezTo>
                        <a:pt x="493" y="2153"/>
                        <a:pt x="52" y="1712"/>
                        <a:pt x="0" y="1167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916BB409-2416-FA4B-AD30-DA47E8DF2E93}"/>
                    </a:ext>
                  </a:extLst>
                </p:cNvPr>
                <p:cNvSpPr/>
                <p:nvPr/>
              </p:nvSpPr>
              <p:spPr>
                <a:xfrm>
                  <a:off x="5389181" y="2865125"/>
                  <a:ext cx="379231" cy="72511"/>
                </a:xfrm>
                <a:custGeom>
                  <a:avLst/>
                  <a:gdLst>
                    <a:gd name="connsiteX0" fmla="*/ 0 w 379231"/>
                    <a:gd name="connsiteY0" fmla="*/ 0 h 72511"/>
                    <a:gd name="connsiteX1" fmla="*/ 379232 w 379231"/>
                    <a:gd name="connsiteY1" fmla="*/ 0 h 72511"/>
                    <a:gd name="connsiteX2" fmla="*/ 379232 w 379231"/>
                    <a:gd name="connsiteY2" fmla="*/ 72511 h 72511"/>
                    <a:gd name="connsiteX3" fmla="*/ 0 w 379231"/>
                    <a:gd name="connsiteY3" fmla="*/ 72511 h 72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231" h="72511">
                      <a:moveTo>
                        <a:pt x="0" y="0"/>
                      </a:moveTo>
                      <a:lnTo>
                        <a:pt x="379232" y="0"/>
                      </a:lnTo>
                      <a:lnTo>
                        <a:pt x="379232" y="72511"/>
                      </a:lnTo>
                      <a:lnTo>
                        <a:pt x="0" y="725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8CBCDA39-A0D7-C247-9EEF-186E1F407FD7}"/>
                    </a:ext>
                  </a:extLst>
                </p:cNvPr>
                <p:cNvSpPr/>
                <p:nvPr/>
              </p:nvSpPr>
              <p:spPr>
                <a:xfrm>
                  <a:off x="5451716" y="2865125"/>
                  <a:ext cx="44760" cy="72511"/>
                </a:xfrm>
                <a:custGeom>
                  <a:avLst/>
                  <a:gdLst>
                    <a:gd name="connsiteX0" fmla="*/ 0 w 44760"/>
                    <a:gd name="connsiteY0" fmla="*/ 0 h 72511"/>
                    <a:gd name="connsiteX1" fmla="*/ 44761 w 44760"/>
                    <a:gd name="connsiteY1" fmla="*/ 0 h 72511"/>
                    <a:gd name="connsiteX2" fmla="*/ 44761 w 44760"/>
                    <a:gd name="connsiteY2" fmla="*/ 72511 h 72511"/>
                    <a:gd name="connsiteX3" fmla="*/ 0 w 44760"/>
                    <a:gd name="connsiteY3" fmla="*/ 72511 h 72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760" h="72511">
                      <a:moveTo>
                        <a:pt x="0" y="0"/>
                      </a:moveTo>
                      <a:lnTo>
                        <a:pt x="44761" y="0"/>
                      </a:lnTo>
                      <a:lnTo>
                        <a:pt x="44761" y="72511"/>
                      </a:lnTo>
                      <a:lnTo>
                        <a:pt x="0" y="72511"/>
                      </a:lnTo>
                      <a:close/>
                    </a:path>
                  </a:pathLst>
                </a:custGeom>
                <a:solidFill>
                  <a:srgbClr val="E2444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34B9CE79-2BC9-3E4C-931B-E682B486C011}"/>
                    </a:ext>
                  </a:extLst>
                </p:cNvPr>
                <p:cNvSpPr/>
                <p:nvPr/>
              </p:nvSpPr>
              <p:spPr>
                <a:xfrm>
                  <a:off x="5507894" y="2865125"/>
                  <a:ext cx="12844" cy="72511"/>
                </a:xfrm>
                <a:custGeom>
                  <a:avLst/>
                  <a:gdLst>
                    <a:gd name="connsiteX0" fmla="*/ 0 w 12844"/>
                    <a:gd name="connsiteY0" fmla="*/ 0 h 72511"/>
                    <a:gd name="connsiteX1" fmla="*/ 12844 w 12844"/>
                    <a:gd name="connsiteY1" fmla="*/ 0 h 72511"/>
                    <a:gd name="connsiteX2" fmla="*/ 12844 w 12844"/>
                    <a:gd name="connsiteY2" fmla="*/ 72511 h 72511"/>
                    <a:gd name="connsiteX3" fmla="*/ 0 w 12844"/>
                    <a:gd name="connsiteY3" fmla="*/ 72511 h 72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44" h="72511">
                      <a:moveTo>
                        <a:pt x="0" y="0"/>
                      </a:moveTo>
                      <a:lnTo>
                        <a:pt x="12844" y="0"/>
                      </a:lnTo>
                      <a:lnTo>
                        <a:pt x="12844" y="72511"/>
                      </a:lnTo>
                      <a:lnTo>
                        <a:pt x="0" y="72511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25E1423E-C4F6-9B43-A743-F9D3F66698D1}"/>
                    </a:ext>
                  </a:extLst>
                </p:cNvPr>
                <p:cNvSpPr/>
                <p:nvPr/>
              </p:nvSpPr>
              <p:spPr>
                <a:xfrm>
                  <a:off x="5389181" y="2782237"/>
                  <a:ext cx="379231" cy="72511"/>
                </a:xfrm>
                <a:custGeom>
                  <a:avLst/>
                  <a:gdLst>
                    <a:gd name="connsiteX0" fmla="*/ 0 w 379231"/>
                    <a:gd name="connsiteY0" fmla="*/ 0 h 72511"/>
                    <a:gd name="connsiteX1" fmla="*/ 379232 w 379231"/>
                    <a:gd name="connsiteY1" fmla="*/ 0 h 72511"/>
                    <a:gd name="connsiteX2" fmla="*/ 379232 w 379231"/>
                    <a:gd name="connsiteY2" fmla="*/ 72511 h 72511"/>
                    <a:gd name="connsiteX3" fmla="*/ 0 w 379231"/>
                    <a:gd name="connsiteY3" fmla="*/ 72511 h 72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231" h="72511">
                      <a:moveTo>
                        <a:pt x="0" y="0"/>
                      </a:moveTo>
                      <a:lnTo>
                        <a:pt x="379232" y="0"/>
                      </a:lnTo>
                      <a:lnTo>
                        <a:pt x="379232" y="72511"/>
                      </a:lnTo>
                      <a:lnTo>
                        <a:pt x="0" y="725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71264D29-96BD-9B47-BBB1-30D85EAAD43C}"/>
                    </a:ext>
                  </a:extLst>
                </p:cNvPr>
                <p:cNvSpPr/>
                <p:nvPr/>
              </p:nvSpPr>
              <p:spPr>
                <a:xfrm>
                  <a:off x="5451716" y="2782237"/>
                  <a:ext cx="44760" cy="72511"/>
                </a:xfrm>
                <a:custGeom>
                  <a:avLst/>
                  <a:gdLst>
                    <a:gd name="connsiteX0" fmla="*/ 0 w 44760"/>
                    <a:gd name="connsiteY0" fmla="*/ 0 h 72511"/>
                    <a:gd name="connsiteX1" fmla="*/ 44761 w 44760"/>
                    <a:gd name="connsiteY1" fmla="*/ 0 h 72511"/>
                    <a:gd name="connsiteX2" fmla="*/ 44761 w 44760"/>
                    <a:gd name="connsiteY2" fmla="*/ 72511 h 72511"/>
                    <a:gd name="connsiteX3" fmla="*/ 0 w 44760"/>
                    <a:gd name="connsiteY3" fmla="*/ 72511 h 72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760" h="72511">
                      <a:moveTo>
                        <a:pt x="0" y="0"/>
                      </a:moveTo>
                      <a:lnTo>
                        <a:pt x="44761" y="0"/>
                      </a:lnTo>
                      <a:lnTo>
                        <a:pt x="44761" y="72511"/>
                      </a:lnTo>
                      <a:lnTo>
                        <a:pt x="0" y="72511"/>
                      </a:lnTo>
                      <a:close/>
                    </a:path>
                  </a:pathLst>
                </a:custGeom>
                <a:solidFill>
                  <a:srgbClr val="E2444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6111753E-FDF3-E34D-85DB-1EDC8829C10F}"/>
                    </a:ext>
                  </a:extLst>
                </p:cNvPr>
                <p:cNvSpPr/>
                <p:nvPr/>
              </p:nvSpPr>
              <p:spPr>
                <a:xfrm>
                  <a:off x="5507894" y="2782237"/>
                  <a:ext cx="12844" cy="72511"/>
                </a:xfrm>
                <a:custGeom>
                  <a:avLst/>
                  <a:gdLst>
                    <a:gd name="connsiteX0" fmla="*/ 0 w 12844"/>
                    <a:gd name="connsiteY0" fmla="*/ 0 h 72511"/>
                    <a:gd name="connsiteX1" fmla="*/ 12844 w 12844"/>
                    <a:gd name="connsiteY1" fmla="*/ 0 h 72511"/>
                    <a:gd name="connsiteX2" fmla="*/ 12844 w 12844"/>
                    <a:gd name="connsiteY2" fmla="*/ 72511 h 72511"/>
                    <a:gd name="connsiteX3" fmla="*/ 0 w 12844"/>
                    <a:gd name="connsiteY3" fmla="*/ 72511 h 72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44" h="72511">
                      <a:moveTo>
                        <a:pt x="0" y="0"/>
                      </a:moveTo>
                      <a:lnTo>
                        <a:pt x="12844" y="0"/>
                      </a:lnTo>
                      <a:lnTo>
                        <a:pt x="12844" y="72511"/>
                      </a:lnTo>
                      <a:lnTo>
                        <a:pt x="0" y="72511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B128F451-9A50-0B4D-BAFB-487EEFB7B0CD}"/>
                    </a:ext>
                  </a:extLst>
                </p:cNvPr>
                <p:cNvSpPr/>
                <p:nvPr/>
              </p:nvSpPr>
              <p:spPr>
                <a:xfrm>
                  <a:off x="5389181" y="2699219"/>
                  <a:ext cx="379231" cy="72511"/>
                </a:xfrm>
                <a:custGeom>
                  <a:avLst/>
                  <a:gdLst>
                    <a:gd name="connsiteX0" fmla="*/ 0 w 379231"/>
                    <a:gd name="connsiteY0" fmla="*/ 0 h 72511"/>
                    <a:gd name="connsiteX1" fmla="*/ 379232 w 379231"/>
                    <a:gd name="connsiteY1" fmla="*/ 0 h 72511"/>
                    <a:gd name="connsiteX2" fmla="*/ 379232 w 379231"/>
                    <a:gd name="connsiteY2" fmla="*/ 72511 h 72511"/>
                    <a:gd name="connsiteX3" fmla="*/ 0 w 379231"/>
                    <a:gd name="connsiteY3" fmla="*/ 72511 h 72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9231" h="72511">
                      <a:moveTo>
                        <a:pt x="0" y="0"/>
                      </a:moveTo>
                      <a:lnTo>
                        <a:pt x="379232" y="0"/>
                      </a:lnTo>
                      <a:lnTo>
                        <a:pt x="379232" y="72511"/>
                      </a:lnTo>
                      <a:lnTo>
                        <a:pt x="0" y="7251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5846A8B5-153B-8E4A-ADDA-3723B4066E45}"/>
                    </a:ext>
                  </a:extLst>
                </p:cNvPr>
                <p:cNvSpPr/>
                <p:nvPr/>
              </p:nvSpPr>
              <p:spPr>
                <a:xfrm>
                  <a:off x="5451716" y="2699219"/>
                  <a:ext cx="44760" cy="72511"/>
                </a:xfrm>
                <a:custGeom>
                  <a:avLst/>
                  <a:gdLst>
                    <a:gd name="connsiteX0" fmla="*/ 0 w 44760"/>
                    <a:gd name="connsiteY0" fmla="*/ 0 h 72511"/>
                    <a:gd name="connsiteX1" fmla="*/ 44761 w 44760"/>
                    <a:gd name="connsiteY1" fmla="*/ 0 h 72511"/>
                    <a:gd name="connsiteX2" fmla="*/ 44761 w 44760"/>
                    <a:gd name="connsiteY2" fmla="*/ 72511 h 72511"/>
                    <a:gd name="connsiteX3" fmla="*/ 0 w 44760"/>
                    <a:gd name="connsiteY3" fmla="*/ 72511 h 72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760" h="72511">
                      <a:moveTo>
                        <a:pt x="0" y="0"/>
                      </a:moveTo>
                      <a:lnTo>
                        <a:pt x="44761" y="0"/>
                      </a:lnTo>
                      <a:lnTo>
                        <a:pt x="44761" y="72511"/>
                      </a:lnTo>
                      <a:lnTo>
                        <a:pt x="0" y="72511"/>
                      </a:lnTo>
                      <a:close/>
                    </a:path>
                  </a:pathLst>
                </a:custGeom>
                <a:solidFill>
                  <a:srgbClr val="E2444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346B527B-D818-4546-8BC7-BA3DB9D42D7E}"/>
                    </a:ext>
                  </a:extLst>
                </p:cNvPr>
                <p:cNvSpPr/>
                <p:nvPr/>
              </p:nvSpPr>
              <p:spPr>
                <a:xfrm>
                  <a:off x="5507894" y="2699219"/>
                  <a:ext cx="12844" cy="72511"/>
                </a:xfrm>
                <a:custGeom>
                  <a:avLst/>
                  <a:gdLst>
                    <a:gd name="connsiteX0" fmla="*/ 0 w 12844"/>
                    <a:gd name="connsiteY0" fmla="*/ 0 h 72511"/>
                    <a:gd name="connsiteX1" fmla="*/ 12844 w 12844"/>
                    <a:gd name="connsiteY1" fmla="*/ 0 h 72511"/>
                    <a:gd name="connsiteX2" fmla="*/ 12844 w 12844"/>
                    <a:gd name="connsiteY2" fmla="*/ 72511 h 72511"/>
                    <a:gd name="connsiteX3" fmla="*/ 0 w 12844"/>
                    <a:gd name="connsiteY3" fmla="*/ 72511 h 72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44" h="72511">
                      <a:moveTo>
                        <a:pt x="0" y="0"/>
                      </a:moveTo>
                      <a:lnTo>
                        <a:pt x="12844" y="0"/>
                      </a:lnTo>
                      <a:lnTo>
                        <a:pt x="12844" y="72511"/>
                      </a:lnTo>
                      <a:lnTo>
                        <a:pt x="0" y="72511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1" name="Graphic 10">
                <a:extLst>
                  <a:ext uri="{FF2B5EF4-FFF2-40B4-BE49-F238E27FC236}">
                    <a16:creationId xmlns:a16="http://schemas.microsoft.com/office/drawing/2014/main" id="{95BDB1B7-1D8F-E141-87FA-2105A3851FE4}"/>
                  </a:ext>
                </a:extLst>
              </p:cNvPr>
              <p:cNvGrpSpPr/>
              <p:nvPr/>
            </p:nvGrpSpPr>
            <p:grpSpPr>
              <a:xfrm>
                <a:off x="3195657" y="1634773"/>
                <a:ext cx="3121175" cy="413662"/>
                <a:chOff x="3195657" y="1634773"/>
                <a:chExt cx="3121175" cy="413662"/>
              </a:xfrm>
              <a:solidFill>
                <a:schemeClr val="accent1"/>
              </a:solidFill>
            </p:grpSpPr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35BB3EB1-27A7-E744-B1C7-04A24B8BC647}"/>
                    </a:ext>
                  </a:extLst>
                </p:cNvPr>
                <p:cNvSpPr/>
                <p:nvPr/>
              </p:nvSpPr>
              <p:spPr>
                <a:xfrm>
                  <a:off x="4761236" y="1670185"/>
                  <a:ext cx="109892" cy="378250"/>
                </a:xfrm>
                <a:custGeom>
                  <a:avLst/>
                  <a:gdLst>
                    <a:gd name="connsiteX0" fmla="*/ 109891 w 109892"/>
                    <a:gd name="connsiteY0" fmla="*/ 121803 h 378250"/>
                    <a:gd name="connsiteX1" fmla="*/ 109891 w 109892"/>
                    <a:gd name="connsiteY1" fmla="*/ 378251 h 378250"/>
                    <a:gd name="connsiteX2" fmla="*/ 1 w 109892"/>
                    <a:gd name="connsiteY2" fmla="*/ 378251 h 378250"/>
                    <a:gd name="connsiteX3" fmla="*/ 1 w 109892"/>
                    <a:gd name="connsiteY3" fmla="*/ 121803 h 378250"/>
                    <a:gd name="connsiteX4" fmla="*/ 35810 w 109892"/>
                    <a:gd name="connsiteY4" fmla="*/ 69917 h 378250"/>
                    <a:gd name="connsiteX5" fmla="*/ 35810 w 109892"/>
                    <a:gd name="connsiteY5" fmla="*/ 0 h 378250"/>
                    <a:gd name="connsiteX6" fmla="*/ 74732 w 109892"/>
                    <a:gd name="connsiteY6" fmla="*/ 0 h 378250"/>
                    <a:gd name="connsiteX7" fmla="*/ 74732 w 109892"/>
                    <a:gd name="connsiteY7" fmla="*/ 70306 h 378250"/>
                    <a:gd name="connsiteX8" fmla="*/ 109891 w 109892"/>
                    <a:gd name="connsiteY8" fmla="*/ 121803 h 378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9892" h="378250">
                      <a:moveTo>
                        <a:pt x="109891" y="121803"/>
                      </a:moveTo>
                      <a:lnTo>
                        <a:pt x="109891" y="378251"/>
                      </a:lnTo>
                      <a:lnTo>
                        <a:pt x="1" y="378251"/>
                      </a:lnTo>
                      <a:lnTo>
                        <a:pt x="1" y="121803"/>
                      </a:lnTo>
                      <a:cubicBezTo>
                        <a:pt x="-141" y="98706"/>
                        <a:pt x="14156" y="77979"/>
                        <a:pt x="35810" y="69917"/>
                      </a:cubicBezTo>
                      <a:lnTo>
                        <a:pt x="35810" y="0"/>
                      </a:lnTo>
                      <a:lnTo>
                        <a:pt x="74732" y="0"/>
                      </a:lnTo>
                      <a:lnTo>
                        <a:pt x="74732" y="70306"/>
                      </a:lnTo>
                      <a:cubicBezTo>
                        <a:pt x="96022" y="78500"/>
                        <a:pt x="110008" y="99000"/>
                        <a:pt x="109891" y="121803"/>
                      </a:cubicBezTo>
                      <a:close/>
                    </a:path>
                  </a:pathLst>
                </a:custGeom>
                <a:solidFill>
                  <a:srgbClr val="7E8082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50DED661-D230-8F40-8F1A-B7263A7CA0EC}"/>
                    </a:ext>
                  </a:extLst>
                </p:cNvPr>
                <p:cNvSpPr/>
                <p:nvPr/>
              </p:nvSpPr>
              <p:spPr>
                <a:xfrm>
                  <a:off x="4789001" y="1640221"/>
                  <a:ext cx="54491" cy="29704"/>
                </a:xfrm>
                <a:custGeom>
                  <a:avLst/>
                  <a:gdLst>
                    <a:gd name="connsiteX0" fmla="*/ 0 w 54491"/>
                    <a:gd name="connsiteY0" fmla="*/ 0 h 29704"/>
                    <a:gd name="connsiteX1" fmla="*/ 54491 w 54491"/>
                    <a:gd name="connsiteY1" fmla="*/ 0 h 29704"/>
                    <a:gd name="connsiteX2" fmla="*/ 54491 w 54491"/>
                    <a:gd name="connsiteY2" fmla="*/ 29705 h 29704"/>
                    <a:gd name="connsiteX3" fmla="*/ 0 w 54491"/>
                    <a:gd name="connsiteY3" fmla="*/ 29705 h 2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491" h="29704">
                      <a:moveTo>
                        <a:pt x="0" y="0"/>
                      </a:moveTo>
                      <a:lnTo>
                        <a:pt x="54491" y="0"/>
                      </a:lnTo>
                      <a:lnTo>
                        <a:pt x="54491" y="29705"/>
                      </a:lnTo>
                      <a:lnTo>
                        <a:pt x="0" y="29705"/>
                      </a:lnTo>
                      <a:close/>
                    </a:path>
                  </a:pathLst>
                </a:custGeom>
                <a:solidFill>
                  <a:srgbClr val="96704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93840CFE-1C52-9348-B713-22C85C3296C1}"/>
                    </a:ext>
                  </a:extLst>
                </p:cNvPr>
                <p:cNvSpPr/>
                <p:nvPr/>
              </p:nvSpPr>
              <p:spPr>
                <a:xfrm>
                  <a:off x="4789001" y="1634773"/>
                  <a:ext cx="8952" cy="35412"/>
                </a:xfrm>
                <a:custGeom>
                  <a:avLst/>
                  <a:gdLst>
                    <a:gd name="connsiteX0" fmla="*/ 0 w 8952"/>
                    <a:gd name="connsiteY0" fmla="*/ 0 h 35412"/>
                    <a:gd name="connsiteX1" fmla="*/ 8952 w 8952"/>
                    <a:gd name="connsiteY1" fmla="*/ 0 h 35412"/>
                    <a:gd name="connsiteX2" fmla="*/ 8952 w 8952"/>
                    <a:gd name="connsiteY2" fmla="*/ 35412 h 35412"/>
                    <a:gd name="connsiteX3" fmla="*/ 0 w 8952"/>
                    <a:gd name="connsiteY3" fmla="*/ 35412 h 3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2" h="35412">
                      <a:moveTo>
                        <a:pt x="0" y="0"/>
                      </a:moveTo>
                      <a:lnTo>
                        <a:pt x="8952" y="0"/>
                      </a:lnTo>
                      <a:lnTo>
                        <a:pt x="8952" y="35412"/>
                      </a:lnTo>
                      <a:lnTo>
                        <a:pt x="0" y="3541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44CF11B1-B112-5447-92DA-E3A8BAA4200E}"/>
                    </a:ext>
                  </a:extLst>
                </p:cNvPr>
                <p:cNvSpPr/>
                <p:nvPr/>
              </p:nvSpPr>
              <p:spPr>
                <a:xfrm>
                  <a:off x="4804181" y="1634773"/>
                  <a:ext cx="8952" cy="35412"/>
                </a:xfrm>
                <a:custGeom>
                  <a:avLst/>
                  <a:gdLst>
                    <a:gd name="connsiteX0" fmla="*/ 0 w 8952"/>
                    <a:gd name="connsiteY0" fmla="*/ 0 h 35412"/>
                    <a:gd name="connsiteX1" fmla="*/ 8952 w 8952"/>
                    <a:gd name="connsiteY1" fmla="*/ 0 h 35412"/>
                    <a:gd name="connsiteX2" fmla="*/ 8952 w 8952"/>
                    <a:gd name="connsiteY2" fmla="*/ 35412 h 35412"/>
                    <a:gd name="connsiteX3" fmla="*/ 0 w 8952"/>
                    <a:gd name="connsiteY3" fmla="*/ 35412 h 3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2" h="35412">
                      <a:moveTo>
                        <a:pt x="0" y="0"/>
                      </a:moveTo>
                      <a:lnTo>
                        <a:pt x="8952" y="0"/>
                      </a:lnTo>
                      <a:lnTo>
                        <a:pt x="8952" y="35412"/>
                      </a:lnTo>
                      <a:lnTo>
                        <a:pt x="0" y="3541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DEBB9EC5-5384-3245-BBF1-E5C9F91D4640}"/>
                    </a:ext>
                  </a:extLst>
                </p:cNvPr>
                <p:cNvSpPr/>
                <p:nvPr/>
              </p:nvSpPr>
              <p:spPr>
                <a:xfrm>
                  <a:off x="4819361" y="1634773"/>
                  <a:ext cx="8952" cy="35412"/>
                </a:xfrm>
                <a:custGeom>
                  <a:avLst/>
                  <a:gdLst>
                    <a:gd name="connsiteX0" fmla="*/ 0 w 8952"/>
                    <a:gd name="connsiteY0" fmla="*/ 0 h 35412"/>
                    <a:gd name="connsiteX1" fmla="*/ 8952 w 8952"/>
                    <a:gd name="connsiteY1" fmla="*/ 0 h 35412"/>
                    <a:gd name="connsiteX2" fmla="*/ 8952 w 8952"/>
                    <a:gd name="connsiteY2" fmla="*/ 35412 h 35412"/>
                    <a:gd name="connsiteX3" fmla="*/ 0 w 8952"/>
                    <a:gd name="connsiteY3" fmla="*/ 35412 h 3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2" h="35412">
                      <a:moveTo>
                        <a:pt x="0" y="0"/>
                      </a:moveTo>
                      <a:lnTo>
                        <a:pt x="8952" y="0"/>
                      </a:lnTo>
                      <a:lnTo>
                        <a:pt x="8952" y="35412"/>
                      </a:lnTo>
                      <a:lnTo>
                        <a:pt x="0" y="3541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656477FD-349F-D943-8151-57CCFED1BF22}"/>
                    </a:ext>
                  </a:extLst>
                </p:cNvPr>
                <p:cNvSpPr/>
                <p:nvPr/>
              </p:nvSpPr>
              <p:spPr>
                <a:xfrm>
                  <a:off x="4834411" y="1634773"/>
                  <a:ext cx="8952" cy="35412"/>
                </a:xfrm>
                <a:custGeom>
                  <a:avLst/>
                  <a:gdLst>
                    <a:gd name="connsiteX0" fmla="*/ 0 w 8952"/>
                    <a:gd name="connsiteY0" fmla="*/ 0 h 35412"/>
                    <a:gd name="connsiteX1" fmla="*/ 8952 w 8952"/>
                    <a:gd name="connsiteY1" fmla="*/ 0 h 35412"/>
                    <a:gd name="connsiteX2" fmla="*/ 8952 w 8952"/>
                    <a:gd name="connsiteY2" fmla="*/ 35412 h 35412"/>
                    <a:gd name="connsiteX3" fmla="*/ 0 w 8952"/>
                    <a:gd name="connsiteY3" fmla="*/ 35412 h 3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2" h="35412">
                      <a:moveTo>
                        <a:pt x="0" y="0"/>
                      </a:moveTo>
                      <a:lnTo>
                        <a:pt x="8952" y="0"/>
                      </a:lnTo>
                      <a:lnTo>
                        <a:pt x="8952" y="35412"/>
                      </a:lnTo>
                      <a:lnTo>
                        <a:pt x="0" y="3541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B2DCA572-95F7-B64A-9076-EBE2003C653F}"/>
                    </a:ext>
                  </a:extLst>
                </p:cNvPr>
                <p:cNvSpPr/>
                <p:nvPr/>
              </p:nvSpPr>
              <p:spPr>
                <a:xfrm>
                  <a:off x="4761237" y="1844523"/>
                  <a:ext cx="109890" cy="89892"/>
                </a:xfrm>
                <a:custGeom>
                  <a:avLst/>
                  <a:gdLst>
                    <a:gd name="connsiteX0" fmla="*/ 0 w 109890"/>
                    <a:gd name="connsiteY0" fmla="*/ 0 h 89892"/>
                    <a:gd name="connsiteX1" fmla="*/ 109890 w 109890"/>
                    <a:gd name="connsiteY1" fmla="*/ 0 h 89892"/>
                    <a:gd name="connsiteX2" fmla="*/ 109890 w 109890"/>
                    <a:gd name="connsiteY2" fmla="*/ 89893 h 89892"/>
                    <a:gd name="connsiteX3" fmla="*/ 0 w 109890"/>
                    <a:gd name="connsiteY3" fmla="*/ 89893 h 89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890" h="89892">
                      <a:moveTo>
                        <a:pt x="0" y="0"/>
                      </a:moveTo>
                      <a:lnTo>
                        <a:pt x="109890" y="0"/>
                      </a:lnTo>
                      <a:lnTo>
                        <a:pt x="109890" y="89893"/>
                      </a:lnTo>
                      <a:lnTo>
                        <a:pt x="0" y="89893"/>
                      </a:lnTo>
                      <a:close/>
                    </a:path>
                  </a:pathLst>
                </a:custGeom>
                <a:solidFill>
                  <a:srgbClr val="F7965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D91DF977-9A69-BF47-B3A2-6BF0E02FD352}"/>
                    </a:ext>
                  </a:extLst>
                </p:cNvPr>
                <p:cNvSpPr/>
                <p:nvPr/>
              </p:nvSpPr>
              <p:spPr>
                <a:xfrm>
                  <a:off x="4887861" y="1670185"/>
                  <a:ext cx="109892" cy="378250"/>
                </a:xfrm>
                <a:custGeom>
                  <a:avLst/>
                  <a:gdLst>
                    <a:gd name="connsiteX0" fmla="*/ 109893 w 109892"/>
                    <a:gd name="connsiteY0" fmla="*/ 121803 h 378250"/>
                    <a:gd name="connsiteX1" fmla="*/ 109893 w 109892"/>
                    <a:gd name="connsiteY1" fmla="*/ 378251 h 378250"/>
                    <a:gd name="connsiteX2" fmla="*/ 2 w 109892"/>
                    <a:gd name="connsiteY2" fmla="*/ 378251 h 378250"/>
                    <a:gd name="connsiteX3" fmla="*/ 2 w 109892"/>
                    <a:gd name="connsiteY3" fmla="*/ 121803 h 378250"/>
                    <a:gd name="connsiteX4" fmla="*/ 35681 w 109892"/>
                    <a:gd name="connsiteY4" fmla="*/ 69917 h 378250"/>
                    <a:gd name="connsiteX5" fmla="*/ 35681 w 109892"/>
                    <a:gd name="connsiteY5" fmla="*/ 0 h 378250"/>
                    <a:gd name="connsiteX6" fmla="*/ 74603 w 109892"/>
                    <a:gd name="connsiteY6" fmla="*/ 0 h 378250"/>
                    <a:gd name="connsiteX7" fmla="*/ 74603 w 109892"/>
                    <a:gd name="connsiteY7" fmla="*/ 70306 h 378250"/>
                    <a:gd name="connsiteX8" fmla="*/ 109893 w 109892"/>
                    <a:gd name="connsiteY8" fmla="*/ 121803 h 378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9892" h="378250">
                      <a:moveTo>
                        <a:pt x="109893" y="121803"/>
                      </a:moveTo>
                      <a:lnTo>
                        <a:pt x="109893" y="378251"/>
                      </a:lnTo>
                      <a:lnTo>
                        <a:pt x="2" y="378251"/>
                      </a:lnTo>
                      <a:lnTo>
                        <a:pt x="2" y="121803"/>
                      </a:lnTo>
                      <a:cubicBezTo>
                        <a:pt x="-205" y="98727"/>
                        <a:pt x="14053" y="77990"/>
                        <a:pt x="35681" y="69917"/>
                      </a:cubicBezTo>
                      <a:lnTo>
                        <a:pt x="35681" y="0"/>
                      </a:lnTo>
                      <a:lnTo>
                        <a:pt x="74603" y="0"/>
                      </a:lnTo>
                      <a:lnTo>
                        <a:pt x="74603" y="70306"/>
                      </a:lnTo>
                      <a:cubicBezTo>
                        <a:pt x="95919" y="78488"/>
                        <a:pt x="109957" y="98979"/>
                        <a:pt x="109893" y="121803"/>
                      </a:cubicBezTo>
                      <a:close/>
                    </a:path>
                  </a:pathLst>
                </a:custGeom>
                <a:solidFill>
                  <a:srgbClr val="7E8082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6446FA81-71CF-604B-B15A-DC85BEF7E2E3}"/>
                    </a:ext>
                  </a:extLst>
                </p:cNvPr>
                <p:cNvSpPr/>
                <p:nvPr/>
              </p:nvSpPr>
              <p:spPr>
                <a:xfrm>
                  <a:off x="4915628" y="1640221"/>
                  <a:ext cx="54491" cy="29704"/>
                </a:xfrm>
                <a:custGeom>
                  <a:avLst/>
                  <a:gdLst>
                    <a:gd name="connsiteX0" fmla="*/ 0 w 54491"/>
                    <a:gd name="connsiteY0" fmla="*/ 0 h 29704"/>
                    <a:gd name="connsiteX1" fmla="*/ 54491 w 54491"/>
                    <a:gd name="connsiteY1" fmla="*/ 0 h 29704"/>
                    <a:gd name="connsiteX2" fmla="*/ 54491 w 54491"/>
                    <a:gd name="connsiteY2" fmla="*/ 29705 h 29704"/>
                    <a:gd name="connsiteX3" fmla="*/ 0 w 54491"/>
                    <a:gd name="connsiteY3" fmla="*/ 29705 h 2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491" h="29704">
                      <a:moveTo>
                        <a:pt x="0" y="0"/>
                      </a:moveTo>
                      <a:lnTo>
                        <a:pt x="54491" y="0"/>
                      </a:lnTo>
                      <a:lnTo>
                        <a:pt x="54491" y="29705"/>
                      </a:lnTo>
                      <a:lnTo>
                        <a:pt x="0" y="29705"/>
                      </a:lnTo>
                      <a:close/>
                    </a:path>
                  </a:pathLst>
                </a:custGeom>
                <a:solidFill>
                  <a:srgbClr val="96704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25A0B7CE-D2D9-A14B-89E4-678F3DF04FFA}"/>
                    </a:ext>
                  </a:extLst>
                </p:cNvPr>
                <p:cNvSpPr/>
                <p:nvPr/>
              </p:nvSpPr>
              <p:spPr>
                <a:xfrm>
                  <a:off x="4915628" y="1634773"/>
                  <a:ext cx="8952" cy="35412"/>
                </a:xfrm>
                <a:custGeom>
                  <a:avLst/>
                  <a:gdLst>
                    <a:gd name="connsiteX0" fmla="*/ 0 w 8952"/>
                    <a:gd name="connsiteY0" fmla="*/ 0 h 35412"/>
                    <a:gd name="connsiteX1" fmla="*/ 8952 w 8952"/>
                    <a:gd name="connsiteY1" fmla="*/ 0 h 35412"/>
                    <a:gd name="connsiteX2" fmla="*/ 8952 w 8952"/>
                    <a:gd name="connsiteY2" fmla="*/ 35412 h 35412"/>
                    <a:gd name="connsiteX3" fmla="*/ 0 w 8952"/>
                    <a:gd name="connsiteY3" fmla="*/ 35412 h 3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2" h="35412">
                      <a:moveTo>
                        <a:pt x="0" y="0"/>
                      </a:moveTo>
                      <a:lnTo>
                        <a:pt x="8952" y="0"/>
                      </a:lnTo>
                      <a:lnTo>
                        <a:pt x="8952" y="35412"/>
                      </a:lnTo>
                      <a:lnTo>
                        <a:pt x="0" y="3541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FAE10CC0-F0ED-9246-90D2-E2922D8A99F7}"/>
                    </a:ext>
                  </a:extLst>
                </p:cNvPr>
                <p:cNvSpPr/>
                <p:nvPr/>
              </p:nvSpPr>
              <p:spPr>
                <a:xfrm>
                  <a:off x="4930678" y="1634773"/>
                  <a:ext cx="8952" cy="35412"/>
                </a:xfrm>
                <a:custGeom>
                  <a:avLst/>
                  <a:gdLst>
                    <a:gd name="connsiteX0" fmla="*/ 0 w 8952"/>
                    <a:gd name="connsiteY0" fmla="*/ 0 h 35412"/>
                    <a:gd name="connsiteX1" fmla="*/ 8952 w 8952"/>
                    <a:gd name="connsiteY1" fmla="*/ 0 h 35412"/>
                    <a:gd name="connsiteX2" fmla="*/ 8952 w 8952"/>
                    <a:gd name="connsiteY2" fmla="*/ 35412 h 35412"/>
                    <a:gd name="connsiteX3" fmla="*/ 0 w 8952"/>
                    <a:gd name="connsiteY3" fmla="*/ 35412 h 3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2" h="35412">
                      <a:moveTo>
                        <a:pt x="0" y="0"/>
                      </a:moveTo>
                      <a:lnTo>
                        <a:pt x="8952" y="0"/>
                      </a:lnTo>
                      <a:lnTo>
                        <a:pt x="8952" y="35412"/>
                      </a:lnTo>
                      <a:lnTo>
                        <a:pt x="0" y="3541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2EAE9D11-E503-F34A-888D-EAEE1BC64FD7}"/>
                    </a:ext>
                  </a:extLst>
                </p:cNvPr>
                <p:cNvSpPr/>
                <p:nvPr/>
              </p:nvSpPr>
              <p:spPr>
                <a:xfrm>
                  <a:off x="4945858" y="1634773"/>
                  <a:ext cx="8952" cy="35412"/>
                </a:xfrm>
                <a:custGeom>
                  <a:avLst/>
                  <a:gdLst>
                    <a:gd name="connsiteX0" fmla="*/ 0 w 8952"/>
                    <a:gd name="connsiteY0" fmla="*/ 0 h 35412"/>
                    <a:gd name="connsiteX1" fmla="*/ 8952 w 8952"/>
                    <a:gd name="connsiteY1" fmla="*/ 0 h 35412"/>
                    <a:gd name="connsiteX2" fmla="*/ 8952 w 8952"/>
                    <a:gd name="connsiteY2" fmla="*/ 35412 h 35412"/>
                    <a:gd name="connsiteX3" fmla="*/ 0 w 8952"/>
                    <a:gd name="connsiteY3" fmla="*/ 35412 h 3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2" h="35412">
                      <a:moveTo>
                        <a:pt x="0" y="0"/>
                      </a:moveTo>
                      <a:lnTo>
                        <a:pt x="8952" y="0"/>
                      </a:lnTo>
                      <a:lnTo>
                        <a:pt x="8952" y="35412"/>
                      </a:lnTo>
                      <a:lnTo>
                        <a:pt x="0" y="3541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C7BB9D1E-EBFD-204E-8C75-C24F2CFB10F3}"/>
                    </a:ext>
                  </a:extLst>
                </p:cNvPr>
                <p:cNvSpPr/>
                <p:nvPr/>
              </p:nvSpPr>
              <p:spPr>
                <a:xfrm>
                  <a:off x="4961037" y="1634773"/>
                  <a:ext cx="8952" cy="35412"/>
                </a:xfrm>
                <a:custGeom>
                  <a:avLst/>
                  <a:gdLst>
                    <a:gd name="connsiteX0" fmla="*/ 0 w 8952"/>
                    <a:gd name="connsiteY0" fmla="*/ 0 h 35412"/>
                    <a:gd name="connsiteX1" fmla="*/ 8952 w 8952"/>
                    <a:gd name="connsiteY1" fmla="*/ 0 h 35412"/>
                    <a:gd name="connsiteX2" fmla="*/ 8952 w 8952"/>
                    <a:gd name="connsiteY2" fmla="*/ 35412 h 35412"/>
                    <a:gd name="connsiteX3" fmla="*/ 0 w 8952"/>
                    <a:gd name="connsiteY3" fmla="*/ 35412 h 3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2" h="35412">
                      <a:moveTo>
                        <a:pt x="0" y="0"/>
                      </a:moveTo>
                      <a:lnTo>
                        <a:pt x="8952" y="0"/>
                      </a:lnTo>
                      <a:lnTo>
                        <a:pt x="8952" y="35412"/>
                      </a:lnTo>
                      <a:lnTo>
                        <a:pt x="0" y="3541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5" name="Freeform 314">
                  <a:extLst>
                    <a:ext uri="{FF2B5EF4-FFF2-40B4-BE49-F238E27FC236}">
                      <a16:creationId xmlns:a16="http://schemas.microsoft.com/office/drawing/2014/main" id="{529D5EF1-91F7-1846-B968-0353FA2432CE}"/>
                    </a:ext>
                  </a:extLst>
                </p:cNvPr>
                <p:cNvSpPr/>
                <p:nvPr/>
              </p:nvSpPr>
              <p:spPr>
                <a:xfrm>
                  <a:off x="4887864" y="1844523"/>
                  <a:ext cx="109890" cy="89892"/>
                </a:xfrm>
                <a:custGeom>
                  <a:avLst/>
                  <a:gdLst>
                    <a:gd name="connsiteX0" fmla="*/ 0 w 109890"/>
                    <a:gd name="connsiteY0" fmla="*/ 0 h 89892"/>
                    <a:gd name="connsiteX1" fmla="*/ 109890 w 109890"/>
                    <a:gd name="connsiteY1" fmla="*/ 0 h 89892"/>
                    <a:gd name="connsiteX2" fmla="*/ 109890 w 109890"/>
                    <a:gd name="connsiteY2" fmla="*/ 89893 h 89892"/>
                    <a:gd name="connsiteX3" fmla="*/ 0 w 109890"/>
                    <a:gd name="connsiteY3" fmla="*/ 89893 h 89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890" h="89892">
                      <a:moveTo>
                        <a:pt x="0" y="0"/>
                      </a:moveTo>
                      <a:lnTo>
                        <a:pt x="109890" y="0"/>
                      </a:lnTo>
                      <a:lnTo>
                        <a:pt x="109890" y="89893"/>
                      </a:lnTo>
                      <a:lnTo>
                        <a:pt x="0" y="89893"/>
                      </a:lnTo>
                      <a:close/>
                    </a:path>
                  </a:pathLst>
                </a:custGeom>
                <a:solidFill>
                  <a:srgbClr val="F7965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" name="Freeform 315">
                  <a:extLst>
                    <a:ext uri="{FF2B5EF4-FFF2-40B4-BE49-F238E27FC236}">
                      <a16:creationId xmlns:a16="http://schemas.microsoft.com/office/drawing/2014/main" id="{B93CDF2D-EA20-B043-88E1-D1B68E426DD3}"/>
                    </a:ext>
                  </a:extLst>
                </p:cNvPr>
                <p:cNvSpPr/>
                <p:nvPr/>
              </p:nvSpPr>
              <p:spPr>
                <a:xfrm>
                  <a:off x="5014359" y="1670185"/>
                  <a:ext cx="109891" cy="378250"/>
                </a:xfrm>
                <a:custGeom>
                  <a:avLst/>
                  <a:gdLst>
                    <a:gd name="connsiteX0" fmla="*/ 109892 w 109891"/>
                    <a:gd name="connsiteY0" fmla="*/ 121803 h 378250"/>
                    <a:gd name="connsiteX1" fmla="*/ 109892 w 109891"/>
                    <a:gd name="connsiteY1" fmla="*/ 378251 h 378250"/>
                    <a:gd name="connsiteX2" fmla="*/ 1 w 109891"/>
                    <a:gd name="connsiteY2" fmla="*/ 378251 h 378250"/>
                    <a:gd name="connsiteX3" fmla="*/ 1 w 109891"/>
                    <a:gd name="connsiteY3" fmla="*/ 121803 h 378250"/>
                    <a:gd name="connsiteX4" fmla="*/ 35680 w 109891"/>
                    <a:gd name="connsiteY4" fmla="*/ 69917 h 378250"/>
                    <a:gd name="connsiteX5" fmla="*/ 35680 w 109891"/>
                    <a:gd name="connsiteY5" fmla="*/ 0 h 378250"/>
                    <a:gd name="connsiteX6" fmla="*/ 74602 w 109891"/>
                    <a:gd name="connsiteY6" fmla="*/ 0 h 378250"/>
                    <a:gd name="connsiteX7" fmla="*/ 74602 w 109891"/>
                    <a:gd name="connsiteY7" fmla="*/ 70306 h 378250"/>
                    <a:gd name="connsiteX8" fmla="*/ 109892 w 109891"/>
                    <a:gd name="connsiteY8" fmla="*/ 121803 h 378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9891" h="378250">
                      <a:moveTo>
                        <a:pt x="109892" y="121803"/>
                      </a:moveTo>
                      <a:lnTo>
                        <a:pt x="109892" y="378251"/>
                      </a:lnTo>
                      <a:lnTo>
                        <a:pt x="1" y="378251"/>
                      </a:lnTo>
                      <a:lnTo>
                        <a:pt x="1" y="121803"/>
                      </a:lnTo>
                      <a:cubicBezTo>
                        <a:pt x="-167" y="98738"/>
                        <a:pt x="14078" y="78021"/>
                        <a:pt x="35680" y="69917"/>
                      </a:cubicBezTo>
                      <a:lnTo>
                        <a:pt x="35680" y="0"/>
                      </a:lnTo>
                      <a:lnTo>
                        <a:pt x="74602" y="0"/>
                      </a:lnTo>
                      <a:lnTo>
                        <a:pt x="74602" y="70306"/>
                      </a:lnTo>
                      <a:cubicBezTo>
                        <a:pt x="95919" y="78488"/>
                        <a:pt x="109956" y="98979"/>
                        <a:pt x="109892" y="121803"/>
                      </a:cubicBezTo>
                      <a:close/>
                    </a:path>
                  </a:pathLst>
                </a:custGeom>
                <a:solidFill>
                  <a:srgbClr val="7E8082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" name="Freeform 316">
                  <a:extLst>
                    <a:ext uri="{FF2B5EF4-FFF2-40B4-BE49-F238E27FC236}">
                      <a16:creationId xmlns:a16="http://schemas.microsoft.com/office/drawing/2014/main" id="{0CAC5B52-E7EB-8B41-AF7F-5EE2BB3F775B}"/>
                    </a:ext>
                  </a:extLst>
                </p:cNvPr>
                <p:cNvSpPr/>
                <p:nvPr/>
              </p:nvSpPr>
              <p:spPr>
                <a:xfrm>
                  <a:off x="5042125" y="1640221"/>
                  <a:ext cx="54491" cy="29704"/>
                </a:xfrm>
                <a:custGeom>
                  <a:avLst/>
                  <a:gdLst>
                    <a:gd name="connsiteX0" fmla="*/ 0 w 54491"/>
                    <a:gd name="connsiteY0" fmla="*/ 0 h 29704"/>
                    <a:gd name="connsiteX1" fmla="*/ 54491 w 54491"/>
                    <a:gd name="connsiteY1" fmla="*/ 0 h 29704"/>
                    <a:gd name="connsiteX2" fmla="*/ 54491 w 54491"/>
                    <a:gd name="connsiteY2" fmla="*/ 29705 h 29704"/>
                    <a:gd name="connsiteX3" fmla="*/ 0 w 54491"/>
                    <a:gd name="connsiteY3" fmla="*/ 29705 h 2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491" h="29704">
                      <a:moveTo>
                        <a:pt x="0" y="0"/>
                      </a:moveTo>
                      <a:lnTo>
                        <a:pt x="54491" y="0"/>
                      </a:lnTo>
                      <a:lnTo>
                        <a:pt x="54491" y="29705"/>
                      </a:lnTo>
                      <a:lnTo>
                        <a:pt x="0" y="29705"/>
                      </a:lnTo>
                      <a:close/>
                    </a:path>
                  </a:pathLst>
                </a:custGeom>
                <a:solidFill>
                  <a:srgbClr val="96704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8" name="Freeform 317">
                  <a:extLst>
                    <a:ext uri="{FF2B5EF4-FFF2-40B4-BE49-F238E27FC236}">
                      <a16:creationId xmlns:a16="http://schemas.microsoft.com/office/drawing/2014/main" id="{D9E78CEB-D8BA-E948-B5FB-165189B2F4C8}"/>
                    </a:ext>
                  </a:extLst>
                </p:cNvPr>
                <p:cNvSpPr/>
                <p:nvPr/>
              </p:nvSpPr>
              <p:spPr>
                <a:xfrm>
                  <a:off x="5042125" y="1634773"/>
                  <a:ext cx="8952" cy="35412"/>
                </a:xfrm>
                <a:custGeom>
                  <a:avLst/>
                  <a:gdLst>
                    <a:gd name="connsiteX0" fmla="*/ 0 w 8952"/>
                    <a:gd name="connsiteY0" fmla="*/ 0 h 35412"/>
                    <a:gd name="connsiteX1" fmla="*/ 8952 w 8952"/>
                    <a:gd name="connsiteY1" fmla="*/ 0 h 35412"/>
                    <a:gd name="connsiteX2" fmla="*/ 8952 w 8952"/>
                    <a:gd name="connsiteY2" fmla="*/ 35412 h 35412"/>
                    <a:gd name="connsiteX3" fmla="*/ 0 w 8952"/>
                    <a:gd name="connsiteY3" fmla="*/ 35412 h 3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2" h="35412">
                      <a:moveTo>
                        <a:pt x="0" y="0"/>
                      </a:moveTo>
                      <a:lnTo>
                        <a:pt x="8952" y="0"/>
                      </a:lnTo>
                      <a:lnTo>
                        <a:pt x="8952" y="35412"/>
                      </a:lnTo>
                      <a:lnTo>
                        <a:pt x="0" y="3541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9" name="Freeform 318">
                  <a:extLst>
                    <a:ext uri="{FF2B5EF4-FFF2-40B4-BE49-F238E27FC236}">
                      <a16:creationId xmlns:a16="http://schemas.microsoft.com/office/drawing/2014/main" id="{B605368D-DF61-5D44-9854-762AD96196C5}"/>
                    </a:ext>
                  </a:extLst>
                </p:cNvPr>
                <p:cNvSpPr/>
                <p:nvPr/>
              </p:nvSpPr>
              <p:spPr>
                <a:xfrm>
                  <a:off x="5057305" y="1634773"/>
                  <a:ext cx="8952" cy="35412"/>
                </a:xfrm>
                <a:custGeom>
                  <a:avLst/>
                  <a:gdLst>
                    <a:gd name="connsiteX0" fmla="*/ 0 w 8952"/>
                    <a:gd name="connsiteY0" fmla="*/ 0 h 35412"/>
                    <a:gd name="connsiteX1" fmla="*/ 8952 w 8952"/>
                    <a:gd name="connsiteY1" fmla="*/ 0 h 35412"/>
                    <a:gd name="connsiteX2" fmla="*/ 8952 w 8952"/>
                    <a:gd name="connsiteY2" fmla="*/ 35412 h 35412"/>
                    <a:gd name="connsiteX3" fmla="*/ 0 w 8952"/>
                    <a:gd name="connsiteY3" fmla="*/ 35412 h 3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2" h="35412">
                      <a:moveTo>
                        <a:pt x="0" y="0"/>
                      </a:moveTo>
                      <a:lnTo>
                        <a:pt x="8952" y="0"/>
                      </a:lnTo>
                      <a:lnTo>
                        <a:pt x="8952" y="35412"/>
                      </a:lnTo>
                      <a:lnTo>
                        <a:pt x="0" y="3541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0" name="Freeform 319">
                  <a:extLst>
                    <a:ext uri="{FF2B5EF4-FFF2-40B4-BE49-F238E27FC236}">
                      <a16:creationId xmlns:a16="http://schemas.microsoft.com/office/drawing/2014/main" id="{80DF0CFD-F492-F74B-B4FE-FF92B7D36898}"/>
                    </a:ext>
                  </a:extLst>
                </p:cNvPr>
                <p:cNvSpPr/>
                <p:nvPr/>
              </p:nvSpPr>
              <p:spPr>
                <a:xfrm>
                  <a:off x="5072355" y="1634773"/>
                  <a:ext cx="8952" cy="35412"/>
                </a:xfrm>
                <a:custGeom>
                  <a:avLst/>
                  <a:gdLst>
                    <a:gd name="connsiteX0" fmla="*/ 0 w 8952"/>
                    <a:gd name="connsiteY0" fmla="*/ 0 h 35412"/>
                    <a:gd name="connsiteX1" fmla="*/ 8952 w 8952"/>
                    <a:gd name="connsiteY1" fmla="*/ 0 h 35412"/>
                    <a:gd name="connsiteX2" fmla="*/ 8952 w 8952"/>
                    <a:gd name="connsiteY2" fmla="*/ 35412 h 35412"/>
                    <a:gd name="connsiteX3" fmla="*/ 0 w 8952"/>
                    <a:gd name="connsiteY3" fmla="*/ 35412 h 3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2" h="35412">
                      <a:moveTo>
                        <a:pt x="0" y="0"/>
                      </a:moveTo>
                      <a:lnTo>
                        <a:pt x="8952" y="0"/>
                      </a:lnTo>
                      <a:lnTo>
                        <a:pt x="8952" y="35412"/>
                      </a:lnTo>
                      <a:lnTo>
                        <a:pt x="0" y="3541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1" name="Freeform 320">
                  <a:extLst>
                    <a:ext uri="{FF2B5EF4-FFF2-40B4-BE49-F238E27FC236}">
                      <a16:creationId xmlns:a16="http://schemas.microsoft.com/office/drawing/2014/main" id="{176213EF-6AC0-4C45-BF13-8059F2570EB9}"/>
                    </a:ext>
                  </a:extLst>
                </p:cNvPr>
                <p:cNvSpPr/>
                <p:nvPr/>
              </p:nvSpPr>
              <p:spPr>
                <a:xfrm>
                  <a:off x="5087534" y="1634773"/>
                  <a:ext cx="8952" cy="35412"/>
                </a:xfrm>
                <a:custGeom>
                  <a:avLst/>
                  <a:gdLst>
                    <a:gd name="connsiteX0" fmla="*/ 0 w 8952"/>
                    <a:gd name="connsiteY0" fmla="*/ 0 h 35412"/>
                    <a:gd name="connsiteX1" fmla="*/ 8952 w 8952"/>
                    <a:gd name="connsiteY1" fmla="*/ 0 h 35412"/>
                    <a:gd name="connsiteX2" fmla="*/ 8952 w 8952"/>
                    <a:gd name="connsiteY2" fmla="*/ 35412 h 35412"/>
                    <a:gd name="connsiteX3" fmla="*/ 0 w 8952"/>
                    <a:gd name="connsiteY3" fmla="*/ 35412 h 3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52" h="35412">
                      <a:moveTo>
                        <a:pt x="0" y="0"/>
                      </a:moveTo>
                      <a:lnTo>
                        <a:pt x="8952" y="0"/>
                      </a:lnTo>
                      <a:lnTo>
                        <a:pt x="8952" y="35412"/>
                      </a:lnTo>
                      <a:lnTo>
                        <a:pt x="0" y="3541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2" name="Freeform 321">
                  <a:extLst>
                    <a:ext uri="{FF2B5EF4-FFF2-40B4-BE49-F238E27FC236}">
                      <a16:creationId xmlns:a16="http://schemas.microsoft.com/office/drawing/2014/main" id="{35020C34-5576-1146-BE8F-286FE342CE0C}"/>
                    </a:ext>
                  </a:extLst>
                </p:cNvPr>
                <p:cNvSpPr/>
                <p:nvPr/>
              </p:nvSpPr>
              <p:spPr>
                <a:xfrm>
                  <a:off x="5014361" y="1844523"/>
                  <a:ext cx="109890" cy="89892"/>
                </a:xfrm>
                <a:custGeom>
                  <a:avLst/>
                  <a:gdLst>
                    <a:gd name="connsiteX0" fmla="*/ 0 w 109890"/>
                    <a:gd name="connsiteY0" fmla="*/ 0 h 89892"/>
                    <a:gd name="connsiteX1" fmla="*/ 109890 w 109890"/>
                    <a:gd name="connsiteY1" fmla="*/ 0 h 89892"/>
                    <a:gd name="connsiteX2" fmla="*/ 109890 w 109890"/>
                    <a:gd name="connsiteY2" fmla="*/ 89893 h 89892"/>
                    <a:gd name="connsiteX3" fmla="*/ 0 w 109890"/>
                    <a:gd name="connsiteY3" fmla="*/ 89893 h 89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890" h="89892">
                      <a:moveTo>
                        <a:pt x="0" y="0"/>
                      </a:moveTo>
                      <a:lnTo>
                        <a:pt x="109890" y="0"/>
                      </a:lnTo>
                      <a:lnTo>
                        <a:pt x="109890" y="89893"/>
                      </a:lnTo>
                      <a:lnTo>
                        <a:pt x="0" y="89893"/>
                      </a:lnTo>
                      <a:close/>
                    </a:path>
                  </a:pathLst>
                </a:custGeom>
                <a:solidFill>
                  <a:srgbClr val="F7965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323" name="Graphic 10">
                  <a:extLst>
                    <a:ext uri="{FF2B5EF4-FFF2-40B4-BE49-F238E27FC236}">
                      <a16:creationId xmlns:a16="http://schemas.microsoft.com/office/drawing/2014/main" id="{95BDB1B7-1D8F-E141-87FA-2105A3851FE4}"/>
                    </a:ext>
                  </a:extLst>
                </p:cNvPr>
                <p:cNvGrpSpPr/>
                <p:nvPr/>
              </p:nvGrpSpPr>
              <p:grpSpPr>
                <a:xfrm>
                  <a:off x="4001995" y="1687956"/>
                  <a:ext cx="195908" cy="360479"/>
                  <a:chOff x="4001995" y="1687956"/>
                  <a:chExt cx="195908" cy="360479"/>
                </a:xfrm>
                <a:solidFill>
                  <a:schemeClr val="accent1"/>
                </a:solidFill>
              </p:grpSpPr>
              <p:sp>
                <p:nvSpPr>
                  <p:cNvPr id="324" name="Freeform 323">
                    <a:extLst>
                      <a:ext uri="{FF2B5EF4-FFF2-40B4-BE49-F238E27FC236}">
                        <a16:creationId xmlns:a16="http://schemas.microsoft.com/office/drawing/2014/main" id="{781370F8-F2C0-F949-8B35-C3B3B085C2F9}"/>
                      </a:ext>
                    </a:extLst>
                  </p:cNvPr>
                  <p:cNvSpPr/>
                  <p:nvPr/>
                </p:nvSpPr>
                <p:spPr>
                  <a:xfrm>
                    <a:off x="4001995" y="1718310"/>
                    <a:ext cx="195908" cy="330126"/>
                  </a:xfrm>
                  <a:custGeom>
                    <a:avLst/>
                    <a:gdLst>
                      <a:gd name="connsiteX0" fmla="*/ 195908 w 195908"/>
                      <a:gd name="connsiteY0" fmla="*/ 67712 h 330126"/>
                      <a:gd name="connsiteX1" fmla="*/ 195908 w 195908"/>
                      <a:gd name="connsiteY1" fmla="*/ 320657 h 330126"/>
                      <a:gd name="connsiteX2" fmla="*/ 186307 w 195908"/>
                      <a:gd name="connsiteY2" fmla="*/ 330126 h 330126"/>
                      <a:gd name="connsiteX3" fmla="*/ 9601 w 195908"/>
                      <a:gd name="connsiteY3" fmla="*/ 330126 h 330126"/>
                      <a:gd name="connsiteX4" fmla="*/ 0 w 195908"/>
                      <a:gd name="connsiteY4" fmla="*/ 320657 h 330126"/>
                      <a:gd name="connsiteX5" fmla="*/ 0 w 195908"/>
                      <a:gd name="connsiteY5" fmla="*/ 67712 h 330126"/>
                      <a:gd name="connsiteX6" fmla="*/ 0 w 195908"/>
                      <a:gd name="connsiteY6" fmla="*/ 67712 h 330126"/>
                      <a:gd name="connsiteX7" fmla="*/ 31527 w 195908"/>
                      <a:gd name="connsiteY7" fmla="*/ 52146 h 330126"/>
                      <a:gd name="connsiteX8" fmla="*/ 64351 w 195908"/>
                      <a:gd name="connsiteY8" fmla="*/ 2335 h 330126"/>
                      <a:gd name="connsiteX9" fmla="*/ 64351 w 195908"/>
                      <a:gd name="connsiteY9" fmla="*/ 0 h 330126"/>
                      <a:gd name="connsiteX10" fmla="*/ 131557 w 195908"/>
                      <a:gd name="connsiteY10" fmla="*/ 0 h 330126"/>
                      <a:gd name="connsiteX11" fmla="*/ 131557 w 195908"/>
                      <a:gd name="connsiteY11" fmla="*/ 15696 h 330126"/>
                      <a:gd name="connsiteX12" fmla="*/ 163603 w 195908"/>
                      <a:gd name="connsiteY12" fmla="*/ 52146 h 330126"/>
                      <a:gd name="connsiteX13" fmla="*/ 195260 w 195908"/>
                      <a:gd name="connsiteY13" fmla="*/ 67712 h 330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5908" h="330126">
                        <a:moveTo>
                          <a:pt x="195908" y="67712"/>
                        </a:moveTo>
                        <a:lnTo>
                          <a:pt x="195908" y="320657"/>
                        </a:lnTo>
                        <a:cubicBezTo>
                          <a:pt x="195843" y="325908"/>
                          <a:pt x="191562" y="330126"/>
                          <a:pt x="186307" y="330126"/>
                        </a:cubicBezTo>
                        <a:lnTo>
                          <a:pt x="9601" y="330126"/>
                        </a:lnTo>
                        <a:cubicBezTo>
                          <a:pt x="4346" y="330126"/>
                          <a:pt x="65" y="325908"/>
                          <a:pt x="0" y="320657"/>
                        </a:cubicBezTo>
                        <a:lnTo>
                          <a:pt x="0" y="67712"/>
                        </a:lnTo>
                        <a:lnTo>
                          <a:pt x="0" y="67712"/>
                        </a:lnTo>
                        <a:cubicBezTo>
                          <a:pt x="0" y="59150"/>
                          <a:pt x="31527" y="52146"/>
                          <a:pt x="31527" y="52146"/>
                        </a:cubicBezTo>
                        <a:cubicBezTo>
                          <a:pt x="64092" y="44752"/>
                          <a:pt x="64870" y="11545"/>
                          <a:pt x="64351" y="2335"/>
                        </a:cubicBezTo>
                        <a:cubicBezTo>
                          <a:pt x="64403" y="1558"/>
                          <a:pt x="64403" y="777"/>
                          <a:pt x="64351" y="0"/>
                        </a:cubicBezTo>
                        <a:lnTo>
                          <a:pt x="131557" y="0"/>
                        </a:lnTo>
                        <a:cubicBezTo>
                          <a:pt x="130908" y="5212"/>
                          <a:pt x="130908" y="10484"/>
                          <a:pt x="131557" y="15696"/>
                        </a:cubicBezTo>
                        <a:cubicBezTo>
                          <a:pt x="133127" y="33542"/>
                          <a:pt x="146101" y="48302"/>
                          <a:pt x="163603" y="52146"/>
                        </a:cubicBezTo>
                        <a:cubicBezTo>
                          <a:pt x="163603" y="52146"/>
                          <a:pt x="194870" y="59150"/>
                          <a:pt x="195260" y="67712"/>
                        </a:cubicBezTo>
                        <a:close/>
                      </a:path>
                    </a:pathLst>
                  </a:custGeom>
                  <a:solidFill>
                    <a:srgbClr val="FCD683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5" name="Freeform 324">
                    <a:extLst>
                      <a:ext uri="{FF2B5EF4-FFF2-40B4-BE49-F238E27FC236}">
                        <a16:creationId xmlns:a16="http://schemas.microsoft.com/office/drawing/2014/main" id="{82F32645-D83E-3A46-BB91-FBEC4386A284}"/>
                      </a:ext>
                    </a:extLst>
                  </p:cNvPr>
                  <p:cNvSpPr/>
                  <p:nvPr/>
                </p:nvSpPr>
                <p:spPr>
                  <a:xfrm>
                    <a:off x="4001995" y="1819358"/>
                    <a:ext cx="195778" cy="84444"/>
                  </a:xfrm>
                  <a:custGeom>
                    <a:avLst/>
                    <a:gdLst>
                      <a:gd name="connsiteX0" fmla="*/ 0 w 195778"/>
                      <a:gd name="connsiteY0" fmla="*/ 0 h 84444"/>
                      <a:gd name="connsiteX1" fmla="*/ 195779 w 195778"/>
                      <a:gd name="connsiteY1" fmla="*/ 0 h 84444"/>
                      <a:gd name="connsiteX2" fmla="*/ 195779 w 195778"/>
                      <a:gd name="connsiteY2" fmla="*/ 84445 h 84444"/>
                      <a:gd name="connsiteX3" fmla="*/ 0 w 195778"/>
                      <a:gd name="connsiteY3" fmla="*/ 84445 h 844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5778" h="84444">
                        <a:moveTo>
                          <a:pt x="0" y="0"/>
                        </a:moveTo>
                        <a:lnTo>
                          <a:pt x="195779" y="0"/>
                        </a:lnTo>
                        <a:lnTo>
                          <a:pt x="195779" y="84445"/>
                        </a:lnTo>
                        <a:lnTo>
                          <a:pt x="0" y="84445"/>
                        </a:lnTo>
                        <a:close/>
                      </a:path>
                    </a:pathLst>
                  </a:custGeom>
                  <a:solidFill>
                    <a:srgbClr val="DE9E28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6" name="Freeform 325">
                    <a:extLst>
                      <a:ext uri="{FF2B5EF4-FFF2-40B4-BE49-F238E27FC236}">
                        <a16:creationId xmlns:a16="http://schemas.microsoft.com/office/drawing/2014/main" id="{82C6F361-D1CD-2346-9695-76E8C384B4EB}"/>
                      </a:ext>
                    </a:extLst>
                  </p:cNvPr>
                  <p:cNvSpPr/>
                  <p:nvPr/>
                </p:nvSpPr>
                <p:spPr>
                  <a:xfrm>
                    <a:off x="4070758" y="1834405"/>
                    <a:ext cx="58383" cy="58372"/>
                  </a:xfrm>
                  <a:custGeom>
                    <a:avLst/>
                    <a:gdLst>
                      <a:gd name="connsiteX0" fmla="*/ 58383 w 58383"/>
                      <a:gd name="connsiteY0" fmla="*/ 18160 h 58372"/>
                      <a:gd name="connsiteX1" fmla="*/ 40219 w 58383"/>
                      <a:gd name="connsiteY1" fmla="*/ 18160 h 58372"/>
                      <a:gd name="connsiteX2" fmla="*/ 40219 w 58383"/>
                      <a:gd name="connsiteY2" fmla="*/ 0 h 58372"/>
                      <a:gd name="connsiteX3" fmla="*/ 18164 w 58383"/>
                      <a:gd name="connsiteY3" fmla="*/ 0 h 58372"/>
                      <a:gd name="connsiteX4" fmla="*/ 18164 w 58383"/>
                      <a:gd name="connsiteY4" fmla="*/ 18160 h 58372"/>
                      <a:gd name="connsiteX5" fmla="*/ 0 w 58383"/>
                      <a:gd name="connsiteY5" fmla="*/ 18160 h 58372"/>
                      <a:gd name="connsiteX6" fmla="*/ 0 w 58383"/>
                      <a:gd name="connsiteY6" fmla="*/ 40212 h 58372"/>
                      <a:gd name="connsiteX7" fmla="*/ 18164 w 58383"/>
                      <a:gd name="connsiteY7" fmla="*/ 40212 h 58372"/>
                      <a:gd name="connsiteX8" fmla="*/ 18164 w 58383"/>
                      <a:gd name="connsiteY8" fmla="*/ 58372 h 58372"/>
                      <a:gd name="connsiteX9" fmla="*/ 40219 w 58383"/>
                      <a:gd name="connsiteY9" fmla="*/ 58372 h 58372"/>
                      <a:gd name="connsiteX10" fmla="*/ 40219 w 58383"/>
                      <a:gd name="connsiteY10" fmla="*/ 40212 h 58372"/>
                      <a:gd name="connsiteX11" fmla="*/ 58383 w 58383"/>
                      <a:gd name="connsiteY11" fmla="*/ 40212 h 58372"/>
                      <a:gd name="connsiteX12" fmla="*/ 58383 w 58383"/>
                      <a:gd name="connsiteY12" fmla="*/ 18160 h 58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8383" h="58372">
                        <a:moveTo>
                          <a:pt x="58383" y="18160"/>
                        </a:moveTo>
                        <a:lnTo>
                          <a:pt x="40219" y="18160"/>
                        </a:lnTo>
                        <a:lnTo>
                          <a:pt x="40219" y="0"/>
                        </a:lnTo>
                        <a:lnTo>
                          <a:pt x="18164" y="0"/>
                        </a:lnTo>
                        <a:lnTo>
                          <a:pt x="18164" y="18160"/>
                        </a:lnTo>
                        <a:lnTo>
                          <a:pt x="0" y="18160"/>
                        </a:lnTo>
                        <a:lnTo>
                          <a:pt x="0" y="40212"/>
                        </a:lnTo>
                        <a:lnTo>
                          <a:pt x="18164" y="40212"/>
                        </a:lnTo>
                        <a:lnTo>
                          <a:pt x="18164" y="58372"/>
                        </a:lnTo>
                        <a:lnTo>
                          <a:pt x="40219" y="58372"/>
                        </a:lnTo>
                        <a:lnTo>
                          <a:pt x="40219" y="40212"/>
                        </a:lnTo>
                        <a:lnTo>
                          <a:pt x="58383" y="40212"/>
                        </a:lnTo>
                        <a:lnTo>
                          <a:pt x="58383" y="18160"/>
                        </a:lnTo>
                        <a:close/>
                      </a:path>
                    </a:pathLst>
                  </a:custGeom>
                  <a:solidFill>
                    <a:srgbClr val="FCD683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7" name="Freeform 326">
                    <a:extLst>
                      <a:ext uri="{FF2B5EF4-FFF2-40B4-BE49-F238E27FC236}">
                        <a16:creationId xmlns:a16="http://schemas.microsoft.com/office/drawing/2014/main" id="{D88E35D7-A2FE-FD48-B155-718F738A1827}"/>
                      </a:ext>
                    </a:extLst>
                  </p:cNvPr>
                  <p:cNvSpPr/>
                  <p:nvPr/>
                </p:nvSpPr>
                <p:spPr>
                  <a:xfrm>
                    <a:off x="4013153" y="1789394"/>
                    <a:ext cx="11546" cy="231412"/>
                  </a:xfrm>
                  <a:custGeom>
                    <a:avLst/>
                    <a:gdLst>
                      <a:gd name="connsiteX0" fmla="*/ 0 w 11546"/>
                      <a:gd name="connsiteY0" fmla="*/ 219868 h 231412"/>
                      <a:gd name="connsiteX1" fmla="*/ 5709 w 11546"/>
                      <a:gd name="connsiteY1" fmla="*/ 231413 h 231412"/>
                      <a:gd name="connsiteX2" fmla="*/ 5709 w 11546"/>
                      <a:gd name="connsiteY2" fmla="*/ 231413 h 231412"/>
                      <a:gd name="connsiteX3" fmla="*/ 11547 w 11546"/>
                      <a:gd name="connsiteY3" fmla="*/ 219868 h 231412"/>
                      <a:gd name="connsiteX4" fmla="*/ 11547 w 11546"/>
                      <a:gd name="connsiteY4" fmla="*/ 11674 h 231412"/>
                      <a:gd name="connsiteX5" fmla="*/ 5709 w 11546"/>
                      <a:gd name="connsiteY5" fmla="*/ 0 h 231412"/>
                      <a:gd name="connsiteX6" fmla="*/ 5709 w 11546"/>
                      <a:gd name="connsiteY6" fmla="*/ 0 h 231412"/>
                      <a:gd name="connsiteX7" fmla="*/ 0 w 11546"/>
                      <a:gd name="connsiteY7" fmla="*/ 11674 h 23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546" h="231412">
                        <a:moveTo>
                          <a:pt x="0" y="219868"/>
                        </a:moveTo>
                        <a:cubicBezTo>
                          <a:pt x="0" y="226354"/>
                          <a:pt x="2595" y="231413"/>
                          <a:pt x="5709" y="231413"/>
                        </a:cubicBezTo>
                        <a:lnTo>
                          <a:pt x="5709" y="231413"/>
                        </a:lnTo>
                        <a:cubicBezTo>
                          <a:pt x="8952" y="231413"/>
                          <a:pt x="11547" y="226354"/>
                          <a:pt x="11547" y="219868"/>
                        </a:cubicBezTo>
                        <a:lnTo>
                          <a:pt x="11547" y="11674"/>
                        </a:lnTo>
                        <a:cubicBezTo>
                          <a:pt x="11547" y="5189"/>
                          <a:pt x="8952" y="0"/>
                          <a:pt x="5709" y="0"/>
                        </a:cubicBezTo>
                        <a:lnTo>
                          <a:pt x="5709" y="0"/>
                        </a:lnTo>
                        <a:cubicBezTo>
                          <a:pt x="2595" y="0"/>
                          <a:pt x="0" y="5189"/>
                          <a:pt x="0" y="11674"/>
                        </a:cubicBezTo>
                        <a:close/>
                      </a:path>
                    </a:pathLst>
                  </a:custGeom>
                  <a:solidFill>
                    <a:srgbClr val="F2F2F2">
                      <a:alpha val="36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8" name="Freeform 327">
                    <a:extLst>
                      <a:ext uri="{FF2B5EF4-FFF2-40B4-BE49-F238E27FC236}">
                        <a16:creationId xmlns:a16="http://schemas.microsoft.com/office/drawing/2014/main" id="{6294F623-ECB6-924F-92C6-42325B0986CD}"/>
                      </a:ext>
                    </a:extLst>
                  </p:cNvPr>
                  <p:cNvSpPr/>
                  <p:nvPr/>
                </p:nvSpPr>
                <p:spPr>
                  <a:xfrm>
                    <a:off x="4049999" y="1790561"/>
                    <a:ext cx="147904" cy="257874"/>
                  </a:xfrm>
                  <a:custGeom>
                    <a:avLst/>
                    <a:gdLst>
                      <a:gd name="connsiteX0" fmla="*/ 147904 w 147904"/>
                      <a:gd name="connsiteY0" fmla="*/ 0 h 257874"/>
                      <a:gd name="connsiteX1" fmla="*/ 147904 w 147904"/>
                      <a:gd name="connsiteY1" fmla="*/ 248405 h 257874"/>
                      <a:gd name="connsiteX2" fmla="*/ 138303 w 147904"/>
                      <a:gd name="connsiteY2" fmla="*/ 257875 h 257874"/>
                      <a:gd name="connsiteX3" fmla="*/ 0 w 147904"/>
                      <a:gd name="connsiteY3" fmla="*/ 257875 h 257874"/>
                      <a:gd name="connsiteX4" fmla="*/ 147904 w 147904"/>
                      <a:gd name="connsiteY4" fmla="*/ 0 h 257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904" h="257874">
                        <a:moveTo>
                          <a:pt x="147904" y="0"/>
                        </a:moveTo>
                        <a:lnTo>
                          <a:pt x="147904" y="248405"/>
                        </a:lnTo>
                        <a:cubicBezTo>
                          <a:pt x="147839" y="253656"/>
                          <a:pt x="143558" y="257875"/>
                          <a:pt x="138303" y="257875"/>
                        </a:cubicBezTo>
                        <a:lnTo>
                          <a:pt x="0" y="257875"/>
                        </a:lnTo>
                        <a:cubicBezTo>
                          <a:pt x="135709" y="210010"/>
                          <a:pt x="147126" y="40990"/>
                          <a:pt x="147904" y="0"/>
                        </a:cubicBezTo>
                        <a:close/>
                      </a:path>
                    </a:pathLst>
                  </a:custGeom>
                  <a:solidFill>
                    <a:srgbClr val="96704F">
                      <a:alpha val="25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9" name="Freeform 328">
                    <a:extLst>
                      <a:ext uri="{FF2B5EF4-FFF2-40B4-BE49-F238E27FC236}">
                        <a16:creationId xmlns:a16="http://schemas.microsoft.com/office/drawing/2014/main" id="{F65D63C8-8ECB-364A-9200-BCC8113AF56E}"/>
                      </a:ext>
                    </a:extLst>
                  </p:cNvPr>
                  <p:cNvSpPr/>
                  <p:nvPr/>
                </p:nvSpPr>
                <p:spPr>
                  <a:xfrm>
                    <a:off x="4066476" y="1718699"/>
                    <a:ext cx="67724" cy="15306"/>
                  </a:xfrm>
                  <a:custGeom>
                    <a:avLst/>
                    <a:gdLst>
                      <a:gd name="connsiteX0" fmla="*/ 67725 w 67724"/>
                      <a:gd name="connsiteY0" fmla="*/ 15306 h 15306"/>
                      <a:gd name="connsiteX1" fmla="*/ 0 w 67724"/>
                      <a:gd name="connsiteY1" fmla="*/ 2335 h 15306"/>
                      <a:gd name="connsiteX2" fmla="*/ 0 w 67724"/>
                      <a:gd name="connsiteY2" fmla="*/ 2335 h 15306"/>
                      <a:gd name="connsiteX3" fmla="*/ 0 w 67724"/>
                      <a:gd name="connsiteY3" fmla="*/ 0 h 15306"/>
                      <a:gd name="connsiteX4" fmla="*/ 67206 w 67724"/>
                      <a:gd name="connsiteY4" fmla="*/ 0 h 15306"/>
                      <a:gd name="connsiteX5" fmla="*/ 67725 w 67724"/>
                      <a:gd name="connsiteY5" fmla="*/ 15306 h 15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724" h="15306">
                        <a:moveTo>
                          <a:pt x="67725" y="15306"/>
                        </a:moveTo>
                        <a:cubicBezTo>
                          <a:pt x="44786" y="13152"/>
                          <a:pt x="22108" y="8808"/>
                          <a:pt x="0" y="2335"/>
                        </a:cubicBezTo>
                        <a:lnTo>
                          <a:pt x="0" y="2335"/>
                        </a:lnTo>
                        <a:cubicBezTo>
                          <a:pt x="52" y="1558"/>
                          <a:pt x="52" y="777"/>
                          <a:pt x="0" y="0"/>
                        </a:cubicBezTo>
                        <a:lnTo>
                          <a:pt x="67206" y="0"/>
                        </a:lnTo>
                        <a:cubicBezTo>
                          <a:pt x="66764" y="5104"/>
                          <a:pt x="66933" y="10244"/>
                          <a:pt x="67725" y="15306"/>
                        </a:cubicBezTo>
                        <a:close/>
                      </a:path>
                    </a:pathLst>
                  </a:custGeom>
                  <a:solidFill>
                    <a:srgbClr val="96704F">
                      <a:alpha val="25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0" name="Freeform 329">
                    <a:extLst>
                      <a:ext uri="{FF2B5EF4-FFF2-40B4-BE49-F238E27FC236}">
                        <a16:creationId xmlns:a16="http://schemas.microsoft.com/office/drawing/2014/main" id="{170D609D-0C90-3F41-87CB-9CC283F799D8}"/>
                      </a:ext>
                    </a:extLst>
                  </p:cNvPr>
                  <p:cNvSpPr/>
                  <p:nvPr/>
                </p:nvSpPr>
                <p:spPr>
                  <a:xfrm>
                    <a:off x="4061546" y="1687956"/>
                    <a:ext cx="76806" cy="32688"/>
                  </a:xfrm>
                  <a:custGeom>
                    <a:avLst/>
                    <a:gdLst>
                      <a:gd name="connsiteX0" fmla="*/ 0 w 76806"/>
                      <a:gd name="connsiteY0" fmla="*/ 0 h 32688"/>
                      <a:gd name="connsiteX1" fmla="*/ 76806 w 76806"/>
                      <a:gd name="connsiteY1" fmla="*/ 0 h 32688"/>
                      <a:gd name="connsiteX2" fmla="*/ 76806 w 76806"/>
                      <a:gd name="connsiteY2" fmla="*/ 32688 h 32688"/>
                      <a:gd name="connsiteX3" fmla="*/ 0 w 76806"/>
                      <a:gd name="connsiteY3" fmla="*/ 32688 h 3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806" h="32688">
                        <a:moveTo>
                          <a:pt x="0" y="0"/>
                        </a:moveTo>
                        <a:lnTo>
                          <a:pt x="76806" y="0"/>
                        </a:lnTo>
                        <a:lnTo>
                          <a:pt x="76806" y="32688"/>
                        </a:lnTo>
                        <a:lnTo>
                          <a:pt x="0" y="32688"/>
                        </a:lnTo>
                        <a:close/>
                      </a:path>
                    </a:pathLst>
                  </a:custGeom>
                  <a:solidFill>
                    <a:srgbClr val="D2D3D4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1" name="Freeform 330">
                    <a:extLst>
                      <a:ext uri="{FF2B5EF4-FFF2-40B4-BE49-F238E27FC236}">
                        <a16:creationId xmlns:a16="http://schemas.microsoft.com/office/drawing/2014/main" id="{7362FEC9-E4CB-6B4E-92E1-053326906DFD}"/>
                      </a:ext>
                    </a:extLst>
                  </p:cNvPr>
                  <p:cNvSpPr/>
                  <p:nvPr/>
                </p:nvSpPr>
                <p:spPr>
                  <a:xfrm>
                    <a:off x="4061546" y="1687956"/>
                    <a:ext cx="76806" cy="32688"/>
                  </a:xfrm>
                  <a:custGeom>
                    <a:avLst/>
                    <a:gdLst>
                      <a:gd name="connsiteX0" fmla="*/ 76806 w 76806"/>
                      <a:gd name="connsiteY0" fmla="*/ 0 h 32688"/>
                      <a:gd name="connsiteX1" fmla="*/ 76806 w 76806"/>
                      <a:gd name="connsiteY1" fmla="*/ 32688 h 32688"/>
                      <a:gd name="connsiteX2" fmla="*/ 0 w 76806"/>
                      <a:gd name="connsiteY2" fmla="*/ 32688 h 32688"/>
                      <a:gd name="connsiteX3" fmla="*/ 76806 w 76806"/>
                      <a:gd name="connsiteY3" fmla="*/ 0 h 3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806" h="32688">
                        <a:moveTo>
                          <a:pt x="76806" y="0"/>
                        </a:moveTo>
                        <a:lnTo>
                          <a:pt x="76806" y="32688"/>
                        </a:lnTo>
                        <a:lnTo>
                          <a:pt x="0" y="32688"/>
                        </a:lnTo>
                        <a:cubicBezTo>
                          <a:pt x="54231" y="22311"/>
                          <a:pt x="76806" y="0"/>
                          <a:pt x="76806" y="0"/>
                        </a:cubicBezTo>
                        <a:close/>
                      </a:path>
                    </a:pathLst>
                  </a:custGeom>
                  <a:solidFill>
                    <a:srgbClr val="9D9E9F">
                      <a:alpha val="58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2" name="Freeform 331">
                    <a:extLst>
                      <a:ext uri="{FF2B5EF4-FFF2-40B4-BE49-F238E27FC236}">
                        <a16:creationId xmlns:a16="http://schemas.microsoft.com/office/drawing/2014/main" id="{78752ABE-9CEF-E349-84FA-FE325DE6CD94}"/>
                      </a:ext>
                    </a:extLst>
                  </p:cNvPr>
                  <p:cNvSpPr/>
                  <p:nvPr/>
                </p:nvSpPr>
                <p:spPr>
                  <a:xfrm>
                    <a:off x="4066087" y="1692756"/>
                    <a:ext cx="43462" cy="2594"/>
                  </a:xfrm>
                  <a:custGeom>
                    <a:avLst/>
                    <a:gdLst>
                      <a:gd name="connsiteX0" fmla="*/ 43463 w 43462"/>
                      <a:gd name="connsiteY0" fmla="*/ 1297 h 2594"/>
                      <a:gd name="connsiteX1" fmla="*/ 42166 w 43462"/>
                      <a:gd name="connsiteY1" fmla="*/ 2594 h 2594"/>
                      <a:gd name="connsiteX2" fmla="*/ 1297 w 43462"/>
                      <a:gd name="connsiteY2" fmla="*/ 2594 h 2594"/>
                      <a:gd name="connsiteX3" fmla="*/ 0 w 43462"/>
                      <a:gd name="connsiteY3" fmla="*/ 1297 h 2594"/>
                      <a:gd name="connsiteX4" fmla="*/ 0 w 43462"/>
                      <a:gd name="connsiteY4" fmla="*/ 1297 h 2594"/>
                      <a:gd name="connsiteX5" fmla="*/ 1297 w 43462"/>
                      <a:gd name="connsiteY5" fmla="*/ 0 h 2594"/>
                      <a:gd name="connsiteX6" fmla="*/ 42166 w 43462"/>
                      <a:gd name="connsiteY6" fmla="*/ 0 h 2594"/>
                      <a:gd name="connsiteX7" fmla="*/ 43463 w 43462"/>
                      <a:gd name="connsiteY7" fmla="*/ 1297 h 2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462" h="2594">
                        <a:moveTo>
                          <a:pt x="43463" y="1297"/>
                        </a:moveTo>
                        <a:cubicBezTo>
                          <a:pt x="43398" y="1987"/>
                          <a:pt x="42853" y="2535"/>
                          <a:pt x="42166" y="2594"/>
                        </a:cubicBezTo>
                        <a:lnTo>
                          <a:pt x="1297" y="2594"/>
                        </a:lnTo>
                        <a:cubicBezTo>
                          <a:pt x="584" y="2594"/>
                          <a:pt x="0" y="2013"/>
                          <a:pt x="0" y="1297"/>
                        </a:cubicBezTo>
                        <a:lnTo>
                          <a:pt x="0" y="1297"/>
                        </a:lnTo>
                        <a:cubicBezTo>
                          <a:pt x="0" y="581"/>
                          <a:pt x="584" y="0"/>
                          <a:pt x="1297" y="0"/>
                        </a:cubicBezTo>
                        <a:lnTo>
                          <a:pt x="42166" y="0"/>
                        </a:lnTo>
                        <a:cubicBezTo>
                          <a:pt x="42853" y="60"/>
                          <a:pt x="43398" y="607"/>
                          <a:pt x="43463" y="1297"/>
                        </a:cubicBezTo>
                        <a:close/>
                      </a:path>
                    </a:pathLst>
                  </a:custGeom>
                  <a:solidFill>
                    <a:srgbClr val="F2F2F2">
                      <a:alpha val="36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33" name="Graphic 10">
                  <a:extLst>
                    <a:ext uri="{FF2B5EF4-FFF2-40B4-BE49-F238E27FC236}">
                      <a16:creationId xmlns:a16="http://schemas.microsoft.com/office/drawing/2014/main" id="{95BDB1B7-1D8F-E141-87FA-2105A3851FE4}"/>
                    </a:ext>
                  </a:extLst>
                </p:cNvPr>
                <p:cNvGrpSpPr/>
                <p:nvPr/>
              </p:nvGrpSpPr>
              <p:grpSpPr>
                <a:xfrm>
                  <a:off x="4235917" y="1687956"/>
                  <a:ext cx="195908" cy="360479"/>
                  <a:chOff x="4235917" y="1687956"/>
                  <a:chExt cx="195908" cy="360479"/>
                </a:xfrm>
                <a:solidFill>
                  <a:schemeClr val="accent1"/>
                </a:solidFill>
              </p:grpSpPr>
              <p:sp>
                <p:nvSpPr>
                  <p:cNvPr id="334" name="Freeform 333">
                    <a:extLst>
                      <a:ext uri="{FF2B5EF4-FFF2-40B4-BE49-F238E27FC236}">
                        <a16:creationId xmlns:a16="http://schemas.microsoft.com/office/drawing/2014/main" id="{89BBA4AF-C463-3D44-8D02-2236C981976D}"/>
                      </a:ext>
                    </a:extLst>
                  </p:cNvPr>
                  <p:cNvSpPr/>
                  <p:nvPr/>
                </p:nvSpPr>
                <p:spPr>
                  <a:xfrm>
                    <a:off x="4235917" y="1718310"/>
                    <a:ext cx="195908" cy="330126"/>
                  </a:xfrm>
                  <a:custGeom>
                    <a:avLst/>
                    <a:gdLst>
                      <a:gd name="connsiteX0" fmla="*/ 195908 w 195908"/>
                      <a:gd name="connsiteY0" fmla="*/ 67712 h 330126"/>
                      <a:gd name="connsiteX1" fmla="*/ 195908 w 195908"/>
                      <a:gd name="connsiteY1" fmla="*/ 320657 h 330126"/>
                      <a:gd name="connsiteX2" fmla="*/ 186307 w 195908"/>
                      <a:gd name="connsiteY2" fmla="*/ 330126 h 330126"/>
                      <a:gd name="connsiteX3" fmla="*/ 9601 w 195908"/>
                      <a:gd name="connsiteY3" fmla="*/ 330126 h 330126"/>
                      <a:gd name="connsiteX4" fmla="*/ 0 w 195908"/>
                      <a:gd name="connsiteY4" fmla="*/ 320657 h 330126"/>
                      <a:gd name="connsiteX5" fmla="*/ 0 w 195908"/>
                      <a:gd name="connsiteY5" fmla="*/ 67712 h 330126"/>
                      <a:gd name="connsiteX6" fmla="*/ 0 w 195908"/>
                      <a:gd name="connsiteY6" fmla="*/ 67712 h 330126"/>
                      <a:gd name="connsiteX7" fmla="*/ 31527 w 195908"/>
                      <a:gd name="connsiteY7" fmla="*/ 52146 h 330126"/>
                      <a:gd name="connsiteX8" fmla="*/ 64351 w 195908"/>
                      <a:gd name="connsiteY8" fmla="*/ 2335 h 330126"/>
                      <a:gd name="connsiteX9" fmla="*/ 64351 w 195908"/>
                      <a:gd name="connsiteY9" fmla="*/ 0 h 330126"/>
                      <a:gd name="connsiteX10" fmla="*/ 131557 w 195908"/>
                      <a:gd name="connsiteY10" fmla="*/ 0 h 330126"/>
                      <a:gd name="connsiteX11" fmla="*/ 131557 w 195908"/>
                      <a:gd name="connsiteY11" fmla="*/ 15696 h 330126"/>
                      <a:gd name="connsiteX12" fmla="*/ 163603 w 195908"/>
                      <a:gd name="connsiteY12" fmla="*/ 52146 h 330126"/>
                      <a:gd name="connsiteX13" fmla="*/ 195260 w 195908"/>
                      <a:gd name="connsiteY13" fmla="*/ 67712 h 330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5908" h="330126">
                        <a:moveTo>
                          <a:pt x="195908" y="67712"/>
                        </a:moveTo>
                        <a:lnTo>
                          <a:pt x="195908" y="320657"/>
                        </a:lnTo>
                        <a:cubicBezTo>
                          <a:pt x="195843" y="325908"/>
                          <a:pt x="191562" y="330126"/>
                          <a:pt x="186307" y="330126"/>
                        </a:cubicBezTo>
                        <a:lnTo>
                          <a:pt x="9601" y="330126"/>
                        </a:lnTo>
                        <a:cubicBezTo>
                          <a:pt x="4346" y="330126"/>
                          <a:pt x="65" y="325908"/>
                          <a:pt x="0" y="320657"/>
                        </a:cubicBezTo>
                        <a:lnTo>
                          <a:pt x="0" y="67712"/>
                        </a:lnTo>
                        <a:lnTo>
                          <a:pt x="0" y="67712"/>
                        </a:lnTo>
                        <a:cubicBezTo>
                          <a:pt x="0" y="59150"/>
                          <a:pt x="31527" y="52146"/>
                          <a:pt x="31527" y="52146"/>
                        </a:cubicBezTo>
                        <a:cubicBezTo>
                          <a:pt x="64222" y="44752"/>
                          <a:pt x="64870" y="11545"/>
                          <a:pt x="64351" y="2335"/>
                        </a:cubicBezTo>
                        <a:cubicBezTo>
                          <a:pt x="64403" y="1558"/>
                          <a:pt x="64403" y="777"/>
                          <a:pt x="64351" y="0"/>
                        </a:cubicBezTo>
                        <a:lnTo>
                          <a:pt x="131557" y="0"/>
                        </a:lnTo>
                        <a:cubicBezTo>
                          <a:pt x="130908" y="5212"/>
                          <a:pt x="130908" y="10484"/>
                          <a:pt x="131557" y="15696"/>
                        </a:cubicBezTo>
                        <a:cubicBezTo>
                          <a:pt x="133127" y="33542"/>
                          <a:pt x="146101" y="48302"/>
                          <a:pt x="163603" y="52146"/>
                        </a:cubicBezTo>
                        <a:cubicBezTo>
                          <a:pt x="163603" y="52146"/>
                          <a:pt x="194870" y="59150"/>
                          <a:pt x="195260" y="67712"/>
                        </a:cubicBezTo>
                        <a:close/>
                      </a:path>
                    </a:pathLst>
                  </a:custGeom>
                  <a:solidFill>
                    <a:srgbClr val="FCD683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5" name="Freeform 334">
                    <a:extLst>
                      <a:ext uri="{FF2B5EF4-FFF2-40B4-BE49-F238E27FC236}">
                        <a16:creationId xmlns:a16="http://schemas.microsoft.com/office/drawing/2014/main" id="{165B7D84-D436-5A46-BD7F-A09BA02C3789}"/>
                      </a:ext>
                    </a:extLst>
                  </p:cNvPr>
                  <p:cNvSpPr/>
                  <p:nvPr/>
                </p:nvSpPr>
                <p:spPr>
                  <a:xfrm>
                    <a:off x="4235917" y="1819358"/>
                    <a:ext cx="195778" cy="84444"/>
                  </a:xfrm>
                  <a:custGeom>
                    <a:avLst/>
                    <a:gdLst>
                      <a:gd name="connsiteX0" fmla="*/ 0 w 195778"/>
                      <a:gd name="connsiteY0" fmla="*/ 0 h 84444"/>
                      <a:gd name="connsiteX1" fmla="*/ 195779 w 195778"/>
                      <a:gd name="connsiteY1" fmla="*/ 0 h 84444"/>
                      <a:gd name="connsiteX2" fmla="*/ 195779 w 195778"/>
                      <a:gd name="connsiteY2" fmla="*/ 84445 h 84444"/>
                      <a:gd name="connsiteX3" fmla="*/ 0 w 195778"/>
                      <a:gd name="connsiteY3" fmla="*/ 84445 h 844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5778" h="84444">
                        <a:moveTo>
                          <a:pt x="0" y="0"/>
                        </a:moveTo>
                        <a:lnTo>
                          <a:pt x="195779" y="0"/>
                        </a:lnTo>
                        <a:lnTo>
                          <a:pt x="195779" y="84445"/>
                        </a:lnTo>
                        <a:lnTo>
                          <a:pt x="0" y="84445"/>
                        </a:lnTo>
                        <a:close/>
                      </a:path>
                    </a:pathLst>
                  </a:custGeom>
                  <a:solidFill>
                    <a:srgbClr val="DE9E28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6" name="Freeform 335">
                    <a:extLst>
                      <a:ext uri="{FF2B5EF4-FFF2-40B4-BE49-F238E27FC236}">
                        <a16:creationId xmlns:a16="http://schemas.microsoft.com/office/drawing/2014/main" id="{25626DB4-7745-204A-BF09-C5D3266545EF}"/>
                      </a:ext>
                    </a:extLst>
                  </p:cNvPr>
                  <p:cNvSpPr/>
                  <p:nvPr/>
                </p:nvSpPr>
                <p:spPr>
                  <a:xfrm>
                    <a:off x="4304680" y="1834405"/>
                    <a:ext cx="58383" cy="58372"/>
                  </a:xfrm>
                  <a:custGeom>
                    <a:avLst/>
                    <a:gdLst>
                      <a:gd name="connsiteX0" fmla="*/ 58383 w 58383"/>
                      <a:gd name="connsiteY0" fmla="*/ 18160 h 58372"/>
                      <a:gd name="connsiteX1" fmla="*/ 40219 w 58383"/>
                      <a:gd name="connsiteY1" fmla="*/ 18160 h 58372"/>
                      <a:gd name="connsiteX2" fmla="*/ 40219 w 58383"/>
                      <a:gd name="connsiteY2" fmla="*/ 0 h 58372"/>
                      <a:gd name="connsiteX3" fmla="*/ 18164 w 58383"/>
                      <a:gd name="connsiteY3" fmla="*/ 0 h 58372"/>
                      <a:gd name="connsiteX4" fmla="*/ 18164 w 58383"/>
                      <a:gd name="connsiteY4" fmla="*/ 18160 h 58372"/>
                      <a:gd name="connsiteX5" fmla="*/ 0 w 58383"/>
                      <a:gd name="connsiteY5" fmla="*/ 18160 h 58372"/>
                      <a:gd name="connsiteX6" fmla="*/ 0 w 58383"/>
                      <a:gd name="connsiteY6" fmla="*/ 40212 h 58372"/>
                      <a:gd name="connsiteX7" fmla="*/ 18164 w 58383"/>
                      <a:gd name="connsiteY7" fmla="*/ 40212 h 58372"/>
                      <a:gd name="connsiteX8" fmla="*/ 18164 w 58383"/>
                      <a:gd name="connsiteY8" fmla="*/ 58372 h 58372"/>
                      <a:gd name="connsiteX9" fmla="*/ 40219 w 58383"/>
                      <a:gd name="connsiteY9" fmla="*/ 58372 h 58372"/>
                      <a:gd name="connsiteX10" fmla="*/ 40219 w 58383"/>
                      <a:gd name="connsiteY10" fmla="*/ 40212 h 58372"/>
                      <a:gd name="connsiteX11" fmla="*/ 58383 w 58383"/>
                      <a:gd name="connsiteY11" fmla="*/ 40212 h 58372"/>
                      <a:gd name="connsiteX12" fmla="*/ 58383 w 58383"/>
                      <a:gd name="connsiteY12" fmla="*/ 18160 h 58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8383" h="58372">
                        <a:moveTo>
                          <a:pt x="58383" y="18160"/>
                        </a:moveTo>
                        <a:lnTo>
                          <a:pt x="40219" y="18160"/>
                        </a:lnTo>
                        <a:lnTo>
                          <a:pt x="40219" y="0"/>
                        </a:lnTo>
                        <a:lnTo>
                          <a:pt x="18164" y="0"/>
                        </a:lnTo>
                        <a:lnTo>
                          <a:pt x="18164" y="18160"/>
                        </a:lnTo>
                        <a:lnTo>
                          <a:pt x="0" y="18160"/>
                        </a:lnTo>
                        <a:lnTo>
                          <a:pt x="0" y="40212"/>
                        </a:lnTo>
                        <a:lnTo>
                          <a:pt x="18164" y="40212"/>
                        </a:lnTo>
                        <a:lnTo>
                          <a:pt x="18164" y="58372"/>
                        </a:lnTo>
                        <a:lnTo>
                          <a:pt x="40219" y="58372"/>
                        </a:lnTo>
                        <a:lnTo>
                          <a:pt x="40219" y="40212"/>
                        </a:lnTo>
                        <a:lnTo>
                          <a:pt x="58383" y="40212"/>
                        </a:lnTo>
                        <a:lnTo>
                          <a:pt x="58383" y="18160"/>
                        </a:lnTo>
                        <a:close/>
                      </a:path>
                    </a:pathLst>
                  </a:custGeom>
                  <a:solidFill>
                    <a:srgbClr val="FCD683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7" name="Freeform 336">
                    <a:extLst>
                      <a:ext uri="{FF2B5EF4-FFF2-40B4-BE49-F238E27FC236}">
                        <a16:creationId xmlns:a16="http://schemas.microsoft.com/office/drawing/2014/main" id="{099D9A6F-3607-3049-B4AA-57AEF7AE155A}"/>
                      </a:ext>
                    </a:extLst>
                  </p:cNvPr>
                  <p:cNvSpPr/>
                  <p:nvPr/>
                </p:nvSpPr>
                <p:spPr>
                  <a:xfrm>
                    <a:off x="4247075" y="1789394"/>
                    <a:ext cx="11546" cy="231412"/>
                  </a:xfrm>
                  <a:custGeom>
                    <a:avLst/>
                    <a:gdLst>
                      <a:gd name="connsiteX0" fmla="*/ 0 w 11546"/>
                      <a:gd name="connsiteY0" fmla="*/ 219868 h 231412"/>
                      <a:gd name="connsiteX1" fmla="*/ 5709 w 11546"/>
                      <a:gd name="connsiteY1" fmla="*/ 231413 h 231412"/>
                      <a:gd name="connsiteX2" fmla="*/ 5709 w 11546"/>
                      <a:gd name="connsiteY2" fmla="*/ 231413 h 231412"/>
                      <a:gd name="connsiteX3" fmla="*/ 11547 w 11546"/>
                      <a:gd name="connsiteY3" fmla="*/ 219868 h 231412"/>
                      <a:gd name="connsiteX4" fmla="*/ 11547 w 11546"/>
                      <a:gd name="connsiteY4" fmla="*/ 11674 h 231412"/>
                      <a:gd name="connsiteX5" fmla="*/ 5709 w 11546"/>
                      <a:gd name="connsiteY5" fmla="*/ 0 h 231412"/>
                      <a:gd name="connsiteX6" fmla="*/ 5709 w 11546"/>
                      <a:gd name="connsiteY6" fmla="*/ 0 h 231412"/>
                      <a:gd name="connsiteX7" fmla="*/ 0 w 11546"/>
                      <a:gd name="connsiteY7" fmla="*/ 11674 h 23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546" h="231412">
                        <a:moveTo>
                          <a:pt x="0" y="219868"/>
                        </a:moveTo>
                        <a:cubicBezTo>
                          <a:pt x="0" y="226354"/>
                          <a:pt x="2595" y="231413"/>
                          <a:pt x="5709" y="231413"/>
                        </a:cubicBezTo>
                        <a:lnTo>
                          <a:pt x="5709" y="231413"/>
                        </a:lnTo>
                        <a:cubicBezTo>
                          <a:pt x="8952" y="231413"/>
                          <a:pt x="11547" y="226354"/>
                          <a:pt x="11547" y="219868"/>
                        </a:cubicBezTo>
                        <a:lnTo>
                          <a:pt x="11547" y="11674"/>
                        </a:lnTo>
                        <a:cubicBezTo>
                          <a:pt x="11547" y="5189"/>
                          <a:pt x="8952" y="0"/>
                          <a:pt x="5709" y="0"/>
                        </a:cubicBezTo>
                        <a:lnTo>
                          <a:pt x="5709" y="0"/>
                        </a:lnTo>
                        <a:cubicBezTo>
                          <a:pt x="2595" y="0"/>
                          <a:pt x="0" y="5189"/>
                          <a:pt x="0" y="11674"/>
                        </a:cubicBezTo>
                        <a:close/>
                      </a:path>
                    </a:pathLst>
                  </a:custGeom>
                  <a:solidFill>
                    <a:srgbClr val="F2F2F2">
                      <a:alpha val="36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8" name="Freeform 337">
                    <a:extLst>
                      <a:ext uri="{FF2B5EF4-FFF2-40B4-BE49-F238E27FC236}">
                        <a16:creationId xmlns:a16="http://schemas.microsoft.com/office/drawing/2014/main" id="{03BBE03C-D3E3-D649-A1AC-E1E3BF3B6F3D}"/>
                      </a:ext>
                    </a:extLst>
                  </p:cNvPr>
                  <p:cNvSpPr/>
                  <p:nvPr/>
                </p:nvSpPr>
                <p:spPr>
                  <a:xfrm>
                    <a:off x="4283921" y="1790561"/>
                    <a:ext cx="147904" cy="257874"/>
                  </a:xfrm>
                  <a:custGeom>
                    <a:avLst/>
                    <a:gdLst>
                      <a:gd name="connsiteX0" fmla="*/ 147904 w 147904"/>
                      <a:gd name="connsiteY0" fmla="*/ 0 h 257874"/>
                      <a:gd name="connsiteX1" fmla="*/ 147904 w 147904"/>
                      <a:gd name="connsiteY1" fmla="*/ 248405 h 257874"/>
                      <a:gd name="connsiteX2" fmla="*/ 138303 w 147904"/>
                      <a:gd name="connsiteY2" fmla="*/ 257875 h 257874"/>
                      <a:gd name="connsiteX3" fmla="*/ 0 w 147904"/>
                      <a:gd name="connsiteY3" fmla="*/ 257875 h 257874"/>
                      <a:gd name="connsiteX4" fmla="*/ 147904 w 147904"/>
                      <a:gd name="connsiteY4" fmla="*/ 0 h 257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904" h="257874">
                        <a:moveTo>
                          <a:pt x="147904" y="0"/>
                        </a:moveTo>
                        <a:lnTo>
                          <a:pt x="147904" y="248405"/>
                        </a:lnTo>
                        <a:cubicBezTo>
                          <a:pt x="147839" y="253656"/>
                          <a:pt x="143558" y="257875"/>
                          <a:pt x="138303" y="257875"/>
                        </a:cubicBezTo>
                        <a:lnTo>
                          <a:pt x="0" y="257875"/>
                        </a:lnTo>
                        <a:cubicBezTo>
                          <a:pt x="135709" y="210010"/>
                          <a:pt x="147126" y="40990"/>
                          <a:pt x="147904" y="0"/>
                        </a:cubicBezTo>
                        <a:close/>
                      </a:path>
                    </a:pathLst>
                  </a:custGeom>
                  <a:solidFill>
                    <a:srgbClr val="96704F">
                      <a:alpha val="25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9" name="Freeform 338">
                    <a:extLst>
                      <a:ext uri="{FF2B5EF4-FFF2-40B4-BE49-F238E27FC236}">
                        <a16:creationId xmlns:a16="http://schemas.microsoft.com/office/drawing/2014/main" id="{10011506-5A83-AF45-AA67-E7CF2B1AEA3A}"/>
                      </a:ext>
                    </a:extLst>
                  </p:cNvPr>
                  <p:cNvSpPr/>
                  <p:nvPr/>
                </p:nvSpPr>
                <p:spPr>
                  <a:xfrm>
                    <a:off x="4300398" y="1718699"/>
                    <a:ext cx="67724" cy="15306"/>
                  </a:xfrm>
                  <a:custGeom>
                    <a:avLst/>
                    <a:gdLst>
                      <a:gd name="connsiteX0" fmla="*/ 67725 w 67724"/>
                      <a:gd name="connsiteY0" fmla="*/ 15306 h 15306"/>
                      <a:gd name="connsiteX1" fmla="*/ 0 w 67724"/>
                      <a:gd name="connsiteY1" fmla="*/ 2335 h 15306"/>
                      <a:gd name="connsiteX2" fmla="*/ 0 w 67724"/>
                      <a:gd name="connsiteY2" fmla="*/ 2335 h 15306"/>
                      <a:gd name="connsiteX3" fmla="*/ 0 w 67724"/>
                      <a:gd name="connsiteY3" fmla="*/ 0 h 15306"/>
                      <a:gd name="connsiteX4" fmla="*/ 67206 w 67724"/>
                      <a:gd name="connsiteY4" fmla="*/ 0 h 15306"/>
                      <a:gd name="connsiteX5" fmla="*/ 67725 w 67724"/>
                      <a:gd name="connsiteY5" fmla="*/ 15306 h 15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724" h="15306">
                        <a:moveTo>
                          <a:pt x="67725" y="15306"/>
                        </a:moveTo>
                        <a:cubicBezTo>
                          <a:pt x="44786" y="13152"/>
                          <a:pt x="22108" y="8808"/>
                          <a:pt x="0" y="2335"/>
                        </a:cubicBezTo>
                        <a:lnTo>
                          <a:pt x="0" y="2335"/>
                        </a:lnTo>
                        <a:cubicBezTo>
                          <a:pt x="52" y="1558"/>
                          <a:pt x="52" y="777"/>
                          <a:pt x="0" y="0"/>
                        </a:cubicBezTo>
                        <a:lnTo>
                          <a:pt x="67206" y="0"/>
                        </a:lnTo>
                        <a:cubicBezTo>
                          <a:pt x="66764" y="5104"/>
                          <a:pt x="66933" y="10244"/>
                          <a:pt x="67725" y="15306"/>
                        </a:cubicBezTo>
                        <a:close/>
                      </a:path>
                    </a:pathLst>
                  </a:custGeom>
                  <a:solidFill>
                    <a:srgbClr val="96704F">
                      <a:alpha val="25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0" name="Freeform 339">
                    <a:extLst>
                      <a:ext uri="{FF2B5EF4-FFF2-40B4-BE49-F238E27FC236}">
                        <a16:creationId xmlns:a16="http://schemas.microsoft.com/office/drawing/2014/main" id="{22CA1311-4EBA-4446-AB80-3CD42F1DA59C}"/>
                      </a:ext>
                    </a:extLst>
                  </p:cNvPr>
                  <p:cNvSpPr/>
                  <p:nvPr/>
                </p:nvSpPr>
                <p:spPr>
                  <a:xfrm>
                    <a:off x="4295468" y="1687956"/>
                    <a:ext cx="76806" cy="32688"/>
                  </a:xfrm>
                  <a:custGeom>
                    <a:avLst/>
                    <a:gdLst>
                      <a:gd name="connsiteX0" fmla="*/ 0 w 76806"/>
                      <a:gd name="connsiteY0" fmla="*/ 0 h 32688"/>
                      <a:gd name="connsiteX1" fmla="*/ 76806 w 76806"/>
                      <a:gd name="connsiteY1" fmla="*/ 0 h 32688"/>
                      <a:gd name="connsiteX2" fmla="*/ 76806 w 76806"/>
                      <a:gd name="connsiteY2" fmla="*/ 32688 h 32688"/>
                      <a:gd name="connsiteX3" fmla="*/ 0 w 76806"/>
                      <a:gd name="connsiteY3" fmla="*/ 32688 h 3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806" h="32688">
                        <a:moveTo>
                          <a:pt x="0" y="0"/>
                        </a:moveTo>
                        <a:lnTo>
                          <a:pt x="76806" y="0"/>
                        </a:lnTo>
                        <a:lnTo>
                          <a:pt x="76806" y="32688"/>
                        </a:lnTo>
                        <a:lnTo>
                          <a:pt x="0" y="32688"/>
                        </a:lnTo>
                        <a:close/>
                      </a:path>
                    </a:pathLst>
                  </a:custGeom>
                  <a:solidFill>
                    <a:srgbClr val="D2D3D4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1" name="Freeform 340">
                    <a:extLst>
                      <a:ext uri="{FF2B5EF4-FFF2-40B4-BE49-F238E27FC236}">
                        <a16:creationId xmlns:a16="http://schemas.microsoft.com/office/drawing/2014/main" id="{A9CC9633-01CD-BD43-B21D-AD870A977317}"/>
                      </a:ext>
                    </a:extLst>
                  </p:cNvPr>
                  <p:cNvSpPr/>
                  <p:nvPr/>
                </p:nvSpPr>
                <p:spPr>
                  <a:xfrm>
                    <a:off x="4295079" y="1687956"/>
                    <a:ext cx="77844" cy="32688"/>
                  </a:xfrm>
                  <a:custGeom>
                    <a:avLst/>
                    <a:gdLst>
                      <a:gd name="connsiteX0" fmla="*/ 77844 w 77844"/>
                      <a:gd name="connsiteY0" fmla="*/ 0 h 32688"/>
                      <a:gd name="connsiteX1" fmla="*/ 77844 w 77844"/>
                      <a:gd name="connsiteY1" fmla="*/ 32688 h 32688"/>
                      <a:gd name="connsiteX2" fmla="*/ 0 w 77844"/>
                      <a:gd name="connsiteY2" fmla="*/ 32688 h 32688"/>
                      <a:gd name="connsiteX3" fmla="*/ 77844 w 77844"/>
                      <a:gd name="connsiteY3" fmla="*/ 0 h 3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7844" h="32688">
                        <a:moveTo>
                          <a:pt x="77844" y="0"/>
                        </a:moveTo>
                        <a:lnTo>
                          <a:pt x="77844" y="32688"/>
                        </a:lnTo>
                        <a:lnTo>
                          <a:pt x="0" y="32688"/>
                        </a:lnTo>
                        <a:cubicBezTo>
                          <a:pt x="54621" y="22311"/>
                          <a:pt x="77844" y="0"/>
                          <a:pt x="77844" y="0"/>
                        </a:cubicBezTo>
                        <a:close/>
                      </a:path>
                    </a:pathLst>
                  </a:custGeom>
                  <a:solidFill>
                    <a:srgbClr val="9D9E9F">
                      <a:alpha val="58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2" name="Freeform 341">
                    <a:extLst>
                      <a:ext uri="{FF2B5EF4-FFF2-40B4-BE49-F238E27FC236}">
                        <a16:creationId xmlns:a16="http://schemas.microsoft.com/office/drawing/2014/main" id="{3D61496D-068F-1443-9113-835E04B16493}"/>
                      </a:ext>
                    </a:extLst>
                  </p:cNvPr>
                  <p:cNvSpPr/>
                  <p:nvPr/>
                </p:nvSpPr>
                <p:spPr>
                  <a:xfrm>
                    <a:off x="4300009" y="1692756"/>
                    <a:ext cx="43462" cy="2594"/>
                  </a:xfrm>
                  <a:custGeom>
                    <a:avLst/>
                    <a:gdLst>
                      <a:gd name="connsiteX0" fmla="*/ 43463 w 43462"/>
                      <a:gd name="connsiteY0" fmla="*/ 1297 h 2594"/>
                      <a:gd name="connsiteX1" fmla="*/ 42166 w 43462"/>
                      <a:gd name="connsiteY1" fmla="*/ 2594 h 2594"/>
                      <a:gd name="connsiteX2" fmla="*/ 1297 w 43462"/>
                      <a:gd name="connsiteY2" fmla="*/ 2594 h 2594"/>
                      <a:gd name="connsiteX3" fmla="*/ 0 w 43462"/>
                      <a:gd name="connsiteY3" fmla="*/ 1297 h 2594"/>
                      <a:gd name="connsiteX4" fmla="*/ 0 w 43462"/>
                      <a:gd name="connsiteY4" fmla="*/ 1297 h 2594"/>
                      <a:gd name="connsiteX5" fmla="*/ 1297 w 43462"/>
                      <a:gd name="connsiteY5" fmla="*/ 0 h 2594"/>
                      <a:gd name="connsiteX6" fmla="*/ 42166 w 43462"/>
                      <a:gd name="connsiteY6" fmla="*/ 0 h 2594"/>
                      <a:gd name="connsiteX7" fmla="*/ 43463 w 43462"/>
                      <a:gd name="connsiteY7" fmla="*/ 1297 h 2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462" h="2594">
                        <a:moveTo>
                          <a:pt x="43463" y="1297"/>
                        </a:moveTo>
                        <a:cubicBezTo>
                          <a:pt x="43398" y="1987"/>
                          <a:pt x="42853" y="2535"/>
                          <a:pt x="42166" y="2594"/>
                        </a:cubicBezTo>
                        <a:lnTo>
                          <a:pt x="1297" y="2594"/>
                        </a:lnTo>
                        <a:cubicBezTo>
                          <a:pt x="584" y="2594"/>
                          <a:pt x="0" y="2013"/>
                          <a:pt x="0" y="1297"/>
                        </a:cubicBezTo>
                        <a:lnTo>
                          <a:pt x="0" y="1297"/>
                        </a:lnTo>
                        <a:cubicBezTo>
                          <a:pt x="0" y="581"/>
                          <a:pt x="584" y="0"/>
                          <a:pt x="1297" y="0"/>
                        </a:cubicBezTo>
                        <a:lnTo>
                          <a:pt x="42166" y="0"/>
                        </a:lnTo>
                        <a:cubicBezTo>
                          <a:pt x="42853" y="60"/>
                          <a:pt x="43398" y="607"/>
                          <a:pt x="43463" y="1297"/>
                        </a:cubicBezTo>
                        <a:close/>
                      </a:path>
                    </a:pathLst>
                  </a:custGeom>
                  <a:solidFill>
                    <a:srgbClr val="F2F2F2">
                      <a:alpha val="36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43" name="Graphic 10">
                  <a:extLst>
                    <a:ext uri="{FF2B5EF4-FFF2-40B4-BE49-F238E27FC236}">
                      <a16:creationId xmlns:a16="http://schemas.microsoft.com/office/drawing/2014/main" id="{95BDB1B7-1D8F-E141-87FA-2105A3851FE4}"/>
                    </a:ext>
                  </a:extLst>
                </p:cNvPr>
                <p:cNvGrpSpPr/>
                <p:nvPr/>
              </p:nvGrpSpPr>
              <p:grpSpPr>
                <a:xfrm>
                  <a:off x="4469969" y="1687956"/>
                  <a:ext cx="195778" cy="360479"/>
                  <a:chOff x="4469969" y="1687956"/>
                  <a:chExt cx="195778" cy="360479"/>
                </a:xfrm>
                <a:solidFill>
                  <a:schemeClr val="accent1"/>
                </a:solidFill>
              </p:grpSpPr>
              <p:sp>
                <p:nvSpPr>
                  <p:cNvPr id="344" name="Freeform 343">
                    <a:extLst>
                      <a:ext uri="{FF2B5EF4-FFF2-40B4-BE49-F238E27FC236}">
                        <a16:creationId xmlns:a16="http://schemas.microsoft.com/office/drawing/2014/main" id="{EA11B5E0-D7FC-B34A-8435-E393BA44B5DB}"/>
                      </a:ext>
                    </a:extLst>
                  </p:cNvPr>
                  <p:cNvSpPr/>
                  <p:nvPr/>
                </p:nvSpPr>
                <p:spPr>
                  <a:xfrm>
                    <a:off x="4469969" y="1718310"/>
                    <a:ext cx="195778" cy="330126"/>
                  </a:xfrm>
                  <a:custGeom>
                    <a:avLst/>
                    <a:gdLst>
                      <a:gd name="connsiteX0" fmla="*/ 195779 w 195778"/>
                      <a:gd name="connsiteY0" fmla="*/ 67712 h 330126"/>
                      <a:gd name="connsiteX1" fmla="*/ 195779 w 195778"/>
                      <a:gd name="connsiteY1" fmla="*/ 320657 h 330126"/>
                      <a:gd name="connsiteX2" fmla="*/ 186178 w 195778"/>
                      <a:gd name="connsiteY2" fmla="*/ 330126 h 330126"/>
                      <a:gd name="connsiteX3" fmla="*/ 9471 w 195778"/>
                      <a:gd name="connsiteY3" fmla="*/ 330126 h 330126"/>
                      <a:gd name="connsiteX4" fmla="*/ 0 w 195778"/>
                      <a:gd name="connsiteY4" fmla="*/ 320657 h 330126"/>
                      <a:gd name="connsiteX5" fmla="*/ 0 w 195778"/>
                      <a:gd name="connsiteY5" fmla="*/ 67712 h 330126"/>
                      <a:gd name="connsiteX6" fmla="*/ 0 w 195778"/>
                      <a:gd name="connsiteY6" fmla="*/ 67712 h 330126"/>
                      <a:gd name="connsiteX7" fmla="*/ 31527 w 195778"/>
                      <a:gd name="connsiteY7" fmla="*/ 52146 h 330126"/>
                      <a:gd name="connsiteX8" fmla="*/ 64351 w 195778"/>
                      <a:gd name="connsiteY8" fmla="*/ 2335 h 330126"/>
                      <a:gd name="connsiteX9" fmla="*/ 64351 w 195778"/>
                      <a:gd name="connsiteY9" fmla="*/ 0 h 330126"/>
                      <a:gd name="connsiteX10" fmla="*/ 131557 w 195778"/>
                      <a:gd name="connsiteY10" fmla="*/ 0 h 330126"/>
                      <a:gd name="connsiteX11" fmla="*/ 131557 w 195778"/>
                      <a:gd name="connsiteY11" fmla="*/ 15696 h 330126"/>
                      <a:gd name="connsiteX12" fmla="*/ 163603 w 195778"/>
                      <a:gd name="connsiteY12" fmla="*/ 52146 h 330126"/>
                      <a:gd name="connsiteX13" fmla="*/ 195260 w 195778"/>
                      <a:gd name="connsiteY13" fmla="*/ 67712 h 330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95778" h="330126">
                        <a:moveTo>
                          <a:pt x="195779" y="67712"/>
                        </a:moveTo>
                        <a:lnTo>
                          <a:pt x="195779" y="320657"/>
                        </a:lnTo>
                        <a:cubicBezTo>
                          <a:pt x="195714" y="325908"/>
                          <a:pt x="191432" y="330126"/>
                          <a:pt x="186178" y="330126"/>
                        </a:cubicBezTo>
                        <a:lnTo>
                          <a:pt x="9471" y="330126"/>
                        </a:lnTo>
                        <a:cubicBezTo>
                          <a:pt x="4243" y="330126"/>
                          <a:pt x="0" y="325887"/>
                          <a:pt x="0" y="320657"/>
                        </a:cubicBezTo>
                        <a:lnTo>
                          <a:pt x="0" y="67712"/>
                        </a:lnTo>
                        <a:lnTo>
                          <a:pt x="0" y="67712"/>
                        </a:lnTo>
                        <a:cubicBezTo>
                          <a:pt x="0" y="59150"/>
                          <a:pt x="31527" y="52146"/>
                          <a:pt x="31527" y="52146"/>
                        </a:cubicBezTo>
                        <a:cubicBezTo>
                          <a:pt x="64222" y="44752"/>
                          <a:pt x="64870" y="11545"/>
                          <a:pt x="64351" y="2335"/>
                        </a:cubicBezTo>
                        <a:cubicBezTo>
                          <a:pt x="64403" y="1558"/>
                          <a:pt x="64403" y="777"/>
                          <a:pt x="64351" y="0"/>
                        </a:cubicBezTo>
                        <a:lnTo>
                          <a:pt x="131557" y="0"/>
                        </a:lnTo>
                        <a:cubicBezTo>
                          <a:pt x="130908" y="5212"/>
                          <a:pt x="130908" y="10484"/>
                          <a:pt x="131557" y="15696"/>
                        </a:cubicBezTo>
                        <a:cubicBezTo>
                          <a:pt x="133127" y="33542"/>
                          <a:pt x="146101" y="48302"/>
                          <a:pt x="163603" y="52146"/>
                        </a:cubicBezTo>
                        <a:cubicBezTo>
                          <a:pt x="163603" y="52146"/>
                          <a:pt x="194870" y="59150"/>
                          <a:pt x="195260" y="67712"/>
                        </a:cubicBezTo>
                        <a:close/>
                      </a:path>
                    </a:pathLst>
                  </a:custGeom>
                  <a:solidFill>
                    <a:srgbClr val="FCD683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5" name="Freeform 344">
                    <a:extLst>
                      <a:ext uri="{FF2B5EF4-FFF2-40B4-BE49-F238E27FC236}">
                        <a16:creationId xmlns:a16="http://schemas.microsoft.com/office/drawing/2014/main" id="{49249CC0-CCF1-8A43-9EDC-34F063A39527}"/>
                      </a:ext>
                    </a:extLst>
                  </p:cNvPr>
                  <p:cNvSpPr/>
                  <p:nvPr/>
                </p:nvSpPr>
                <p:spPr>
                  <a:xfrm>
                    <a:off x="4469969" y="1819358"/>
                    <a:ext cx="195778" cy="84444"/>
                  </a:xfrm>
                  <a:custGeom>
                    <a:avLst/>
                    <a:gdLst>
                      <a:gd name="connsiteX0" fmla="*/ 0 w 195778"/>
                      <a:gd name="connsiteY0" fmla="*/ 0 h 84444"/>
                      <a:gd name="connsiteX1" fmla="*/ 195778 w 195778"/>
                      <a:gd name="connsiteY1" fmla="*/ 0 h 84444"/>
                      <a:gd name="connsiteX2" fmla="*/ 195778 w 195778"/>
                      <a:gd name="connsiteY2" fmla="*/ 84445 h 84444"/>
                      <a:gd name="connsiteX3" fmla="*/ 0 w 195778"/>
                      <a:gd name="connsiteY3" fmla="*/ 84445 h 844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5778" h="84444">
                        <a:moveTo>
                          <a:pt x="0" y="0"/>
                        </a:moveTo>
                        <a:lnTo>
                          <a:pt x="195778" y="0"/>
                        </a:lnTo>
                        <a:lnTo>
                          <a:pt x="195778" y="84445"/>
                        </a:lnTo>
                        <a:lnTo>
                          <a:pt x="0" y="84445"/>
                        </a:lnTo>
                        <a:close/>
                      </a:path>
                    </a:pathLst>
                  </a:custGeom>
                  <a:solidFill>
                    <a:srgbClr val="DE9E28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6" name="Freeform 345">
                    <a:extLst>
                      <a:ext uri="{FF2B5EF4-FFF2-40B4-BE49-F238E27FC236}">
                        <a16:creationId xmlns:a16="http://schemas.microsoft.com/office/drawing/2014/main" id="{47C76F03-F444-9A45-A953-ECE014D0D11A}"/>
                      </a:ext>
                    </a:extLst>
                  </p:cNvPr>
                  <p:cNvSpPr/>
                  <p:nvPr/>
                </p:nvSpPr>
                <p:spPr>
                  <a:xfrm>
                    <a:off x="4538602" y="1834405"/>
                    <a:ext cx="58383" cy="58372"/>
                  </a:xfrm>
                  <a:custGeom>
                    <a:avLst/>
                    <a:gdLst>
                      <a:gd name="connsiteX0" fmla="*/ 58383 w 58383"/>
                      <a:gd name="connsiteY0" fmla="*/ 18160 h 58372"/>
                      <a:gd name="connsiteX1" fmla="*/ 40219 w 58383"/>
                      <a:gd name="connsiteY1" fmla="*/ 18160 h 58372"/>
                      <a:gd name="connsiteX2" fmla="*/ 40219 w 58383"/>
                      <a:gd name="connsiteY2" fmla="*/ 0 h 58372"/>
                      <a:gd name="connsiteX3" fmla="*/ 18164 w 58383"/>
                      <a:gd name="connsiteY3" fmla="*/ 0 h 58372"/>
                      <a:gd name="connsiteX4" fmla="*/ 18164 w 58383"/>
                      <a:gd name="connsiteY4" fmla="*/ 18160 h 58372"/>
                      <a:gd name="connsiteX5" fmla="*/ 0 w 58383"/>
                      <a:gd name="connsiteY5" fmla="*/ 18160 h 58372"/>
                      <a:gd name="connsiteX6" fmla="*/ 0 w 58383"/>
                      <a:gd name="connsiteY6" fmla="*/ 40212 h 58372"/>
                      <a:gd name="connsiteX7" fmla="*/ 18164 w 58383"/>
                      <a:gd name="connsiteY7" fmla="*/ 40212 h 58372"/>
                      <a:gd name="connsiteX8" fmla="*/ 18164 w 58383"/>
                      <a:gd name="connsiteY8" fmla="*/ 58372 h 58372"/>
                      <a:gd name="connsiteX9" fmla="*/ 40219 w 58383"/>
                      <a:gd name="connsiteY9" fmla="*/ 58372 h 58372"/>
                      <a:gd name="connsiteX10" fmla="*/ 40219 w 58383"/>
                      <a:gd name="connsiteY10" fmla="*/ 40212 h 58372"/>
                      <a:gd name="connsiteX11" fmla="*/ 58383 w 58383"/>
                      <a:gd name="connsiteY11" fmla="*/ 40212 h 58372"/>
                      <a:gd name="connsiteX12" fmla="*/ 58383 w 58383"/>
                      <a:gd name="connsiteY12" fmla="*/ 18160 h 58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8383" h="58372">
                        <a:moveTo>
                          <a:pt x="58383" y="18160"/>
                        </a:moveTo>
                        <a:lnTo>
                          <a:pt x="40219" y="18160"/>
                        </a:lnTo>
                        <a:lnTo>
                          <a:pt x="40219" y="0"/>
                        </a:lnTo>
                        <a:lnTo>
                          <a:pt x="18164" y="0"/>
                        </a:lnTo>
                        <a:lnTo>
                          <a:pt x="18164" y="18160"/>
                        </a:lnTo>
                        <a:lnTo>
                          <a:pt x="0" y="18160"/>
                        </a:lnTo>
                        <a:lnTo>
                          <a:pt x="0" y="40212"/>
                        </a:lnTo>
                        <a:lnTo>
                          <a:pt x="18164" y="40212"/>
                        </a:lnTo>
                        <a:lnTo>
                          <a:pt x="18164" y="58372"/>
                        </a:lnTo>
                        <a:lnTo>
                          <a:pt x="40219" y="58372"/>
                        </a:lnTo>
                        <a:lnTo>
                          <a:pt x="40219" y="40212"/>
                        </a:lnTo>
                        <a:lnTo>
                          <a:pt x="58383" y="40212"/>
                        </a:lnTo>
                        <a:lnTo>
                          <a:pt x="58383" y="18160"/>
                        </a:lnTo>
                        <a:close/>
                      </a:path>
                    </a:pathLst>
                  </a:custGeom>
                  <a:solidFill>
                    <a:srgbClr val="FCD683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7" name="Freeform 346">
                    <a:extLst>
                      <a:ext uri="{FF2B5EF4-FFF2-40B4-BE49-F238E27FC236}">
                        <a16:creationId xmlns:a16="http://schemas.microsoft.com/office/drawing/2014/main" id="{CD42A7D1-6F4E-F64B-A1A7-7973E1BA3A8A}"/>
                      </a:ext>
                    </a:extLst>
                  </p:cNvPr>
                  <p:cNvSpPr/>
                  <p:nvPr/>
                </p:nvSpPr>
                <p:spPr>
                  <a:xfrm>
                    <a:off x="4480997" y="1789394"/>
                    <a:ext cx="11546" cy="231412"/>
                  </a:xfrm>
                  <a:custGeom>
                    <a:avLst/>
                    <a:gdLst>
                      <a:gd name="connsiteX0" fmla="*/ 0 w 11546"/>
                      <a:gd name="connsiteY0" fmla="*/ 219868 h 231412"/>
                      <a:gd name="connsiteX1" fmla="*/ 5709 w 11546"/>
                      <a:gd name="connsiteY1" fmla="*/ 231413 h 231412"/>
                      <a:gd name="connsiteX2" fmla="*/ 5709 w 11546"/>
                      <a:gd name="connsiteY2" fmla="*/ 231413 h 231412"/>
                      <a:gd name="connsiteX3" fmla="*/ 11547 w 11546"/>
                      <a:gd name="connsiteY3" fmla="*/ 219868 h 231412"/>
                      <a:gd name="connsiteX4" fmla="*/ 11547 w 11546"/>
                      <a:gd name="connsiteY4" fmla="*/ 11674 h 231412"/>
                      <a:gd name="connsiteX5" fmla="*/ 5709 w 11546"/>
                      <a:gd name="connsiteY5" fmla="*/ 0 h 231412"/>
                      <a:gd name="connsiteX6" fmla="*/ 5709 w 11546"/>
                      <a:gd name="connsiteY6" fmla="*/ 0 h 231412"/>
                      <a:gd name="connsiteX7" fmla="*/ 0 w 11546"/>
                      <a:gd name="connsiteY7" fmla="*/ 11674 h 23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546" h="231412">
                        <a:moveTo>
                          <a:pt x="0" y="219868"/>
                        </a:moveTo>
                        <a:cubicBezTo>
                          <a:pt x="0" y="226354"/>
                          <a:pt x="2595" y="231413"/>
                          <a:pt x="5709" y="231413"/>
                        </a:cubicBezTo>
                        <a:lnTo>
                          <a:pt x="5709" y="231413"/>
                        </a:lnTo>
                        <a:cubicBezTo>
                          <a:pt x="8952" y="231413"/>
                          <a:pt x="11547" y="226354"/>
                          <a:pt x="11547" y="219868"/>
                        </a:cubicBezTo>
                        <a:lnTo>
                          <a:pt x="11547" y="11674"/>
                        </a:lnTo>
                        <a:cubicBezTo>
                          <a:pt x="11547" y="5189"/>
                          <a:pt x="8952" y="0"/>
                          <a:pt x="5709" y="0"/>
                        </a:cubicBezTo>
                        <a:lnTo>
                          <a:pt x="5709" y="0"/>
                        </a:lnTo>
                        <a:cubicBezTo>
                          <a:pt x="2595" y="0"/>
                          <a:pt x="0" y="5189"/>
                          <a:pt x="0" y="11674"/>
                        </a:cubicBezTo>
                        <a:close/>
                      </a:path>
                    </a:pathLst>
                  </a:custGeom>
                  <a:solidFill>
                    <a:srgbClr val="F2F2F2">
                      <a:alpha val="36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8" name="Freeform 347">
                    <a:extLst>
                      <a:ext uri="{FF2B5EF4-FFF2-40B4-BE49-F238E27FC236}">
                        <a16:creationId xmlns:a16="http://schemas.microsoft.com/office/drawing/2014/main" id="{0F9A3902-9311-C048-A94B-30FB70FB8800}"/>
                      </a:ext>
                    </a:extLst>
                  </p:cNvPr>
                  <p:cNvSpPr/>
                  <p:nvPr/>
                </p:nvSpPr>
                <p:spPr>
                  <a:xfrm>
                    <a:off x="4517844" y="1790561"/>
                    <a:ext cx="147904" cy="257874"/>
                  </a:xfrm>
                  <a:custGeom>
                    <a:avLst/>
                    <a:gdLst>
                      <a:gd name="connsiteX0" fmla="*/ 147904 w 147904"/>
                      <a:gd name="connsiteY0" fmla="*/ 0 h 257874"/>
                      <a:gd name="connsiteX1" fmla="*/ 147904 w 147904"/>
                      <a:gd name="connsiteY1" fmla="*/ 248405 h 257874"/>
                      <a:gd name="connsiteX2" fmla="*/ 138303 w 147904"/>
                      <a:gd name="connsiteY2" fmla="*/ 257875 h 257874"/>
                      <a:gd name="connsiteX3" fmla="*/ 0 w 147904"/>
                      <a:gd name="connsiteY3" fmla="*/ 257875 h 257874"/>
                      <a:gd name="connsiteX4" fmla="*/ 147904 w 147904"/>
                      <a:gd name="connsiteY4" fmla="*/ 0 h 257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904" h="257874">
                        <a:moveTo>
                          <a:pt x="147904" y="0"/>
                        </a:moveTo>
                        <a:lnTo>
                          <a:pt x="147904" y="248405"/>
                        </a:lnTo>
                        <a:cubicBezTo>
                          <a:pt x="147839" y="253656"/>
                          <a:pt x="143558" y="257875"/>
                          <a:pt x="138303" y="257875"/>
                        </a:cubicBezTo>
                        <a:lnTo>
                          <a:pt x="0" y="257875"/>
                        </a:lnTo>
                        <a:cubicBezTo>
                          <a:pt x="135709" y="210010"/>
                          <a:pt x="147126" y="40990"/>
                          <a:pt x="147904" y="0"/>
                        </a:cubicBezTo>
                        <a:close/>
                      </a:path>
                    </a:pathLst>
                  </a:custGeom>
                  <a:solidFill>
                    <a:srgbClr val="96704F">
                      <a:alpha val="25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9" name="Freeform 348">
                    <a:extLst>
                      <a:ext uri="{FF2B5EF4-FFF2-40B4-BE49-F238E27FC236}">
                        <a16:creationId xmlns:a16="http://schemas.microsoft.com/office/drawing/2014/main" id="{F9CAA76D-05B1-9946-AC07-242D0F6B8591}"/>
                      </a:ext>
                    </a:extLst>
                  </p:cNvPr>
                  <p:cNvSpPr/>
                  <p:nvPr/>
                </p:nvSpPr>
                <p:spPr>
                  <a:xfrm>
                    <a:off x="4534321" y="1718699"/>
                    <a:ext cx="67724" cy="15306"/>
                  </a:xfrm>
                  <a:custGeom>
                    <a:avLst/>
                    <a:gdLst>
                      <a:gd name="connsiteX0" fmla="*/ 67725 w 67724"/>
                      <a:gd name="connsiteY0" fmla="*/ 15306 h 15306"/>
                      <a:gd name="connsiteX1" fmla="*/ 0 w 67724"/>
                      <a:gd name="connsiteY1" fmla="*/ 2335 h 15306"/>
                      <a:gd name="connsiteX2" fmla="*/ 0 w 67724"/>
                      <a:gd name="connsiteY2" fmla="*/ 2335 h 15306"/>
                      <a:gd name="connsiteX3" fmla="*/ 0 w 67724"/>
                      <a:gd name="connsiteY3" fmla="*/ 0 h 15306"/>
                      <a:gd name="connsiteX4" fmla="*/ 67206 w 67724"/>
                      <a:gd name="connsiteY4" fmla="*/ 0 h 15306"/>
                      <a:gd name="connsiteX5" fmla="*/ 67725 w 67724"/>
                      <a:gd name="connsiteY5" fmla="*/ 15306 h 15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724" h="15306">
                        <a:moveTo>
                          <a:pt x="67725" y="15306"/>
                        </a:moveTo>
                        <a:cubicBezTo>
                          <a:pt x="44786" y="13152"/>
                          <a:pt x="22108" y="8808"/>
                          <a:pt x="0" y="2335"/>
                        </a:cubicBezTo>
                        <a:lnTo>
                          <a:pt x="0" y="2335"/>
                        </a:lnTo>
                        <a:cubicBezTo>
                          <a:pt x="52" y="1558"/>
                          <a:pt x="52" y="777"/>
                          <a:pt x="0" y="0"/>
                        </a:cubicBezTo>
                        <a:lnTo>
                          <a:pt x="67206" y="0"/>
                        </a:lnTo>
                        <a:cubicBezTo>
                          <a:pt x="66764" y="5104"/>
                          <a:pt x="66933" y="10244"/>
                          <a:pt x="67725" y="15306"/>
                        </a:cubicBezTo>
                        <a:close/>
                      </a:path>
                    </a:pathLst>
                  </a:custGeom>
                  <a:solidFill>
                    <a:srgbClr val="96704F">
                      <a:alpha val="25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0" name="Freeform 349">
                    <a:extLst>
                      <a:ext uri="{FF2B5EF4-FFF2-40B4-BE49-F238E27FC236}">
                        <a16:creationId xmlns:a16="http://schemas.microsoft.com/office/drawing/2014/main" id="{F9FCD982-8B75-9E47-94E9-7FE4AEFE7376}"/>
                      </a:ext>
                    </a:extLst>
                  </p:cNvPr>
                  <p:cNvSpPr/>
                  <p:nvPr/>
                </p:nvSpPr>
                <p:spPr>
                  <a:xfrm>
                    <a:off x="4529390" y="1687956"/>
                    <a:ext cx="76806" cy="32688"/>
                  </a:xfrm>
                  <a:custGeom>
                    <a:avLst/>
                    <a:gdLst>
                      <a:gd name="connsiteX0" fmla="*/ 0 w 76806"/>
                      <a:gd name="connsiteY0" fmla="*/ 0 h 32688"/>
                      <a:gd name="connsiteX1" fmla="*/ 76806 w 76806"/>
                      <a:gd name="connsiteY1" fmla="*/ 0 h 32688"/>
                      <a:gd name="connsiteX2" fmla="*/ 76806 w 76806"/>
                      <a:gd name="connsiteY2" fmla="*/ 32688 h 32688"/>
                      <a:gd name="connsiteX3" fmla="*/ 0 w 76806"/>
                      <a:gd name="connsiteY3" fmla="*/ 32688 h 3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806" h="32688">
                        <a:moveTo>
                          <a:pt x="0" y="0"/>
                        </a:moveTo>
                        <a:lnTo>
                          <a:pt x="76806" y="0"/>
                        </a:lnTo>
                        <a:lnTo>
                          <a:pt x="76806" y="32688"/>
                        </a:lnTo>
                        <a:lnTo>
                          <a:pt x="0" y="32688"/>
                        </a:lnTo>
                        <a:close/>
                      </a:path>
                    </a:pathLst>
                  </a:custGeom>
                  <a:solidFill>
                    <a:srgbClr val="D2D3D4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1" name="Freeform 350">
                    <a:extLst>
                      <a:ext uri="{FF2B5EF4-FFF2-40B4-BE49-F238E27FC236}">
                        <a16:creationId xmlns:a16="http://schemas.microsoft.com/office/drawing/2014/main" id="{847ECEC5-3ABE-AF46-A21C-BF674BE28FF0}"/>
                      </a:ext>
                    </a:extLst>
                  </p:cNvPr>
                  <p:cNvSpPr/>
                  <p:nvPr/>
                </p:nvSpPr>
                <p:spPr>
                  <a:xfrm>
                    <a:off x="4529780" y="1687956"/>
                    <a:ext cx="76676" cy="32688"/>
                  </a:xfrm>
                  <a:custGeom>
                    <a:avLst/>
                    <a:gdLst>
                      <a:gd name="connsiteX0" fmla="*/ 76677 w 76676"/>
                      <a:gd name="connsiteY0" fmla="*/ 0 h 32688"/>
                      <a:gd name="connsiteX1" fmla="*/ 76677 w 76676"/>
                      <a:gd name="connsiteY1" fmla="*/ 32688 h 32688"/>
                      <a:gd name="connsiteX2" fmla="*/ 0 w 76676"/>
                      <a:gd name="connsiteY2" fmla="*/ 32688 h 32688"/>
                      <a:gd name="connsiteX3" fmla="*/ 76677 w 76676"/>
                      <a:gd name="connsiteY3" fmla="*/ 0 h 3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676" h="32688">
                        <a:moveTo>
                          <a:pt x="76677" y="0"/>
                        </a:moveTo>
                        <a:lnTo>
                          <a:pt x="76677" y="32688"/>
                        </a:lnTo>
                        <a:lnTo>
                          <a:pt x="0" y="32688"/>
                        </a:lnTo>
                        <a:cubicBezTo>
                          <a:pt x="53842" y="22311"/>
                          <a:pt x="76677" y="0"/>
                          <a:pt x="76677" y="0"/>
                        </a:cubicBezTo>
                        <a:close/>
                      </a:path>
                    </a:pathLst>
                  </a:custGeom>
                  <a:solidFill>
                    <a:srgbClr val="9D9E9F">
                      <a:alpha val="58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2" name="Freeform 351">
                    <a:extLst>
                      <a:ext uri="{FF2B5EF4-FFF2-40B4-BE49-F238E27FC236}">
                        <a16:creationId xmlns:a16="http://schemas.microsoft.com/office/drawing/2014/main" id="{B9B248D6-7DBA-DA4E-96C2-59BE3A387C32}"/>
                      </a:ext>
                    </a:extLst>
                  </p:cNvPr>
                  <p:cNvSpPr/>
                  <p:nvPr/>
                </p:nvSpPr>
                <p:spPr>
                  <a:xfrm>
                    <a:off x="4533931" y="1692756"/>
                    <a:ext cx="43462" cy="2594"/>
                  </a:xfrm>
                  <a:custGeom>
                    <a:avLst/>
                    <a:gdLst>
                      <a:gd name="connsiteX0" fmla="*/ 43463 w 43462"/>
                      <a:gd name="connsiteY0" fmla="*/ 1297 h 2594"/>
                      <a:gd name="connsiteX1" fmla="*/ 42166 w 43462"/>
                      <a:gd name="connsiteY1" fmla="*/ 2594 h 2594"/>
                      <a:gd name="connsiteX2" fmla="*/ 1297 w 43462"/>
                      <a:gd name="connsiteY2" fmla="*/ 2594 h 2594"/>
                      <a:gd name="connsiteX3" fmla="*/ 0 w 43462"/>
                      <a:gd name="connsiteY3" fmla="*/ 1297 h 2594"/>
                      <a:gd name="connsiteX4" fmla="*/ 0 w 43462"/>
                      <a:gd name="connsiteY4" fmla="*/ 1297 h 2594"/>
                      <a:gd name="connsiteX5" fmla="*/ 1297 w 43462"/>
                      <a:gd name="connsiteY5" fmla="*/ 0 h 2594"/>
                      <a:gd name="connsiteX6" fmla="*/ 42166 w 43462"/>
                      <a:gd name="connsiteY6" fmla="*/ 0 h 2594"/>
                      <a:gd name="connsiteX7" fmla="*/ 43463 w 43462"/>
                      <a:gd name="connsiteY7" fmla="*/ 1297 h 2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462" h="2594">
                        <a:moveTo>
                          <a:pt x="43463" y="1297"/>
                        </a:moveTo>
                        <a:cubicBezTo>
                          <a:pt x="43398" y="1987"/>
                          <a:pt x="42853" y="2535"/>
                          <a:pt x="42166" y="2594"/>
                        </a:cubicBezTo>
                        <a:lnTo>
                          <a:pt x="1297" y="2594"/>
                        </a:lnTo>
                        <a:cubicBezTo>
                          <a:pt x="584" y="2594"/>
                          <a:pt x="0" y="2013"/>
                          <a:pt x="0" y="1297"/>
                        </a:cubicBezTo>
                        <a:lnTo>
                          <a:pt x="0" y="1297"/>
                        </a:lnTo>
                        <a:cubicBezTo>
                          <a:pt x="0" y="581"/>
                          <a:pt x="584" y="0"/>
                          <a:pt x="1297" y="0"/>
                        </a:cubicBezTo>
                        <a:lnTo>
                          <a:pt x="42166" y="0"/>
                        </a:lnTo>
                        <a:cubicBezTo>
                          <a:pt x="42853" y="60"/>
                          <a:pt x="43398" y="607"/>
                          <a:pt x="43463" y="1297"/>
                        </a:cubicBezTo>
                        <a:close/>
                      </a:path>
                    </a:pathLst>
                  </a:custGeom>
                  <a:solidFill>
                    <a:srgbClr val="F2F2F2">
                      <a:alpha val="36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53" name="Graphic 10">
                  <a:extLst>
                    <a:ext uri="{FF2B5EF4-FFF2-40B4-BE49-F238E27FC236}">
                      <a16:creationId xmlns:a16="http://schemas.microsoft.com/office/drawing/2014/main" id="{95BDB1B7-1D8F-E141-87FA-2105A3851FE4}"/>
                    </a:ext>
                  </a:extLst>
                </p:cNvPr>
                <p:cNvGrpSpPr/>
                <p:nvPr/>
              </p:nvGrpSpPr>
              <p:grpSpPr>
                <a:xfrm>
                  <a:off x="3195657" y="1775644"/>
                  <a:ext cx="161008" cy="272791"/>
                  <a:chOff x="3195657" y="1775644"/>
                  <a:chExt cx="161008" cy="272791"/>
                </a:xfrm>
                <a:solidFill>
                  <a:schemeClr val="accent1"/>
                </a:solidFill>
              </p:grpSpPr>
              <p:sp>
                <p:nvSpPr>
                  <p:cNvPr id="354" name="Freeform 353">
                    <a:extLst>
                      <a:ext uri="{FF2B5EF4-FFF2-40B4-BE49-F238E27FC236}">
                        <a16:creationId xmlns:a16="http://schemas.microsoft.com/office/drawing/2014/main" id="{C198D234-1CEF-9046-BC68-12FB3855CCE2}"/>
                      </a:ext>
                    </a:extLst>
                  </p:cNvPr>
                  <p:cNvSpPr/>
                  <p:nvPr/>
                </p:nvSpPr>
                <p:spPr>
                  <a:xfrm>
                    <a:off x="3195658" y="1817153"/>
                    <a:ext cx="160878" cy="231282"/>
                  </a:xfrm>
                  <a:custGeom>
                    <a:avLst/>
                    <a:gdLst>
                      <a:gd name="connsiteX0" fmla="*/ 160878 w 160878"/>
                      <a:gd name="connsiteY0" fmla="*/ 29316 h 231282"/>
                      <a:gd name="connsiteX1" fmla="*/ 160878 w 160878"/>
                      <a:gd name="connsiteY1" fmla="*/ 210139 h 231282"/>
                      <a:gd name="connsiteX2" fmla="*/ 160878 w 160878"/>
                      <a:gd name="connsiteY2" fmla="*/ 210139 h 231282"/>
                      <a:gd name="connsiteX3" fmla="*/ 160878 w 160878"/>
                      <a:gd name="connsiteY3" fmla="*/ 211307 h 231282"/>
                      <a:gd name="connsiteX4" fmla="*/ 140898 w 160878"/>
                      <a:gd name="connsiteY4" fmla="*/ 231283 h 231282"/>
                      <a:gd name="connsiteX5" fmla="*/ 19721 w 160878"/>
                      <a:gd name="connsiteY5" fmla="*/ 231283 h 231282"/>
                      <a:gd name="connsiteX6" fmla="*/ 0 w 160878"/>
                      <a:gd name="connsiteY6" fmla="*/ 211307 h 231282"/>
                      <a:gd name="connsiteX7" fmla="*/ 0 w 160878"/>
                      <a:gd name="connsiteY7" fmla="*/ 210139 h 231282"/>
                      <a:gd name="connsiteX8" fmla="*/ 0 w 160878"/>
                      <a:gd name="connsiteY8" fmla="*/ 210139 h 231282"/>
                      <a:gd name="connsiteX9" fmla="*/ 0 w 160878"/>
                      <a:gd name="connsiteY9" fmla="*/ 29316 h 231282"/>
                      <a:gd name="connsiteX10" fmla="*/ 0 w 160878"/>
                      <a:gd name="connsiteY10" fmla="*/ 29316 h 231282"/>
                      <a:gd name="connsiteX11" fmla="*/ 20629 w 160878"/>
                      <a:gd name="connsiteY11" fmla="*/ 12972 h 231282"/>
                      <a:gd name="connsiteX12" fmla="*/ 43333 w 160878"/>
                      <a:gd name="connsiteY12" fmla="*/ 12972 h 231282"/>
                      <a:gd name="connsiteX13" fmla="*/ 43333 w 160878"/>
                      <a:gd name="connsiteY13" fmla="*/ 0 h 231282"/>
                      <a:gd name="connsiteX14" fmla="*/ 117545 w 160878"/>
                      <a:gd name="connsiteY14" fmla="*/ 0 h 231282"/>
                      <a:gd name="connsiteX15" fmla="*/ 117545 w 160878"/>
                      <a:gd name="connsiteY15" fmla="*/ 12972 h 231282"/>
                      <a:gd name="connsiteX16" fmla="*/ 139341 w 160878"/>
                      <a:gd name="connsiteY16" fmla="*/ 12972 h 231282"/>
                      <a:gd name="connsiteX17" fmla="*/ 159970 w 160878"/>
                      <a:gd name="connsiteY17" fmla="*/ 29316 h 231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60878" h="231282">
                        <a:moveTo>
                          <a:pt x="160878" y="29316"/>
                        </a:moveTo>
                        <a:lnTo>
                          <a:pt x="160878" y="210139"/>
                        </a:lnTo>
                        <a:lnTo>
                          <a:pt x="160878" y="210139"/>
                        </a:lnTo>
                        <a:lnTo>
                          <a:pt x="160878" y="211307"/>
                        </a:lnTo>
                        <a:cubicBezTo>
                          <a:pt x="160878" y="222339"/>
                          <a:pt x="151933" y="231283"/>
                          <a:pt x="140898" y="231283"/>
                        </a:cubicBezTo>
                        <a:lnTo>
                          <a:pt x="19721" y="231283"/>
                        </a:lnTo>
                        <a:cubicBezTo>
                          <a:pt x="8787" y="231141"/>
                          <a:pt x="-1" y="222239"/>
                          <a:pt x="0" y="211307"/>
                        </a:cubicBezTo>
                        <a:lnTo>
                          <a:pt x="0" y="210139"/>
                        </a:lnTo>
                        <a:lnTo>
                          <a:pt x="0" y="210139"/>
                        </a:lnTo>
                        <a:lnTo>
                          <a:pt x="0" y="29316"/>
                        </a:lnTo>
                        <a:lnTo>
                          <a:pt x="0" y="29316"/>
                        </a:lnTo>
                        <a:cubicBezTo>
                          <a:pt x="2234" y="19732"/>
                          <a:pt x="10787" y="12956"/>
                          <a:pt x="20629" y="12972"/>
                        </a:cubicBezTo>
                        <a:lnTo>
                          <a:pt x="43333" y="12972"/>
                        </a:lnTo>
                        <a:lnTo>
                          <a:pt x="43333" y="0"/>
                        </a:lnTo>
                        <a:lnTo>
                          <a:pt x="117545" y="0"/>
                        </a:lnTo>
                        <a:lnTo>
                          <a:pt x="117545" y="12972"/>
                        </a:lnTo>
                        <a:lnTo>
                          <a:pt x="139341" y="12972"/>
                        </a:lnTo>
                        <a:cubicBezTo>
                          <a:pt x="149168" y="13004"/>
                          <a:pt x="157693" y="19758"/>
                          <a:pt x="159970" y="29316"/>
                        </a:cubicBezTo>
                        <a:close/>
                      </a:path>
                    </a:pathLst>
                  </a:custGeom>
                  <a:solidFill>
                    <a:srgbClr val="E6E7E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5" name="Freeform 354">
                    <a:extLst>
                      <a:ext uri="{FF2B5EF4-FFF2-40B4-BE49-F238E27FC236}">
                        <a16:creationId xmlns:a16="http://schemas.microsoft.com/office/drawing/2014/main" id="{AA51ECCF-F044-5347-9435-7AE7771CE52D}"/>
                      </a:ext>
                    </a:extLst>
                  </p:cNvPr>
                  <p:cNvSpPr/>
                  <p:nvPr/>
                </p:nvSpPr>
                <p:spPr>
                  <a:xfrm>
                    <a:off x="3195658" y="1846469"/>
                    <a:ext cx="160878" cy="201967"/>
                  </a:xfrm>
                  <a:custGeom>
                    <a:avLst/>
                    <a:gdLst>
                      <a:gd name="connsiteX0" fmla="*/ 160878 w 160878"/>
                      <a:gd name="connsiteY0" fmla="*/ 180824 h 201967"/>
                      <a:gd name="connsiteX1" fmla="*/ 160878 w 160878"/>
                      <a:gd name="connsiteY1" fmla="*/ 180824 h 201967"/>
                      <a:gd name="connsiteX2" fmla="*/ 160878 w 160878"/>
                      <a:gd name="connsiteY2" fmla="*/ 181991 h 201967"/>
                      <a:gd name="connsiteX3" fmla="*/ 140898 w 160878"/>
                      <a:gd name="connsiteY3" fmla="*/ 201967 h 201967"/>
                      <a:gd name="connsiteX4" fmla="*/ 19980 w 160878"/>
                      <a:gd name="connsiteY4" fmla="*/ 201967 h 201967"/>
                      <a:gd name="connsiteX5" fmla="*/ 0 w 160878"/>
                      <a:gd name="connsiteY5" fmla="*/ 181991 h 201967"/>
                      <a:gd name="connsiteX6" fmla="*/ 0 w 160878"/>
                      <a:gd name="connsiteY6" fmla="*/ 180824 h 201967"/>
                      <a:gd name="connsiteX7" fmla="*/ 0 w 160878"/>
                      <a:gd name="connsiteY7" fmla="*/ 180824 h 201967"/>
                      <a:gd name="connsiteX8" fmla="*/ 0 w 160878"/>
                      <a:gd name="connsiteY8" fmla="*/ 0 h 201967"/>
                      <a:gd name="connsiteX9" fmla="*/ 160878 w 160878"/>
                      <a:gd name="connsiteY9" fmla="*/ 0 h 201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60878" h="201967">
                        <a:moveTo>
                          <a:pt x="160878" y="180824"/>
                        </a:moveTo>
                        <a:lnTo>
                          <a:pt x="160878" y="180824"/>
                        </a:lnTo>
                        <a:lnTo>
                          <a:pt x="160878" y="181991"/>
                        </a:lnTo>
                        <a:cubicBezTo>
                          <a:pt x="160878" y="193023"/>
                          <a:pt x="151933" y="201967"/>
                          <a:pt x="140898" y="201967"/>
                        </a:cubicBezTo>
                        <a:lnTo>
                          <a:pt x="19980" y="201967"/>
                        </a:lnTo>
                        <a:cubicBezTo>
                          <a:pt x="8946" y="201967"/>
                          <a:pt x="0" y="193023"/>
                          <a:pt x="0" y="181991"/>
                        </a:cubicBezTo>
                        <a:lnTo>
                          <a:pt x="0" y="180824"/>
                        </a:lnTo>
                        <a:lnTo>
                          <a:pt x="0" y="180824"/>
                        </a:lnTo>
                        <a:lnTo>
                          <a:pt x="0" y="0"/>
                        </a:lnTo>
                        <a:lnTo>
                          <a:pt x="160878" y="0"/>
                        </a:lnTo>
                        <a:close/>
                      </a:path>
                    </a:pathLst>
                  </a:custGeom>
                  <a:solidFill>
                    <a:srgbClr val="7E8082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6" name="Freeform 355">
                    <a:extLst>
                      <a:ext uri="{FF2B5EF4-FFF2-40B4-BE49-F238E27FC236}">
                        <a16:creationId xmlns:a16="http://schemas.microsoft.com/office/drawing/2014/main" id="{0A48DB65-79C0-7C4F-A124-D7DCF7AF258C}"/>
                      </a:ext>
                    </a:extLst>
                  </p:cNvPr>
                  <p:cNvSpPr/>
                  <p:nvPr/>
                </p:nvSpPr>
                <p:spPr>
                  <a:xfrm>
                    <a:off x="3195657" y="1865926"/>
                    <a:ext cx="161008" cy="125434"/>
                  </a:xfrm>
                  <a:custGeom>
                    <a:avLst/>
                    <a:gdLst>
                      <a:gd name="connsiteX0" fmla="*/ 0 w 161008"/>
                      <a:gd name="connsiteY0" fmla="*/ 0 h 125434"/>
                      <a:gd name="connsiteX1" fmla="*/ 161008 w 161008"/>
                      <a:gd name="connsiteY1" fmla="*/ 0 h 125434"/>
                      <a:gd name="connsiteX2" fmla="*/ 161008 w 161008"/>
                      <a:gd name="connsiteY2" fmla="*/ 125435 h 125434"/>
                      <a:gd name="connsiteX3" fmla="*/ 0 w 161008"/>
                      <a:gd name="connsiteY3" fmla="*/ 125435 h 125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1008" h="125434">
                        <a:moveTo>
                          <a:pt x="0" y="0"/>
                        </a:moveTo>
                        <a:lnTo>
                          <a:pt x="161008" y="0"/>
                        </a:lnTo>
                        <a:lnTo>
                          <a:pt x="161008" y="125435"/>
                        </a:lnTo>
                        <a:lnTo>
                          <a:pt x="0" y="125435"/>
                        </a:lnTo>
                        <a:close/>
                      </a:path>
                    </a:pathLst>
                  </a:custGeom>
                  <a:solidFill>
                    <a:srgbClr val="F2EAE1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7" name="Freeform 356">
                    <a:extLst>
                      <a:ext uri="{FF2B5EF4-FFF2-40B4-BE49-F238E27FC236}">
                        <a16:creationId xmlns:a16="http://schemas.microsoft.com/office/drawing/2014/main" id="{7DE44623-ECC2-B54A-B476-A8BEDDE49E06}"/>
                      </a:ext>
                    </a:extLst>
                  </p:cNvPr>
                  <p:cNvSpPr/>
                  <p:nvPr/>
                </p:nvSpPr>
                <p:spPr>
                  <a:xfrm>
                    <a:off x="3227833" y="1775644"/>
                    <a:ext cx="96526" cy="43843"/>
                  </a:xfrm>
                  <a:custGeom>
                    <a:avLst/>
                    <a:gdLst>
                      <a:gd name="connsiteX0" fmla="*/ 0 w 96526"/>
                      <a:gd name="connsiteY0" fmla="*/ 0 h 43843"/>
                      <a:gd name="connsiteX1" fmla="*/ 96527 w 96526"/>
                      <a:gd name="connsiteY1" fmla="*/ 0 h 43843"/>
                      <a:gd name="connsiteX2" fmla="*/ 96527 w 96526"/>
                      <a:gd name="connsiteY2" fmla="*/ 43844 h 43843"/>
                      <a:gd name="connsiteX3" fmla="*/ 0 w 96526"/>
                      <a:gd name="connsiteY3" fmla="*/ 43844 h 43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26" h="43843">
                        <a:moveTo>
                          <a:pt x="0" y="0"/>
                        </a:moveTo>
                        <a:lnTo>
                          <a:pt x="96527" y="0"/>
                        </a:lnTo>
                        <a:lnTo>
                          <a:pt x="96527" y="43844"/>
                        </a:lnTo>
                        <a:lnTo>
                          <a:pt x="0" y="43844"/>
                        </a:lnTo>
                        <a:close/>
                      </a:path>
                    </a:pathLst>
                  </a:custGeom>
                  <a:solidFill>
                    <a:srgbClr val="F79653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8" name="Freeform 357">
                    <a:extLst>
                      <a:ext uri="{FF2B5EF4-FFF2-40B4-BE49-F238E27FC236}">
                        <a16:creationId xmlns:a16="http://schemas.microsoft.com/office/drawing/2014/main" id="{CAD188AF-2B74-CF42-BBDC-8EAC163E7AE3}"/>
                      </a:ext>
                    </a:extLst>
                  </p:cNvPr>
                  <p:cNvSpPr/>
                  <p:nvPr/>
                </p:nvSpPr>
                <p:spPr>
                  <a:xfrm>
                    <a:off x="3204220" y="1999274"/>
                    <a:ext cx="5059" cy="35542"/>
                  </a:xfrm>
                  <a:custGeom>
                    <a:avLst/>
                    <a:gdLst>
                      <a:gd name="connsiteX0" fmla="*/ 5060 w 5059"/>
                      <a:gd name="connsiteY0" fmla="*/ 33078 h 35542"/>
                      <a:gd name="connsiteX1" fmla="*/ 2465 w 5059"/>
                      <a:gd name="connsiteY1" fmla="*/ 35542 h 35542"/>
                      <a:gd name="connsiteX2" fmla="*/ 2465 w 5059"/>
                      <a:gd name="connsiteY2" fmla="*/ 35542 h 35542"/>
                      <a:gd name="connsiteX3" fmla="*/ 0 w 5059"/>
                      <a:gd name="connsiteY3" fmla="*/ 33078 h 35542"/>
                      <a:gd name="connsiteX4" fmla="*/ 0 w 5059"/>
                      <a:gd name="connsiteY4" fmla="*/ 2465 h 35542"/>
                      <a:gd name="connsiteX5" fmla="*/ 2465 w 5059"/>
                      <a:gd name="connsiteY5" fmla="*/ 0 h 35542"/>
                      <a:gd name="connsiteX6" fmla="*/ 2465 w 5059"/>
                      <a:gd name="connsiteY6" fmla="*/ 0 h 35542"/>
                      <a:gd name="connsiteX7" fmla="*/ 5060 w 5059"/>
                      <a:gd name="connsiteY7" fmla="*/ 2465 h 35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059" h="35542">
                        <a:moveTo>
                          <a:pt x="5060" y="33078"/>
                        </a:moveTo>
                        <a:cubicBezTo>
                          <a:pt x="4991" y="34459"/>
                          <a:pt x="3849" y="35543"/>
                          <a:pt x="2465" y="35542"/>
                        </a:cubicBezTo>
                        <a:lnTo>
                          <a:pt x="2465" y="35542"/>
                        </a:lnTo>
                        <a:cubicBezTo>
                          <a:pt x="1131" y="35477"/>
                          <a:pt x="65" y="34411"/>
                          <a:pt x="0" y="33078"/>
                        </a:cubicBezTo>
                        <a:lnTo>
                          <a:pt x="0" y="2465"/>
                        </a:lnTo>
                        <a:cubicBezTo>
                          <a:pt x="65" y="1131"/>
                          <a:pt x="1131" y="65"/>
                          <a:pt x="2465" y="0"/>
                        </a:cubicBezTo>
                        <a:lnTo>
                          <a:pt x="2465" y="0"/>
                        </a:lnTo>
                        <a:cubicBezTo>
                          <a:pt x="3849" y="-1"/>
                          <a:pt x="4991" y="1083"/>
                          <a:pt x="5060" y="2465"/>
                        </a:cubicBezTo>
                        <a:close/>
                      </a:path>
                    </a:pathLst>
                  </a:custGeom>
                  <a:solidFill>
                    <a:srgbClr val="F2F2F2">
                      <a:alpha val="38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59" name="Freeform 358">
                    <a:extLst>
                      <a:ext uri="{FF2B5EF4-FFF2-40B4-BE49-F238E27FC236}">
                        <a16:creationId xmlns:a16="http://schemas.microsoft.com/office/drawing/2014/main" id="{33565A26-D5C9-3B46-819E-BB62A5744994}"/>
                      </a:ext>
                    </a:extLst>
                  </p:cNvPr>
                  <p:cNvSpPr/>
                  <p:nvPr/>
                </p:nvSpPr>
                <p:spPr>
                  <a:xfrm>
                    <a:off x="3201755" y="1842318"/>
                    <a:ext cx="4930" cy="20235"/>
                  </a:xfrm>
                  <a:custGeom>
                    <a:avLst/>
                    <a:gdLst>
                      <a:gd name="connsiteX0" fmla="*/ 4930 w 4930"/>
                      <a:gd name="connsiteY0" fmla="*/ 18809 h 20235"/>
                      <a:gd name="connsiteX1" fmla="*/ 2465 w 4930"/>
                      <a:gd name="connsiteY1" fmla="*/ 20236 h 20235"/>
                      <a:gd name="connsiteX2" fmla="*/ 2465 w 4930"/>
                      <a:gd name="connsiteY2" fmla="*/ 20236 h 20235"/>
                      <a:gd name="connsiteX3" fmla="*/ 0 w 4930"/>
                      <a:gd name="connsiteY3" fmla="*/ 18809 h 20235"/>
                      <a:gd name="connsiteX4" fmla="*/ 0 w 4930"/>
                      <a:gd name="connsiteY4" fmla="*/ 1427 h 20235"/>
                      <a:gd name="connsiteX5" fmla="*/ 2465 w 4930"/>
                      <a:gd name="connsiteY5" fmla="*/ 0 h 20235"/>
                      <a:gd name="connsiteX6" fmla="*/ 2465 w 4930"/>
                      <a:gd name="connsiteY6" fmla="*/ 0 h 20235"/>
                      <a:gd name="connsiteX7" fmla="*/ 4930 w 4930"/>
                      <a:gd name="connsiteY7" fmla="*/ 1427 h 20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930" h="20235">
                        <a:moveTo>
                          <a:pt x="4930" y="18809"/>
                        </a:moveTo>
                        <a:cubicBezTo>
                          <a:pt x="4930" y="19587"/>
                          <a:pt x="3892" y="20236"/>
                          <a:pt x="2465" y="20236"/>
                        </a:cubicBezTo>
                        <a:lnTo>
                          <a:pt x="2465" y="20236"/>
                        </a:lnTo>
                        <a:cubicBezTo>
                          <a:pt x="1168" y="20236"/>
                          <a:pt x="0" y="19587"/>
                          <a:pt x="0" y="18809"/>
                        </a:cubicBezTo>
                        <a:lnTo>
                          <a:pt x="0" y="1427"/>
                        </a:lnTo>
                        <a:cubicBezTo>
                          <a:pt x="0" y="649"/>
                          <a:pt x="1168" y="0"/>
                          <a:pt x="2465" y="0"/>
                        </a:cubicBezTo>
                        <a:lnTo>
                          <a:pt x="2465" y="0"/>
                        </a:lnTo>
                        <a:cubicBezTo>
                          <a:pt x="3892" y="0"/>
                          <a:pt x="4930" y="0"/>
                          <a:pt x="4930" y="1427"/>
                        </a:cubicBezTo>
                        <a:close/>
                      </a:path>
                    </a:pathLst>
                  </a:custGeom>
                  <a:solidFill>
                    <a:srgbClr val="F2F2F2">
                      <a:alpha val="38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0" name="Freeform 359">
                    <a:extLst>
                      <a:ext uri="{FF2B5EF4-FFF2-40B4-BE49-F238E27FC236}">
                        <a16:creationId xmlns:a16="http://schemas.microsoft.com/office/drawing/2014/main" id="{2E92C5E0-CCCF-9046-9C17-8FE45B6F22F4}"/>
                      </a:ext>
                    </a:extLst>
                  </p:cNvPr>
                  <p:cNvSpPr/>
                  <p:nvPr/>
                </p:nvSpPr>
                <p:spPr>
                  <a:xfrm>
                    <a:off x="3215378" y="1849452"/>
                    <a:ext cx="141157" cy="198983"/>
                  </a:xfrm>
                  <a:custGeom>
                    <a:avLst/>
                    <a:gdLst>
                      <a:gd name="connsiteX0" fmla="*/ 141158 w 141157"/>
                      <a:gd name="connsiteY0" fmla="*/ 177840 h 198983"/>
                      <a:gd name="connsiteX1" fmla="*/ 141158 w 141157"/>
                      <a:gd name="connsiteY1" fmla="*/ 177840 h 198983"/>
                      <a:gd name="connsiteX2" fmla="*/ 141158 w 141157"/>
                      <a:gd name="connsiteY2" fmla="*/ 179007 h 198983"/>
                      <a:gd name="connsiteX3" fmla="*/ 121178 w 141157"/>
                      <a:gd name="connsiteY3" fmla="*/ 198984 h 198983"/>
                      <a:gd name="connsiteX4" fmla="*/ 0 w 141157"/>
                      <a:gd name="connsiteY4" fmla="*/ 198984 h 198983"/>
                      <a:gd name="connsiteX5" fmla="*/ 141158 w 141157"/>
                      <a:gd name="connsiteY5" fmla="*/ 0 h 198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1157" h="198983">
                        <a:moveTo>
                          <a:pt x="141158" y="177840"/>
                        </a:moveTo>
                        <a:lnTo>
                          <a:pt x="141158" y="177840"/>
                        </a:lnTo>
                        <a:lnTo>
                          <a:pt x="141158" y="179007"/>
                        </a:lnTo>
                        <a:cubicBezTo>
                          <a:pt x="141158" y="190040"/>
                          <a:pt x="132212" y="198984"/>
                          <a:pt x="121178" y="198984"/>
                        </a:cubicBezTo>
                        <a:lnTo>
                          <a:pt x="0" y="198984"/>
                        </a:lnTo>
                        <a:cubicBezTo>
                          <a:pt x="108204" y="140223"/>
                          <a:pt x="141158" y="0"/>
                          <a:pt x="141158" y="0"/>
                        </a:cubicBezTo>
                        <a:close/>
                      </a:path>
                    </a:pathLst>
                  </a:custGeom>
                  <a:solidFill>
                    <a:srgbClr val="5F6062">
                      <a:alpha val="15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1" name="Graphic 10">
                  <a:extLst>
                    <a:ext uri="{FF2B5EF4-FFF2-40B4-BE49-F238E27FC236}">
                      <a16:creationId xmlns:a16="http://schemas.microsoft.com/office/drawing/2014/main" id="{95BDB1B7-1D8F-E141-87FA-2105A3851FE4}"/>
                    </a:ext>
                  </a:extLst>
                </p:cNvPr>
                <p:cNvGrpSpPr/>
                <p:nvPr/>
              </p:nvGrpSpPr>
              <p:grpSpPr>
                <a:xfrm>
                  <a:off x="3382743" y="1775644"/>
                  <a:ext cx="161008" cy="272791"/>
                  <a:chOff x="3382743" y="1775644"/>
                  <a:chExt cx="161008" cy="272791"/>
                </a:xfrm>
                <a:solidFill>
                  <a:schemeClr val="accent1"/>
                </a:solidFill>
              </p:grpSpPr>
              <p:sp>
                <p:nvSpPr>
                  <p:cNvPr id="362" name="Freeform 361">
                    <a:extLst>
                      <a:ext uri="{FF2B5EF4-FFF2-40B4-BE49-F238E27FC236}">
                        <a16:creationId xmlns:a16="http://schemas.microsoft.com/office/drawing/2014/main" id="{97D5BB8F-686C-F940-9616-F8CC97724FCD}"/>
                      </a:ext>
                    </a:extLst>
                  </p:cNvPr>
                  <p:cNvSpPr/>
                  <p:nvPr/>
                </p:nvSpPr>
                <p:spPr>
                  <a:xfrm>
                    <a:off x="3382743" y="1817153"/>
                    <a:ext cx="160878" cy="231282"/>
                  </a:xfrm>
                  <a:custGeom>
                    <a:avLst/>
                    <a:gdLst>
                      <a:gd name="connsiteX0" fmla="*/ 160878 w 160878"/>
                      <a:gd name="connsiteY0" fmla="*/ 29316 h 231282"/>
                      <a:gd name="connsiteX1" fmla="*/ 160878 w 160878"/>
                      <a:gd name="connsiteY1" fmla="*/ 210139 h 231282"/>
                      <a:gd name="connsiteX2" fmla="*/ 160878 w 160878"/>
                      <a:gd name="connsiteY2" fmla="*/ 210139 h 231282"/>
                      <a:gd name="connsiteX3" fmla="*/ 160878 w 160878"/>
                      <a:gd name="connsiteY3" fmla="*/ 211307 h 231282"/>
                      <a:gd name="connsiteX4" fmla="*/ 140898 w 160878"/>
                      <a:gd name="connsiteY4" fmla="*/ 231283 h 231282"/>
                      <a:gd name="connsiteX5" fmla="*/ 19721 w 160878"/>
                      <a:gd name="connsiteY5" fmla="*/ 231283 h 231282"/>
                      <a:gd name="connsiteX6" fmla="*/ 0 w 160878"/>
                      <a:gd name="connsiteY6" fmla="*/ 211307 h 231282"/>
                      <a:gd name="connsiteX7" fmla="*/ 0 w 160878"/>
                      <a:gd name="connsiteY7" fmla="*/ 210139 h 231282"/>
                      <a:gd name="connsiteX8" fmla="*/ 0 w 160878"/>
                      <a:gd name="connsiteY8" fmla="*/ 210139 h 231282"/>
                      <a:gd name="connsiteX9" fmla="*/ 0 w 160878"/>
                      <a:gd name="connsiteY9" fmla="*/ 29316 h 231282"/>
                      <a:gd name="connsiteX10" fmla="*/ 0 w 160878"/>
                      <a:gd name="connsiteY10" fmla="*/ 29316 h 231282"/>
                      <a:gd name="connsiteX11" fmla="*/ 20629 w 160878"/>
                      <a:gd name="connsiteY11" fmla="*/ 12972 h 231282"/>
                      <a:gd name="connsiteX12" fmla="*/ 43074 w 160878"/>
                      <a:gd name="connsiteY12" fmla="*/ 12972 h 231282"/>
                      <a:gd name="connsiteX13" fmla="*/ 43074 w 160878"/>
                      <a:gd name="connsiteY13" fmla="*/ 0 h 231282"/>
                      <a:gd name="connsiteX14" fmla="*/ 117285 w 160878"/>
                      <a:gd name="connsiteY14" fmla="*/ 0 h 231282"/>
                      <a:gd name="connsiteX15" fmla="*/ 117285 w 160878"/>
                      <a:gd name="connsiteY15" fmla="*/ 12972 h 231282"/>
                      <a:gd name="connsiteX16" fmla="*/ 139471 w 160878"/>
                      <a:gd name="connsiteY16" fmla="*/ 12972 h 231282"/>
                      <a:gd name="connsiteX17" fmla="*/ 159840 w 160878"/>
                      <a:gd name="connsiteY17" fmla="*/ 29316 h 231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60878" h="231282">
                        <a:moveTo>
                          <a:pt x="160878" y="29316"/>
                        </a:moveTo>
                        <a:lnTo>
                          <a:pt x="160878" y="210139"/>
                        </a:lnTo>
                        <a:lnTo>
                          <a:pt x="160878" y="210139"/>
                        </a:lnTo>
                        <a:lnTo>
                          <a:pt x="160878" y="211307"/>
                        </a:lnTo>
                        <a:cubicBezTo>
                          <a:pt x="160878" y="222339"/>
                          <a:pt x="151939" y="231283"/>
                          <a:pt x="140898" y="231283"/>
                        </a:cubicBezTo>
                        <a:lnTo>
                          <a:pt x="19721" y="231283"/>
                        </a:lnTo>
                        <a:cubicBezTo>
                          <a:pt x="8787" y="231141"/>
                          <a:pt x="-1" y="222239"/>
                          <a:pt x="0" y="211307"/>
                        </a:cubicBezTo>
                        <a:lnTo>
                          <a:pt x="0" y="210139"/>
                        </a:lnTo>
                        <a:lnTo>
                          <a:pt x="0" y="210139"/>
                        </a:lnTo>
                        <a:lnTo>
                          <a:pt x="0" y="29316"/>
                        </a:lnTo>
                        <a:lnTo>
                          <a:pt x="0" y="29316"/>
                        </a:lnTo>
                        <a:cubicBezTo>
                          <a:pt x="2234" y="19732"/>
                          <a:pt x="10787" y="12956"/>
                          <a:pt x="20629" y="12972"/>
                        </a:cubicBezTo>
                        <a:lnTo>
                          <a:pt x="43074" y="12972"/>
                        </a:lnTo>
                        <a:lnTo>
                          <a:pt x="43074" y="0"/>
                        </a:lnTo>
                        <a:lnTo>
                          <a:pt x="117285" y="0"/>
                        </a:lnTo>
                        <a:lnTo>
                          <a:pt x="117285" y="12972"/>
                        </a:lnTo>
                        <a:lnTo>
                          <a:pt x="139471" y="12972"/>
                        </a:lnTo>
                        <a:cubicBezTo>
                          <a:pt x="149215" y="13077"/>
                          <a:pt x="157635" y="19826"/>
                          <a:pt x="159840" y="29316"/>
                        </a:cubicBezTo>
                        <a:close/>
                      </a:path>
                    </a:pathLst>
                  </a:custGeom>
                  <a:solidFill>
                    <a:srgbClr val="E6E7E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3" name="Freeform 362">
                    <a:extLst>
                      <a:ext uri="{FF2B5EF4-FFF2-40B4-BE49-F238E27FC236}">
                        <a16:creationId xmlns:a16="http://schemas.microsoft.com/office/drawing/2014/main" id="{2D27E112-91A7-A641-AE4B-39340236E003}"/>
                      </a:ext>
                    </a:extLst>
                  </p:cNvPr>
                  <p:cNvSpPr/>
                  <p:nvPr/>
                </p:nvSpPr>
                <p:spPr>
                  <a:xfrm>
                    <a:off x="3382743" y="1846469"/>
                    <a:ext cx="160878" cy="201967"/>
                  </a:xfrm>
                  <a:custGeom>
                    <a:avLst/>
                    <a:gdLst>
                      <a:gd name="connsiteX0" fmla="*/ 160878 w 160878"/>
                      <a:gd name="connsiteY0" fmla="*/ 180824 h 201967"/>
                      <a:gd name="connsiteX1" fmla="*/ 160878 w 160878"/>
                      <a:gd name="connsiteY1" fmla="*/ 180824 h 201967"/>
                      <a:gd name="connsiteX2" fmla="*/ 160878 w 160878"/>
                      <a:gd name="connsiteY2" fmla="*/ 181991 h 201967"/>
                      <a:gd name="connsiteX3" fmla="*/ 140898 w 160878"/>
                      <a:gd name="connsiteY3" fmla="*/ 201967 h 201967"/>
                      <a:gd name="connsiteX4" fmla="*/ 19980 w 160878"/>
                      <a:gd name="connsiteY4" fmla="*/ 201967 h 201967"/>
                      <a:gd name="connsiteX5" fmla="*/ 0 w 160878"/>
                      <a:gd name="connsiteY5" fmla="*/ 181991 h 201967"/>
                      <a:gd name="connsiteX6" fmla="*/ 0 w 160878"/>
                      <a:gd name="connsiteY6" fmla="*/ 180824 h 201967"/>
                      <a:gd name="connsiteX7" fmla="*/ 0 w 160878"/>
                      <a:gd name="connsiteY7" fmla="*/ 180824 h 201967"/>
                      <a:gd name="connsiteX8" fmla="*/ 0 w 160878"/>
                      <a:gd name="connsiteY8" fmla="*/ 0 h 201967"/>
                      <a:gd name="connsiteX9" fmla="*/ 160878 w 160878"/>
                      <a:gd name="connsiteY9" fmla="*/ 0 h 201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60878" h="201967">
                        <a:moveTo>
                          <a:pt x="160878" y="180824"/>
                        </a:moveTo>
                        <a:lnTo>
                          <a:pt x="160878" y="180824"/>
                        </a:lnTo>
                        <a:lnTo>
                          <a:pt x="160878" y="181991"/>
                        </a:lnTo>
                        <a:cubicBezTo>
                          <a:pt x="160878" y="193023"/>
                          <a:pt x="151939" y="201967"/>
                          <a:pt x="140898" y="201967"/>
                        </a:cubicBezTo>
                        <a:lnTo>
                          <a:pt x="19980" y="201967"/>
                        </a:lnTo>
                        <a:cubicBezTo>
                          <a:pt x="8946" y="201967"/>
                          <a:pt x="0" y="193023"/>
                          <a:pt x="0" y="181991"/>
                        </a:cubicBezTo>
                        <a:lnTo>
                          <a:pt x="0" y="180824"/>
                        </a:lnTo>
                        <a:lnTo>
                          <a:pt x="0" y="180824"/>
                        </a:lnTo>
                        <a:lnTo>
                          <a:pt x="0" y="0"/>
                        </a:lnTo>
                        <a:lnTo>
                          <a:pt x="160878" y="0"/>
                        </a:lnTo>
                        <a:close/>
                      </a:path>
                    </a:pathLst>
                  </a:custGeom>
                  <a:solidFill>
                    <a:srgbClr val="7E8082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4" name="Freeform 363">
                    <a:extLst>
                      <a:ext uri="{FF2B5EF4-FFF2-40B4-BE49-F238E27FC236}">
                        <a16:creationId xmlns:a16="http://schemas.microsoft.com/office/drawing/2014/main" id="{8F6F9621-1E11-1A4F-BCB8-5B224E319EB3}"/>
                      </a:ext>
                    </a:extLst>
                  </p:cNvPr>
                  <p:cNvSpPr/>
                  <p:nvPr/>
                </p:nvSpPr>
                <p:spPr>
                  <a:xfrm>
                    <a:off x="3382743" y="1865926"/>
                    <a:ext cx="161008" cy="125434"/>
                  </a:xfrm>
                  <a:custGeom>
                    <a:avLst/>
                    <a:gdLst>
                      <a:gd name="connsiteX0" fmla="*/ 0 w 161008"/>
                      <a:gd name="connsiteY0" fmla="*/ 0 h 125434"/>
                      <a:gd name="connsiteX1" fmla="*/ 161008 w 161008"/>
                      <a:gd name="connsiteY1" fmla="*/ 0 h 125434"/>
                      <a:gd name="connsiteX2" fmla="*/ 161008 w 161008"/>
                      <a:gd name="connsiteY2" fmla="*/ 125435 h 125434"/>
                      <a:gd name="connsiteX3" fmla="*/ 0 w 161008"/>
                      <a:gd name="connsiteY3" fmla="*/ 125435 h 125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1008" h="125434">
                        <a:moveTo>
                          <a:pt x="0" y="0"/>
                        </a:moveTo>
                        <a:lnTo>
                          <a:pt x="161008" y="0"/>
                        </a:lnTo>
                        <a:lnTo>
                          <a:pt x="161008" y="125435"/>
                        </a:lnTo>
                        <a:lnTo>
                          <a:pt x="0" y="125435"/>
                        </a:lnTo>
                        <a:close/>
                      </a:path>
                    </a:pathLst>
                  </a:custGeom>
                  <a:solidFill>
                    <a:srgbClr val="F2EAE1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5" name="Freeform 364">
                    <a:extLst>
                      <a:ext uri="{FF2B5EF4-FFF2-40B4-BE49-F238E27FC236}">
                        <a16:creationId xmlns:a16="http://schemas.microsoft.com/office/drawing/2014/main" id="{47AF3480-1367-5E4F-9303-00566FA1A7C6}"/>
                      </a:ext>
                    </a:extLst>
                  </p:cNvPr>
                  <p:cNvSpPr/>
                  <p:nvPr/>
                </p:nvSpPr>
                <p:spPr>
                  <a:xfrm>
                    <a:off x="3414919" y="1775644"/>
                    <a:ext cx="96526" cy="43843"/>
                  </a:xfrm>
                  <a:custGeom>
                    <a:avLst/>
                    <a:gdLst>
                      <a:gd name="connsiteX0" fmla="*/ 0 w 96526"/>
                      <a:gd name="connsiteY0" fmla="*/ 0 h 43843"/>
                      <a:gd name="connsiteX1" fmla="*/ 96527 w 96526"/>
                      <a:gd name="connsiteY1" fmla="*/ 0 h 43843"/>
                      <a:gd name="connsiteX2" fmla="*/ 96527 w 96526"/>
                      <a:gd name="connsiteY2" fmla="*/ 43844 h 43843"/>
                      <a:gd name="connsiteX3" fmla="*/ 0 w 96526"/>
                      <a:gd name="connsiteY3" fmla="*/ 43844 h 43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26" h="43843">
                        <a:moveTo>
                          <a:pt x="0" y="0"/>
                        </a:moveTo>
                        <a:lnTo>
                          <a:pt x="96527" y="0"/>
                        </a:lnTo>
                        <a:lnTo>
                          <a:pt x="96527" y="43844"/>
                        </a:lnTo>
                        <a:lnTo>
                          <a:pt x="0" y="43844"/>
                        </a:lnTo>
                        <a:close/>
                      </a:path>
                    </a:pathLst>
                  </a:custGeom>
                  <a:solidFill>
                    <a:srgbClr val="F79653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6" name="Freeform 365">
                    <a:extLst>
                      <a:ext uri="{FF2B5EF4-FFF2-40B4-BE49-F238E27FC236}">
                        <a16:creationId xmlns:a16="http://schemas.microsoft.com/office/drawing/2014/main" id="{3166C20E-7404-5744-AF80-659646A3C231}"/>
                      </a:ext>
                    </a:extLst>
                  </p:cNvPr>
                  <p:cNvSpPr/>
                  <p:nvPr/>
                </p:nvSpPr>
                <p:spPr>
                  <a:xfrm>
                    <a:off x="3391306" y="1999274"/>
                    <a:ext cx="5059" cy="35542"/>
                  </a:xfrm>
                  <a:custGeom>
                    <a:avLst/>
                    <a:gdLst>
                      <a:gd name="connsiteX0" fmla="*/ 5060 w 5059"/>
                      <a:gd name="connsiteY0" fmla="*/ 33078 h 35542"/>
                      <a:gd name="connsiteX1" fmla="*/ 2595 w 5059"/>
                      <a:gd name="connsiteY1" fmla="*/ 35542 h 35542"/>
                      <a:gd name="connsiteX2" fmla="*/ 2595 w 5059"/>
                      <a:gd name="connsiteY2" fmla="*/ 35542 h 35542"/>
                      <a:gd name="connsiteX3" fmla="*/ 0 w 5059"/>
                      <a:gd name="connsiteY3" fmla="*/ 33078 h 35542"/>
                      <a:gd name="connsiteX4" fmla="*/ 0 w 5059"/>
                      <a:gd name="connsiteY4" fmla="*/ 2465 h 35542"/>
                      <a:gd name="connsiteX5" fmla="*/ 2595 w 5059"/>
                      <a:gd name="connsiteY5" fmla="*/ 0 h 35542"/>
                      <a:gd name="connsiteX6" fmla="*/ 2595 w 5059"/>
                      <a:gd name="connsiteY6" fmla="*/ 0 h 35542"/>
                      <a:gd name="connsiteX7" fmla="*/ 5060 w 5059"/>
                      <a:gd name="connsiteY7" fmla="*/ 2465 h 35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059" h="35542">
                        <a:moveTo>
                          <a:pt x="5060" y="33078"/>
                        </a:moveTo>
                        <a:cubicBezTo>
                          <a:pt x="4995" y="34411"/>
                          <a:pt x="3929" y="35477"/>
                          <a:pt x="2595" y="35542"/>
                        </a:cubicBezTo>
                        <a:lnTo>
                          <a:pt x="2595" y="35542"/>
                        </a:lnTo>
                        <a:cubicBezTo>
                          <a:pt x="1210" y="35543"/>
                          <a:pt x="69" y="34459"/>
                          <a:pt x="0" y="33078"/>
                        </a:cubicBezTo>
                        <a:lnTo>
                          <a:pt x="0" y="2465"/>
                        </a:lnTo>
                        <a:cubicBezTo>
                          <a:pt x="69" y="1083"/>
                          <a:pt x="1210" y="-1"/>
                          <a:pt x="2595" y="0"/>
                        </a:cubicBezTo>
                        <a:lnTo>
                          <a:pt x="2595" y="0"/>
                        </a:lnTo>
                        <a:cubicBezTo>
                          <a:pt x="3929" y="65"/>
                          <a:pt x="4995" y="1131"/>
                          <a:pt x="5060" y="2465"/>
                        </a:cubicBezTo>
                        <a:close/>
                      </a:path>
                    </a:pathLst>
                  </a:custGeom>
                  <a:solidFill>
                    <a:srgbClr val="F2F2F2">
                      <a:alpha val="38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7" name="Freeform 366">
                    <a:extLst>
                      <a:ext uri="{FF2B5EF4-FFF2-40B4-BE49-F238E27FC236}">
                        <a16:creationId xmlns:a16="http://schemas.microsoft.com/office/drawing/2014/main" id="{D671C03B-081D-4B4E-9ACA-742F38E8776A}"/>
                      </a:ext>
                    </a:extLst>
                  </p:cNvPr>
                  <p:cNvSpPr/>
                  <p:nvPr/>
                </p:nvSpPr>
                <p:spPr>
                  <a:xfrm>
                    <a:off x="3388841" y="1842318"/>
                    <a:ext cx="5059" cy="20235"/>
                  </a:xfrm>
                  <a:custGeom>
                    <a:avLst/>
                    <a:gdLst>
                      <a:gd name="connsiteX0" fmla="*/ 5060 w 5059"/>
                      <a:gd name="connsiteY0" fmla="*/ 18809 h 20235"/>
                      <a:gd name="connsiteX1" fmla="*/ 2465 w 5059"/>
                      <a:gd name="connsiteY1" fmla="*/ 20236 h 20235"/>
                      <a:gd name="connsiteX2" fmla="*/ 2465 w 5059"/>
                      <a:gd name="connsiteY2" fmla="*/ 20236 h 20235"/>
                      <a:gd name="connsiteX3" fmla="*/ 0 w 5059"/>
                      <a:gd name="connsiteY3" fmla="*/ 18809 h 20235"/>
                      <a:gd name="connsiteX4" fmla="*/ 0 w 5059"/>
                      <a:gd name="connsiteY4" fmla="*/ 1427 h 20235"/>
                      <a:gd name="connsiteX5" fmla="*/ 2465 w 5059"/>
                      <a:gd name="connsiteY5" fmla="*/ 0 h 20235"/>
                      <a:gd name="connsiteX6" fmla="*/ 2465 w 5059"/>
                      <a:gd name="connsiteY6" fmla="*/ 0 h 20235"/>
                      <a:gd name="connsiteX7" fmla="*/ 5060 w 5059"/>
                      <a:gd name="connsiteY7" fmla="*/ 1427 h 20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059" h="20235">
                        <a:moveTo>
                          <a:pt x="5060" y="18809"/>
                        </a:moveTo>
                        <a:cubicBezTo>
                          <a:pt x="5060" y="19587"/>
                          <a:pt x="3892" y="20236"/>
                          <a:pt x="2465" y="20236"/>
                        </a:cubicBezTo>
                        <a:lnTo>
                          <a:pt x="2465" y="20236"/>
                        </a:lnTo>
                        <a:cubicBezTo>
                          <a:pt x="1168" y="20236"/>
                          <a:pt x="0" y="19587"/>
                          <a:pt x="0" y="18809"/>
                        </a:cubicBezTo>
                        <a:lnTo>
                          <a:pt x="0" y="1427"/>
                        </a:lnTo>
                        <a:cubicBezTo>
                          <a:pt x="0" y="649"/>
                          <a:pt x="1168" y="0"/>
                          <a:pt x="2465" y="0"/>
                        </a:cubicBezTo>
                        <a:lnTo>
                          <a:pt x="2465" y="0"/>
                        </a:lnTo>
                        <a:cubicBezTo>
                          <a:pt x="3892" y="0"/>
                          <a:pt x="5060" y="0"/>
                          <a:pt x="5060" y="1427"/>
                        </a:cubicBezTo>
                        <a:close/>
                      </a:path>
                    </a:pathLst>
                  </a:custGeom>
                  <a:solidFill>
                    <a:srgbClr val="F2F2F2">
                      <a:alpha val="38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68" name="Freeform 367">
                    <a:extLst>
                      <a:ext uri="{FF2B5EF4-FFF2-40B4-BE49-F238E27FC236}">
                        <a16:creationId xmlns:a16="http://schemas.microsoft.com/office/drawing/2014/main" id="{6A30CCCB-798A-674E-8A54-1547798029D4}"/>
                      </a:ext>
                    </a:extLst>
                  </p:cNvPr>
                  <p:cNvSpPr/>
                  <p:nvPr/>
                </p:nvSpPr>
                <p:spPr>
                  <a:xfrm>
                    <a:off x="3402464" y="1849452"/>
                    <a:ext cx="141157" cy="198983"/>
                  </a:xfrm>
                  <a:custGeom>
                    <a:avLst/>
                    <a:gdLst>
                      <a:gd name="connsiteX0" fmla="*/ 141158 w 141157"/>
                      <a:gd name="connsiteY0" fmla="*/ 177840 h 198983"/>
                      <a:gd name="connsiteX1" fmla="*/ 141158 w 141157"/>
                      <a:gd name="connsiteY1" fmla="*/ 177840 h 198983"/>
                      <a:gd name="connsiteX2" fmla="*/ 141158 w 141157"/>
                      <a:gd name="connsiteY2" fmla="*/ 179007 h 198983"/>
                      <a:gd name="connsiteX3" fmla="*/ 121178 w 141157"/>
                      <a:gd name="connsiteY3" fmla="*/ 198984 h 198983"/>
                      <a:gd name="connsiteX4" fmla="*/ 0 w 141157"/>
                      <a:gd name="connsiteY4" fmla="*/ 198984 h 198983"/>
                      <a:gd name="connsiteX5" fmla="*/ 141158 w 141157"/>
                      <a:gd name="connsiteY5" fmla="*/ 0 h 198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1157" h="198983">
                        <a:moveTo>
                          <a:pt x="141158" y="177840"/>
                        </a:moveTo>
                        <a:lnTo>
                          <a:pt x="141158" y="177840"/>
                        </a:lnTo>
                        <a:lnTo>
                          <a:pt x="141158" y="179007"/>
                        </a:lnTo>
                        <a:cubicBezTo>
                          <a:pt x="141158" y="190040"/>
                          <a:pt x="132219" y="198984"/>
                          <a:pt x="121178" y="198984"/>
                        </a:cubicBezTo>
                        <a:lnTo>
                          <a:pt x="0" y="198984"/>
                        </a:lnTo>
                        <a:cubicBezTo>
                          <a:pt x="108204" y="140223"/>
                          <a:pt x="141158" y="0"/>
                          <a:pt x="141158" y="0"/>
                        </a:cubicBezTo>
                        <a:close/>
                      </a:path>
                    </a:pathLst>
                  </a:custGeom>
                  <a:solidFill>
                    <a:srgbClr val="5F6062">
                      <a:alpha val="15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9" name="Graphic 10">
                  <a:extLst>
                    <a:ext uri="{FF2B5EF4-FFF2-40B4-BE49-F238E27FC236}">
                      <a16:creationId xmlns:a16="http://schemas.microsoft.com/office/drawing/2014/main" id="{95BDB1B7-1D8F-E141-87FA-2105A3851FE4}"/>
                    </a:ext>
                  </a:extLst>
                </p:cNvPr>
                <p:cNvGrpSpPr/>
                <p:nvPr/>
              </p:nvGrpSpPr>
              <p:grpSpPr>
                <a:xfrm>
                  <a:off x="3569829" y="1775644"/>
                  <a:ext cx="161397" cy="272791"/>
                  <a:chOff x="3569829" y="1775644"/>
                  <a:chExt cx="161397" cy="272791"/>
                </a:xfrm>
                <a:solidFill>
                  <a:schemeClr val="accent1"/>
                </a:solidFill>
              </p:grpSpPr>
              <p:sp>
                <p:nvSpPr>
                  <p:cNvPr id="370" name="Freeform 369">
                    <a:extLst>
                      <a:ext uri="{FF2B5EF4-FFF2-40B4-BE49-F238E27FC236}">
                        <a16:creationId xmlns:a16="http://schemas.microsoft.com/office/drawing/2014/main" id="{DAFFE978-5217-BB40-AEAF-02EE2F2844E1}"/>
                      </a:ext>
                    </a:extLst>
                  </p:cNvPr>
                  <p:cNvSpPr/>
                  <p:nvPr/>
                </p:nvSpPr>
                <p:spPr>
                  <a:xfrm>
                    <a:off x="3570348" y="1817153"/>
                    <a:ext cx="160359" cy="231282"/>
                  </a:xfrm>
                  <a:custGeom>
                    <a:avLst/>
                    <a:gdLst>
                      <a:gd name="connsiteX0" fmla="*/ 160359 w 160359"/>
                      <a:gd name="connsiteY0" fmla="*/ 29316 h 231282"/>
                      <a:gd name="connsiteX1" fmla="*/ 160359 w 160359"/>
                      <a:gd name="connsiteY1" fmla="*/ 210139 h 231282"/>
                      <a:gd name="connsiteX2" fmla="*/ 160359 w 160359"/>
                      <a:gd name="connsiteY2" fmla="*/ 210139 h 231282"/>
                      <a:gd name="connsiteX3" fmla="*/ 160359 w 160359"/>
                      <a:gd name="connsiteY3" fmla="*/ 211307 h 231282"/>
                      <a:gd name="connsiteX4" fmla="*/ 140898 w 160359"/>
                      <a:gd name="connsiteY4" fmla="*/ 231283 h 231282"/>
                      <a:gd name="connsiteX5" fmla="*/ 19721 w 160359"/>
                      <a:gd name="connsiteY5" fmla="*/ 231283 h 231282"/>
                      <a:gd name="connsiteX6" fmla="*/ 0 w 160359"/>
                      <a:gd name="connsiteY6" fmla="*/ 211307 h 231282"/>
                      <a:gd name="connsiteX7" fmla="*/ 0 w 160359"/>
                      <a:gd name="connsiteY7" fmla="*/ 210139 h 231282"/>
                      <a:gd name="connsiteX8" fmla="*/ 0 w 160359"/>
                      <a:gd name="connsiteY8" fmla="*/ 210139 h 231282"/>
                      <a:gd name="connsiteX9" fmla="*/ 0 w 160359"/>
                      <a:gd name="connsiteY9" fmla="*/ 29316 h 231282"/>
                      <a:gd name="connsiteX10" fmla="*/ 0 w 160359"/>
                      <a:gd name="connsiteY10" fmla="*/ 29316 h 231282"/>
                      <a:gd name="connsiteX11" fmla="*/ 20629 w 160359"/>
                      <a:gd name="connsiteY11" fmla="*/ 12972 h 231282"/>
                      <a:gd name="connsiteX12" fmla="*/ 42814 w 160359"/>
                      <a:gd name="connsiteY12" fmla="*/ 12972 h 231282"/>
                      <a:gd name="connsiteX13" fmla="*/ 42814 w 160359"/>
                      <a:gd name="connsiteY13" fmla="*/ 0 h 231282"/>
                      <a:gd name="connsiteX14" fmla="*/ 117026 w 160359"/>
                      <a:gd name="connsiteY14" fmla="*/ 0 h 231282"/>
                      <a:gd name="connsiteX15" fmla="*/ 117026 w 160359"/>
                      <a:gd name="connsiteY15" fmla="*/ 12972 h 231282"/>
                      <a:gd name="connsiteX16" fmla="*/ 139212 w 160359"/>
                      <a:gd name="connsiteY16" fmla="*/ 12972 h 231282"/>
                      <a:gd name="connsiteX17" fmla="*/ 159840 w 160359"/>
                      <a:gd name="connsiteY17" fmla="*/ 29316 h 231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60359" h="231282">
                        <a:moveTo>
                          <a:pt x="160359" y="29316"/>
                        </a:moveTo>
                        <a:lnTo>
                          <a:pt x="160359" y="210139"/>
                        </a:lnTo>
                        <a:lnTo>
                          <a:pt x="160359" y="210139"/>
                        </a:lnTo>
                        <a:lnTo>
                          <a:pt x="160359" y="211307"/>
                        </a:lnTo>
                        <a:cubicBezTo>
                          <a:pt x="160359" y="222139"/>
                          <a:pt x="151732" y="231001"/>
                          <a:pt x="140898" y="231283"/>
                        </a:cubicBezTo>
                        <a:lnTo>
                          <a:pt x="19721" y="231283"/>
                        </a:lnTo>
                        <a:cubicBezTo>
                          <a:pt x="8783" y="231141"/>
                          <a:pt x="0" y="222239"/>
                          <a:pt x="0" y="211307"/>
                        </a:cubicBezTo>
                        <a:lnTo>
                          <a:pt x="0" y="210139"/>
                        </a:lnTo>
                        <a:lnTo>
                          <a:pt x="0" y="210139"/>
                        </a:lnTo>
                        <a:lnTo>
                          <a:pt x="0" y="29316"/>
                        </a:lnTo>
                        <a:lnTo>
                          <a:pt x="0" y="29316"/>
                        </a:lnTo>
                        <a:cubicBezTo>
                          <a:pt x="2270" y="19758"/>
                          <a:pt x="10807" y="13004"/>
                          <a:pt x="20629" y="12972"/>
                        </a:cubicBezTo>
                        <a:lnTo>
                          <a:pt x="42814" y="12972"/>
                        </a:lnTo>
                        <a:lnTo>
                          <a:pt x="42814" y="0"/>
                        </a:lnTo>
                        <a:lnTo>
                          <a:pt x="117026" y="0"/>
                        </a:lnTo>
                        <a:lnTo>
                          <a:pt x="117026" y="12972"/>
                        </a:lnTo>
                        <a:lnTo>
                          <a:pt x="139212" y="12972"/>
                        </a:lnTo>
                        <a:cubicBezTo>
                          <a:pt x="149059" y="12956"/>
                          <a:pt x="157609" y="19732"/>
                          <a:pt x="159840" y="29316"/>
                        </a:cubicBezTo>
                        <a:close/>
                      </a:path>
                    </a:pathLst>
                  </a:custGeom>
                  <a:solidFill>
                    <a:srgbClr val="E6E7E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1" name="Freeform 370">
                    <a:extLst>
                      <a:ext uri="{FF2B5EF4-FFF2-40B4-BE49-F238E27FC236}">
                        <a16:creationId xmlns:a16="http://schemas.microsoft.com/office/drawing/2014/main" id="{42466DDF-2D95-C941-B287-2B9C08A0E7B0}"/>
                      </a:ext>
                    </a:extLst>
                  </p:cNvPr>
                  <p:cNvSpPr/>
                  <p:nvPr/>
                </p:nvSpPr>
                <p:spPr>
                  <a:xfrm>
                    <a:off x="3570348" y="1846469"/>
                    <a:ext cx="160878" cy="201967"/>
                  </a:xfrm>
                  <a:custGeom>
                    <a:avLst/>
                    <a:gdLst>
                      <a:gd name="connsiteX0" fmla="*/ 160359 w 160878"/>
                      <a:gd name="connsiteY0" fmla="*/ 180824 h 201967"/>
                      <a:gd name="connsiteX1" fmla="*/ 160359 w 160878"/>
                      <a:gd name="connsiteY1" fmla="*/ 180824 h 201967"/>
                      <a:gd name="connsiteX2" fmla="*/ 160359 w 160878"/>
                      <a:gd name="connsiteY2" fmla="*/ 181991 h 201967"/>
                      <a:gd name="connsiteX3" fmla="*/ 140898 w 160878"/>
                      <a:gd name="connsiteY3" fmla="*/ 201967 h 201967"/>
                      <a:gd name="connsiteX4" fmla="*/ 19980 w 160878"/>
                      <a:gd name="connsiteY4" fmla="*/ 201967 h 201967"/>
                      <a:gd name="connsiteX5" fmla="*/ 0 w 160878"/>
                      <a:gd name="connsiteY5" fmla="*/ 181991 h 201967"/>
                      <a:gd name="connsiteX6" fmla="*/ 0 w 160878"/>
                      <a:gd name="connsiteY6" fmla="*/ 180824 h 201967"/>
                      <a:gd name="connsiteX7" fmla="*/ 0 w 160878"/>
                      <a:gd name="connsiteY7" fmla="*/ 180824 h 201967"/>
                      <a:gd name="connsiteX8" fmla="*/ 0 w 160878"/>
                      <a:gd name="connsiteY8" fmla="*/ 0 h 201967"/>
                      <a:gd name="connsiteX9" fmla="*/ 160878 w 160878"/>
                      <a:gd name="connsiteY9" fmla="*/ 0 h 201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60878" h="201967">
                        <a:moveTo>
                          <a:pt x="160359" y="180824"/>
                        </a:moveTo>
                        <a:lnTo>
                          <a:pt x="160359" y="180824"/>
                        </a:lnTo>
                        <a:lnTo>
                          <a:pt x="160359" y="181991"/>
                        </a:lnTo>
                        <a:cubicBezTo>
                          <a:pt x="160359" y="192824"/>
                          <a:pt x="151732" y="201686"/>
                          <a:pt x="140898" y="201967"/>
                        </a:cubicBezTo>
                        <a:lnTo>
                          <a:pt x="19980" y="201967"/>
                        </a:lnTo>
                        <a:cubicBezTo>
                          <a:pt x="8939" y="201967"/>
                          <a:pt x="0" y="193023"/>
                          <a:pt x="0" y="181991"/>
                        </a:cubicBezTo>
                        <a:lnTo>
                          <a:pt x="0" y="180824"/>
                        </a:lnTo>
                        <a:lnTo>
                          <a:pt x="0" y="180824"/>
                        </a:lnTo>
                        <a:lnTo>
                          <a:pt x="0" y="0"/>
                        </a:lnTo>
                        <a:lnTo>
                          <a:pt x="160878" y="0"/>
                        </a:lnTo>
                        <a:close/>
                      </a:path>
                    </a:pathLst>
                  </a:custGeom>
                  <a:solidFill>
                    <a:srgbClr val="7E8082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2" name="Freeform 371">
                    <a:extLst>
                      <a:ext uri="{FF2B5EF4-FFF2-40B4-BE49-F238E27FC236}">
                        <a16:creationId xmlns:a16="http://schemas.microsoft.com/office/drawing/2014/main" id="{44BF7CBF-15CC-5545-86C1-77162EF39635}"/>
                      </a:ext>
                    </a:extLst>
                  </p:cNvPr>
                  <p:cNvSpPr/>
                  <p:nvPr/>
                </p:nvSpPr>
                <p:spPr>
                  <a:xfrm>
                    <a:off x="3569829" y="1865926"/>
                    <a:ext cx="161008" cy="125434"/>
                  </a:xfrm>
                  <a:custGeom>
                    <a:avLst/>
                    <a:gdLst>
                      <a:gd name="connsiteX0" fmla="*/ 0 w 161008"/>
                      <a:gd name="connsiteY0" fmla="*/ 0 h 125434"/>
                      <a:gd name="connsiteX1" fmla="*/ 161008 w 161008"/>
                      <a:gd name="connsiteY1" fmla="*/ 0 h 125434"/>
                      <a:gd name="connsiteX2" fmla="*/ 161008 w 161008"/>
                      <a:gd name="connsiteY2" fmla="*/ 125435 h 125434"/>
                      <a:gd name="connsiteX3" fmla="*/ 0 w 161008"/>
                      <a:gd name="connsiteY3" fmla="*/ 125435 h 125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1008" h="125434">
                        <a:moveTo>
                          <a:pt x="0" y="0"/>
                        </a:moveTo>
                        <a:lnTo>
                          <a:pt x="161008" y="0"/>
                        </a:lnTo>
                        <a:lnTo>
                          <a:pt x="161008" y="125435"/>
                        </a:lnTo>
                        <a:lnTo>
                          <a:pt x="0" y="125435"/>
                        </a:lnTo>
                        <a:close/>
                      </a:path>
                    </a:pathLst>
                  </a:custGeom>
                  <a:solidFill>
                    <a:srgbClr val="F2EAE1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3" name="Freeform 372">
                    <a:extLst>
                      <a:ext uri="{FF2B5EF4-FFF2-40B4-BE49-F238E27FC236}">
                        <a16:creationId xmlns:a16="http://schemas.microsoft.com/office/drawing/2014/main" id="{5ACAB181-10F2-0542-AE59-F58EC91BD01F}"/>
                      </a:ext>
                    </a:extLst>
                  </p:cNvPr>
                  <p:cNvSpPr/>
                  <p:nvPr/>
                </p:nvSpPr>
                <p:spPr>
                  <a:xfrm>
                    <a:off x="3602005" y="1775644"/>
                    <a:ext cx="96526" cy="43843"/>
                  </a:xfrm>
                  <a:custGeom>
                    <a:avLst/>
                    <a:gdLst>
                      <a:gd name="connsiteX0" fmla="*/ 0 w 96526"/>
                      <a:gd name="connsiteY0" fmla="*/ 0 h 43843"/>
                      <a:gd name="connsiteX1" fmla="*/ 96527 w 96526"/>
                      <a:gd name="connsiteY1" fmla="*/ 0 h 43843"/>
                      <a:gd name="connsiteX2" fmla="*/ 96527 w 96526"/>
                      <a:gd name="connsiteY2" fmla="*/ 43844 h 43843"/>
                      <a:gd name="connsiteX3" fmla="*/ 0 w 96526"/>
                      <a:gd name="connsiteY3" fmla="*/ 43844 h 43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26" h="43843">
                        <a:moveTo>
                          <a:pt x="0" y="0"/>
                        </a:moveTo>
                        <a:lnTo>
                          <a:pt x="96527" y="0"/>
                        </a:lnTo>
                        <a:lnTo>
                          <a:pt x="96527" y="43844"/>
                        </a:lnTo>
                        <a:lnTo>
                          <a:pt x="0" y="43844"/>
                        </a:lnTo>
                        <a:close/>
                      </a:path>
                    </a:pathLst>
                  </a:custGeom>
                  <a:solidFill>
                    <a:srgbClr val="F79653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4" name="Freeform 373">
                    <a:extLst>
                      <a:ext uri="{FF2B5EF4-FFF2-40B4-BE49-F238E27FC236}">
                        <a16:creationId xmlns:a16="http://schemas.microsoft.com/office/drawing/2014/main" id="{EA9E5F85-DC07-8B40-8BEC-3BAB1EAF67E7}"/>
                      </a:ext>
                    </a:extLst>
                  </p:cNvPr>
                  <p:cNvSpPr/>
                  <p:nvPr/>
                </p:nvSpPr>
                <p:spPr>
                  <a:xfrm>
                    <a:off x="3579041" y="1999274"/>
                    <a:ext cx="4930" cy="35282"/>
                  </a:xfrm>
                  <a:custGeom>
                    <a:avLst/>
                    <a:gdLst>
                      <a:gd name="connsiteX0" fmla="*/ 4411 w 4930"/>
                      <a:gd name="connsiteY0" fmla="*/ 33078 h 35282"/>
                      <a:gd name="connsiteX1" fmla="*/ 2465 w 4930"/>
                      <a:gd name="connsiteY1" fmla="*/ 35283 h 35282"/>
                      <a:gd name="connsiteX2" fmla="*/ 2465 w 4930"/>
                      <a:gd name="connsiteY2" fmla="*/ 35283 h 35282"/>
                      <a:gd name="connsiteX3" fmla="*/ 0 w 4930"/>
                      <a:gd name="connsiteY3" fmla="*/ 32818 h 35282"/>
                      <a:gd name="connsiteX4" fmla="*/ 0 w 4930"/>
                      <a:gd name="connsiteY4" fmla="*/ 2465 h 35282"/>
                      <a:gd name="connsiteX5" fmla="*/ 2465 w 4930"/>
                      <a:gd name="connsiteY5" fmla="*/ 0 h 35282"/>
                      <a:gd name="connsiteX6" fmla="*/ 2465 w 4930"/>
                      <a:gd name="connsiteY6" fmla="*/ 0 h 35282"/>
                      <a:gd name="connsiteX7" fmla="*/ 4930 w 4930"/>
                      <a:gd name="connsiteY7" fmla="*/ 2465 h 35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930" h="35282">
                        <a:moveTo>
                          <a:pt x="4411" y="33078"/>
                        </a:moveTo>
                        <a:cubicBezTo>
                          <a:pt x="4281" y="34145"/>
                          <a:pt x="3503" y="35022"/>
                          <a:pt x="2465" y="35283"/>
                        </a:cubicBezTo>
                        <a:lnTo>
                          <a:pt x="2465" y="35283"/>
                        </a:lnTo>
                        <a:cubicBezTo>
                          <a:pt x="1103" y="35283"/>
                          <a:pt x="0" y="34179"/>
                          <a:pt x="0" y="32818"/>
                        </a:cubicBezTo>
                        <a:lnTo>
                          <a:pt x="0" y="2465"/>
                        </a:lnTo>
                        <a:cubicBezTo>
                          <a:pt x="0" y="1104"/>
                          <a:pt x="1103" y="0"/>
                          <a:pt x="2465" y="0"/>
                        </a:cubicBezTo>
                        <a:lnTo>
                          <a:pt x="2465" y="0"/>
                        </a:lnTo>
                        <a:cubicBezTo>
                          <a:pt x="3801" y="65"/>
                          <a:pt x="4865" y="1131"/>
                          <a:pt x="4930" y="2465"/>
                        </a:cubicBezTo>
                        <a:close/>
                      </a:path>
                    </a:pathLst>
                  </a:custGeom>
                  <a:solidFill>
                    <a:srgbClr val="F2F2F2">
                      <a:alpha val="38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5" name="Freeform 374">
                    <a:extLst>
                      <a:ext uri="{FF2B5EF4-FFF2-40B4-BE49-F238E27FC236}">
                        <a16:creationId xmlns:a16="http://schemas.microsoft.com/office/drawing/2014/main" id="{4D985912-8D2D-B343-9B90-00A6EBF10B40}"/>
                      </a:ext>
                    </a:extLst>
                  </p:cNvPr>
                  <p:cNvSpPr/>
                  <p:nvPr/>
                </p:nvSpPr>
                <p:spPr>
                  <a:xfrm>
                    <a:off x="3576446" y="1842318"/>
                    <a:ext cx="5059" cy="20235"/>
                  </a:xfrm>
                  <a:custGeom>
                    <a:avLst/>
                    <a:gdLst>
                      <a:gd name="connsiteX0" fmla="*/ 5060 w 5059"/>
                      <a:gd name="connsiteY0" fmla="*/ 18809 h 20235"/>
                      <a:gd name="connsiteX1" fmla="*/ 2595 w 5059"/>
                      <a:gd name="connsiteY1" fmla="*/ 20236 h 20235"/>
                      <a:gd name="connsiteX2" fmla="*/ 2595 w 5059"/>
                      <a:gd name="connsiteY2" fmla="*/ 20236 h 20235"/>
                      <a:gd name="connsiteX3" fmla="*/ 0 w 5059"/>
                      <a:gd name="connsiteY3" fmla="*/ 18809 h 20235"/>
                      <a:gd name="connsiteX4" fmla="*/ 0 w 5059"/>
                      <a:gd name="connsiteY4" fmla="*/ 1427 h 20235"/>
                      <a:gd name="connsiteX5" fmla="*/ 2595 w 5059"/>
                      <a:gd name="connsiteY5" fmla="*/ 0 h 20235"/>
                      <a:gd name="connsiteX6" fmla="*/ 2595 w 5059"/>
                      <a:gd name="connsiteY6" fmla="*/ 0 h 20235"/>
                      <a:gd name="connsiteX7" fmla="*/ 5060 w 5059"/>
                      <a:gd name="connsiteY7" fmla="*/ 1427 h 20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059" h="20235">
                        <a:moveTo>
                          <a:pt x="5060" y="18809"/>
                        </a:moveTo>
                        <a:cubicBezTo>
                          <a:pt x="5060" y="19587"/>
                          <a:pt x="3892" y="20236"/>
                          <a:pt x="2595" y="20236"/>
                        </a:cubicBezTo>
                        <a:lnTo>
                          <a:pt x="2595" y="20236"/>
                        </a:lnTo>
                        <a:cubicBezTo>
                          <a:pt x="1168" y="20236"/>
                          <a:pt x="0" y="19587"/>
                          <a:pt x="0" y="18809"/>
                        </a:cubicBezTo>
                        <a:lnTo>
                          <a:pt x="0" y="1427"/>
                        </a:lnTo>
                        <a:cubicBezTo>
                          <a:pt x="0" y="649"/>
                          <a:pt x="1168" y="0"/>
                          <a:pt x="2595" y="0"/>
                        </a:cubicBezTo>
                        <a:lnTo>
                          <a:pt x="2595" y="0"/>
                        </a:lnTo>
                        <a:cubicBezTo>
                          <a:pt x="3892" y="0"/>
                          <a:pt x="5060" y="0"/>
                          <a:pt x="5060" y="1427"/>
                        </a:cubicBezTo>
                        <a:close/>
                      </a:path>
                    </a:pathLst>
                  </a:custGeom>
                  <a:solidFill>
                    <a:srgbClr val="F2F2F2">
                      <a:alpha val="38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6" name="Freeform 375">
                    <a:extLst>
                      <a:ext uri="{FF2B5EF4-FFF2-40B4-BE49-F238E27FC236}">
                        <a16:creationId xmlns:a16="http://schemas.microsoft.com/office/drawing/2014/main" id="{3163A31F-4346-EB42-B77C-03DF2FE1CBAB}"/>
                      </a:ext>
                    </a:extLst>
                  </p:cNvPr>
                  <p:cNvSpPr/>
                  <p:nvPr/>
                </p:nvSpPr>
                <p:spPr>
                  <a:xfrm>
                    <a:off x="3590069" y="1849452"/>
                    <a:ext cx="140638" cy="198983"/>
                  </a:xfrm>
                  <a:custGeom>
                    <a:avLst/>
                    <a:gdLst>
                      <a:gd name="connsiteX0" fmla="*/ 140639 w 140638"/>
                      <a:gd name="connsiteY0" fmla="*/ 177840 h 198983"/>
                      <a:gd name="connsiteX1" fmla="*/ 140639 w 140638"/>
                      <a:gd name="connsiteY1" fmla="*/ 177840 h 198983"/>
                      <a:gd name="connsiteX2" fmla="*/ 140639 w 140638"/>
                      <a:gd name="connsiteY2" fmla="*/ 179007 h 198983"/>
                      <a:gd name="connsiteX3" fmla="*/ 121178 w 140638"/>
                      <a:gd name="connsiteY3" fmla="*/ 198984 h 198983"/>
                      <a:gd name="connsiteX4" fmla="*/ 0 w 140638"/>
                      <a:gd name="connsiteY4" fmla="*/ 198984 h 198983"/>
                      <a:gd name="connsiteX5" fmla="*/ 140639 w 140638"/>
                      <a:gd name="connsiteY5" fmla="*/ 0 h 198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0638" h="198983">
                        <a:moveTo>
                          <a:pt x="140639" y="177840"/>
                        </a:moveTo>
                        <a:lnTo>
                          <a:pt x="140639" y="177840"/>
                        </a:lnTo>
                        <a:lnTo>
                          <a:pt x="140639" y="179007"/>
                        </a:lnTo>
                        <a:cubicBezTo>
                          <a:pt x="140639" y="189840"/>
                          <a:pt x="132011" y="198702"/>
                          <a:pt x="121178" y="198984"/>
                        </a:cubicBezTo>
                        <a:lnTo>
                          <a:pt x="0" y="198984"/>
                        </a:lnTo>
                        <a:cubicBezTo>
                          <a:pt x="108204" y="140223"/>
                          <a:pt x="140639" y="0"/>
                          <a:pt x="140639" y="0"/>
                        </a:cubicBezTo>
                        <a:close/>
                      </a:path>
                    </a:pathLst>
                  </a:custGeom>
                  <a:solidFill>
                    <a:srgbClr val="5F6062">
                      <a:alpha val="15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7" name="Graphic 10">
                  <a:extLst>
                    <a:ext uri="{FF2B5EF4-FFF2-40B4-BE49-F238E27FC236}">
                      <a16:creationId xmlns:a16="http://schemas.microsoft.com/office/drawing/2014/main" id="{95BDB1B7-1D8F-E141-87FA-2105A3851FE4}"/>
                    </a:ext>
                  </a:extLst>
                </p:cNvPr>
                <p:cNvGrpSpPr/>
                <p:nvPr/>
              </p:nvGrpSpPr>
              <p:grpSpPr>
                <a:xfrm>
                  <a:off x="3756396" y="1775644"/>
                  <a:ext cx="161526" cy="272791"/>
                  <a:chOff x="3756396" y="1775644"/>
                  <a:chExt cx="161526" cy="272791"/>
                </a:xfrm>
                <a:solidFill>
                  <a:schemeClr val="accent1"/>
                </a:solidFill>
              </p:grpSpPr>
              <p:sp>
                <p:nvSpPr>
                  <p:cNvPr id="378" name="Freeform 377">
                    <a:extLst>
                      <a:ext uri="{FF2B5EF4-FFF2-40B4-BE49-F238E27FC236}">
                        <a16:creationId xmlns:a16="http://schemas.microsoft.com/office/drawing/2014/main" id="{6A1FC6E6-BB28-974A-9CB6-4375A0AFB4E3}"/>
                      </a:ext>
                    </a:extLst>
                  </p:cNvPr>
                  <p:cNvSpPr/>
                  <p:nvPr/>
                </p:nvSpPr>
                <p:spPr>
                  <a:xfrm>
                    <a:off x="3756396" y="1817153"/>
                    <a:ext cx="161397" cy="231282"/>
                  </a:xfrm>
                  <a:custGeom>
                    <a:avLst/>
                    <a:gdLst>
                      <a:gd name="connsiteX0" fmla="*/ 161397 w 161397"/>
                      <a:gd name="connsiteY0" fmla="*/ 29316 h 231282"/>
                      <a:gd name="connsiteX1" fmla="*/ 161397 w 161397"/>
                      <a:gd name="connsiteY1" fmla="*/ 210139 h 231282"/>
                      <a:gd name="connsiteX2" fmla="*/ 161397 w 161397"/>
                      <a:gd name="connsiteY2" fmla="*/ 210139 h 231282"/>
                      <a:gd name="connsiteX3" fmla="*/ 161397 w 161397"/>
                      <a:gd name="connsiteY3" fmla="*/ 211307 h 231282"/>
                      <a:gd name="connsiteX4" fmla="*/ 141417 w 161397"/>
                      <a:gd name="connsiteY4" fmla="*/ 231283 h 231282"/>
                      <a:gd name="connsiteX5" fmla="*/ 19721 w 161397"/>
                      <a:gd name="connsiteY5" fmla="*/ 231283 h 231282"/>
                      <a:gd name="connsiteX6" fmla="*/ 0 w 161397"/>
                      <a:gd name="connsiteY6" fmla="*/ 211307 h 231282"/>
                      <a:gd name="connsiteX7" fmla="*/ 0 w 161397"/>
                      <a:gd name="connsiteY7" fmla="*/ 210139 h 231282"/>
                      <a:gd name="connsiteX8" fmla="*/ 0 w 161397"/>
                      <a:gd name="connsiteY8" fmla="*/ 210139 h 231282"/>
                      <a:gd name="connsiteX9" fmla="*/ 0 w 161397"/>
                      <a:gd name="connsiteY9" fmla="*/ 29316 h 231282"/>
                      <a:gd name="connsiteX10" fmla="*/ 0 w 161397"/>
                      <a:gd name="connsiteY10" fmla="*/ 29316 h 231282"/>
                      <a:gd name="connsiteX11" fmla="*/ 20629 w 161397"/>
                      <a:gd name="connsiteY11" fmla="*/ 12972 h 231282"/>
                      <a:gd name="connsiteX12" fmla="*/ 42814 w 161397"/>
                      <a:gd name="connsiteY12" fmla="*/ 12972 h 231282"/>
                      <a:gd name="connsiteX13" fmla="*/ 42814 w 161397"/>
                      <a:gd name="connsiteY13" fmla="*/ 0 h 231282"/>
                      <a:gd name="connsiteX14" fmla="*/ 117026 w 161397"/>
                      <a:gd name="connsiteY14" fmla="*/ 0 h 231282"/>
                      <a:gd name="connsiteX15" fmla="*/ 117026 w 161397"/>
                      <a:gd name="connsiteY15" fmla="*/ 12972 h 231282"/>
                      <a:gd name="connsiteX16" fmla="*/ 139212 w 161397"/>
                      <a:gd name="connsiteY16" fmla="*/ 12972 h 231282"/>
                      <a:gd name="connsiteX17" fmla="*/ 159840 w 161397"/>
                      <a:gd name="connsiteY17" fmla="*/ 29316 h 231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61397" h="231282">
                        <a:moveTo>
                          <a:pt x="161397" y="29316"/>
                        </a:moveTo>
                        <a:lnTo>
                          <a:pt x="161397" y="210139"/>
                        </a:lnTo>
                        <a:lnTo>
                          <a:pt x="161397" y="210139"/>
                        </a:lnTo>
                        <a:lnTo>
                          <a:pt x="161397" y="211307"/>
                        </a:lnTo>
                        <a:cubicBezTo>
                          <a:pt x="161397" y="222339"/>
                          <a:pt x="152458" y="231283"/>
                          <a:pt x="141417" y="231283"/>
                        </a:cubicBezTo>
                        <a:lnTo>
                          <a:pt x="19721" y="231283"/>
                        </a:lnTo>
                        <a:cubicBezTo>
                          <a:pt x="8783" y="231141"/>
                          <a:pt x="0" y="222239"/>
                          <a:pt x="0" y="211307"/>
                        </a:cubicBezTo>
                        <a:lnTo>
                          <a:pt x="0" y="210139"/>
                        </a:lnTo>
                        <a:lnTo>
                          <a:pt x="0" y="210139"/>
                        </a:lnTo>
                        <a:lnTo>
                          <a:pt x="0" y="29316"/>
                        </a:lnTo>
                        <a:lnTo>
                          <a:pt x="0" y="29316"/>
                        </a:lnTo>
                        <a:cubicBezTo>
                          <a:pt x="2270" y="19758"/>
                          <a:pt x="10807" y="13004"/>
                          <a:pt x="20629" y="12972"/>
                        </a:cubicBezTo>
                        <a:lnTo>
                          <a:pt x="42814" y="12972"/>
                        </a:lnTo>
                        <a:lnTo>
                          <a:pt x="42814" y="0"/>
                        </a:lnTo>
                        <a:lnTo>
                          <a:pt x="117026" y="0"/>
                        </a:lnTo>
                        <a:lnTo>
                          <a:pt x="117026" y="12972"/>
                        </a:lnTo>
                        <a:lnTo>
                          <a:pt x="139212" y="12972"/>
                        </a:lnTo>
                        <a:cubicBezTo>
                          <a:pt x="149059" y="12956"/>
                          <a:pt x="157609" y="19732"/>
                          <a:pt x="159840" y="29316"/>
                        </a:cubicBezTo>
                        <a:close/>
                      </a:path>
                    </a:pathLst>
                  </a:custGeom>
                  <a:solidFill>
                    <a:srgbClr val="E6E7E7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79" name="Freeform 378">
                    <a:extLst>
                      <a:ext uri="{FF2B5EF4-FFF2-40B4-BE49-F238E27FC236}">
                        <a16:creationId xmlns:a16="http://schemas.microsoft.com/office/drawing/2014/main" id="{90EFAED1-B0BC-BA42-B8A1-F6B555871454}"/>
                      </a:ext>
                    </a:extLst>
                  </p:cNvPr>
                  <p:cNvSpPr/>
                  <p:nvPr/>
                </p:nvSpPr>
                <p:spPr>
                  <a:xfrm>
                    <a:off x="3756915" y="1846469"/>
                    <a:ext cx="160878" cy="201967"/>
                  </a:xfrm>
                  <a:custGeom>
                    <a:avLst/>
                    <a:gdLst>
                      <a:gd name="connsiteX0" fmla="*/ 160878 w 160878"/>
                      <a:gd name="connsiteY0" fmla="*/ 180824 h 201967"/>
                      <a:gd name="connsiteX1" fmla="*/ 160878 w 160878"/>
                      <a:gd name="connsiteY1" fmla="*/ 180824 h 201967"/>
                      <a:gd name="connsiteX2" fmla="*/ 160878 w 160878"/>
                      <a:gd name="connsiteY2" fmla="*/ 181991 h 201967"/>
                      <a:gd name="connsiteX3" fmla="*/ 140898 w 160878"/>
                      <a:gd name="connsiteY3" fmla="*/ 201967 h 201967"/>
                      <a:gd name="connsiteX4" fmla="*/ 19980 w 160878"/>
                      <a:gd name="connsiteY4" fmla="*/ 201967 h 201967"/>
                      <a:gd name="connsiteX5" fmla="*/ 0 w 160878"/>
                      <a:gd name="connsiteY5" fmla="*/ 181991 h 201967"/>
                      <a:gd name="connsiteX6" fmla="*/ 0 w 160878"/>
                      <a:gd name="connsiteY6" fmla="*/ 180824 h 201967"/>
                      <a:gd name="connsiteX7" fmla="*/ 0 w 160878"/>
                      <a:gd name="connsiteY7" fmla="*/ 180824 h 201967"/>
                      <a:gd name="connsiteX8" fmla="*/ 0 w 160878"/>
                      <a:gd name="connsiteY8" fmla="*/ 0 h 201967"/>
                      <a:gd name="connsiteX9" fmla="*/ 160878 w 160878"/>
                      <a:gd name="connsiteY9" fmla="*/ 0 h 201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60878" h="201967">
                        <a:moveTo>
                          <a:pt x="160878" y="180824"/>
                        </a:moveTo>
                        <a:lnTo>
                          <a:pt x="160878" y="180824"/>
                        </a:lnTo>
                        <a:lnTo>
                          <a:pt x="160878" y="181991"/>
                        </a:lnTo>
                        <a:cubicBezTo>
                          <a:pt x="160878" y="193023"/>
                          <a:pt x="151939" y="201967"/>
                          <a:pt x="140898" y="201967"/>
                        </a:cubicBezTo>
                        <a:lnTo>
                          <a:pt x="19980" y="201967"/>
                        </a:lnTo>
                        <a:cubicBezTo>
                          <a:pt x="8939" y="201967"/>
                          <a:pt x="0" y="193023"/>
                          <a:pt x="0" y="181991"/>
                        </a:cubicBezTo>
                        <a:lnTo>
                          <a:pt x="0" y="180824"/>
                        </a:lnTo>
                        <a:lnTo>
                          <a:pt x="0" y="180824"/>
                        </a:lnTo>
                        <a:lnTo>
                          <a:pt x="0" y="0"/>
                        </a:lnTo>
                        <a:lnTo>
                          <a:pt x="160878" y="0"/>
                        </a:lnTo>
                        <a:close/>
                      </a:path>
                    </a:pathLst>
                  </a:custGeom>
                  <a:solidFill>
                    <a:srgbClr val="7E8082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0" name="Freeform 379">
                    <a:extLst>
                      <a:ext uri="{FF2B5EF4-FFF2-40B4-BE49-F238E27FC236}">
                        <a16:creationId xmlns:a16="http://schemas.microsoft.com/office/drawing/2014/main" id="{94A55B0A-C66A-4C4D-BADA-2FE2874B4C33}"/>
                      </a:ext>
                    </a:extLst>
                  </p:cNvPr>
                  <p:cNvSpPr/>
                  <p:nvPr/>
                </p:nvSpPr>
                <p:spPr>
                  <a:xfrm>
                    <a:off x="3756915" y="1865926"/>
                    <a:ext cx="161008" cy="125434"/>
                  </a:xfrm>
                  <a:custGeom>
                    <a:avLst/>
                    <a:gdLst>
                      <a:gd name="connsiteX0" fmla="*/ 0 w 161008"/>
                      <a:gd name="connsiteY0" fmla="*/ 0 h 125434"/>
                      <a:gd name="connsiteX1" fmla="*/ 161008 w 161008"/>
                      <a:gd name="connsiteY1" fmla="*/ 0 h 125434"/>
                      <a:gd name="connsiteX2" fmla="*/ 161008 w 161008"/>
                      <a:gd name="connsiteY2" fmla="*/ 125435 h 125434"/>
                      <a:gd name="connsiteX3" fmla="*/ 0 w 161008"/>
                      <a:gd name="connsiteY3" fmla="*/ 125435 h 125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1008" h="125434">
                        <a:moveTo>
                          <a:pt x="0" y="0"/>
                        </a:moveTo>
                        <a:lnTo>
                          <a:pt x="161008" y="0"/>
                        </a:lnTo>
                        <a:lnTo>
                          <a:pt x="161008" y="125435"/>
                        </a:lnTo>
                        <a:lnTo>
                          <a:pt x="0" y="125435"/>
                        </a:lnTo>
                        <a:close/>
                      </a:path>
                    </a:pathLst>
                  </a:custGeom>
                  <a:solidFill>
                    <a:srgbClr val="F2EAE1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1" name="Freeform 380">
                    <a:extLst>
                      <a:ext uri="{FF2B5EF4-FFF2-40B4-BE49-F238E27FC236}">
                        <a16:creationId xmlns:a16="http://schemas.microsoft.com/office/drawing/2014/main" id="{679A8BE6-633E-0B41-AB63-03F544BAAE44}"/>
                      </a:ext>
                    </a:extLst>
                  </p:cNvPr>
                  <p:cNvSpPr/>
                  <p:nvPr/>
                </p:nvSpPr>
                <p:spPr>
                  <a:xfrm>
                    <a:off x="3789091" y="1775644"/>
                    <a:ext cx="96526" cy="43843"/>
                  </a:xfrm>
                  <a:custGeom>
                    <a:avLst/>
                    <a:gdLst>
                      <a:gd name="connsiteX0" fmla="*/ 0 w 96526"/>
                      <a:gd name="connsiteY0" fmla="*/ 0 h 43843"/>
                      <a:gd name="connsiteX1" fmla="*/ 96527 w 96526"/>
                      <a:gd name="connsiteY1" fmla="*/ 0 h 43843"/>
                      <a:gd name="connsiteX2" fmla="*/ 96527 w 96526"/>
                      <a:gd name="connsiteY2" fmla="*/ 43844 h 43843"/>
                      <a:gd name="connsiteX3" fmla="*/ 0 w 96526"/>
                      <a:gd name="connsiteY3" fmla="*/ 43844 h 43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26" h="43843">
                        <a:moveTo>
                          <a:pt x="0" y="0"/>
                        </a:moveTo>
                        <a:lnTo>
                          <a:pt x="96527" y="0"/>
                        </a:lnTo>
                        <a:lnTo>
                          <a:pt x="96527" y="43844"/>
                        </a:lnTo>
                        <a:lnTo>
                          <a:pt x="0" y="43844"/>
                        </a:lnTo>
                        <a:close/>
                      </a:path>
                    </a:pathLst>
                  </a:custGeom>
                  <a:solidFill>
                    <a:srgbClr val="F79653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2" name="Freeform 381">
                    <a:extLst>
                      <a:ext uri="{FF2B5EF4-FFF2-40B4-BE49-F238E27FC236}">
                        <a16:creationId xmlns:a16="http://schemas.microsoft.com/office/drawing/2014/main" id="{B74BBDCD-DF18-E646-A765-54DF8EA6C909}"/>
                      </a:ext>
                    </a:extLst>
                  </p:cNvPr>
                  <p:cNvSpPr/>
                  <p:nvPr/>
                </p:nvSpPr>
                <p:spPr>
                  <a:xfrm>
                    <a:off x="3765608" y="1999274"/>
                    <a:ext cx="4930" cy="35542"/>
                  </a:xfrm>
                  <a:custGeom>
                    <a:avLst/>
                    <a:gdLst>
                      <a:gd name="connsiteX0" fmla="*/ 4930 w 4930"/>
                      <a:gd name="connsiteY0" fmla="*/ 33078 h 35542"/>
                      <a:gd name="connsiteX1" fmla="*/ 2465 w 4930"/>
                      <a:gd name="connsiteY1" fmla="*/ 35542 h 35542"/>
                      <a:gd name="connsiteX2" fmla="*/ 2465 w 4930"/>
                      <a:gd name="connsiteY2" fmla="*/ 35542 h 35542"/>
                      <a:gd name="connsiteX3" fmla="*/ 0 w 4930"/>
                      <a:gd name="connsiteY3" fmla="*/ 33078 h 35542"/>
                      <a:gd name="connsiteX4" fmla="*/ 0 w 4930"/>
                      <a:gd name="connsiteY4" fmla="*/ 2465 h 35542"/>
                      <a:gd name="connsiteX5" fmla="*/ 2465 w 4930"/>
                      <a:gd name="connsiteY5" fmla="*/ 0 h 35542"/>
                      <a:gd name="connsiteX6" fmla="*/ 2465 w 4930"/>
                      <a:gd name="connsiteY6" fmla="*/ 0 h 35542"/>
                      <a:gd name="connsiteX7" fmla="*/ 4930 w 4930"/>
                      <a:gd name="connsiteY7" fmla="*/ 2465 h 35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930" h="35542">
                        <a:moveTo>
                          <a:pt x="4930" y="33078"/>
                        </a:moveTo>
                        <a:cubicBezTo>
                          <a:pt x="4865" y="34411"/>
                          <a:pt x="3801" y="35477"/>
                          <a:pt x="2465" y="35542"/>
                        </a:cubicBezTo>
                        <a:lnTo>
                          <a:pt x="2465" y="35542"/>
                        </a:lnTo>
                        <a:cubicBezTo>
                          <a:pt x="1103" y="35542"/>
                          <a:pt x="0" y="34438"/>
                          <a:pt x="0" y="33078"/>
                        </a:cubicBezTo>
                        <a:lnTo>
                          <a:pt x="0" y="2465"/>
                        </a:lnTo>
                        <a:cubicBezTo>
                          <a:pt x="0" y="1104"/>
                          <a:pt x="1103" y="0"/>
                          <a:pt x="2465" y="0"/>
                        </a:cubicBezTo>
                        <a:lnTo>
                          <a:pt x="2465" y="0"/>
                        </a:lnTo>
                        <a:cubicBezTo>
                          <a:pt x="3801" y="65"/>
                          <a:pt x="4865" y="1131"/>
                          <a:pt x="4930" y="2465"/>
                        </a:cubicBezTo>
                        <a:close/>
                      </a:path>
                    </a:pathLst>
                  </a:custGeom>
                  <a:solidFill>
                    <a:srgbClr val="F2F2F2">
                      <a:alpha val="38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3" name="Freeform 382">
                    <a:extLst>
                      <a:ext uri="{FF2B5EF4-FFF2-40B4-BE49-F238E27FC236}">
                        <a16:creationId xmlns:a16="http://schemas.microsoft.com/office/drawing/2014/main" id="{DB70C925-374B-B94D-8DAE-BAD18FD44D77}"/>
                      </a:ext>
                    </a:extLst>
                  </p:cNvPr>
                  <p:cNvSpPr/>
                  <p:nvPr/>
                </p:nvSpPr>
                <p:spPr>
                  <a:xfrm>
                    <a:off x="3763143" y="1842318"/>
                    <a:ext cx="4930" cy="20235"/>
                  </a:xfrm>
                  <a:custGeom>
                    <a:avLst/>
                    <a:gdLst>
                      <a:gd name="connsiteX0" fmla="*/ 4930 w 4930"/>
                      <a:gd name="connsiteY0" fmla="*/ 18809 h 20235"/>
                      <a:gd name="connsiteX1" fmla="*/ 2465 w 4930"/>
                      <a:gd name="connsiteY1" fmla="*/ 20236 h 20235"/>
                      <a:gd name="connsiteX2" fmla="*/ 2465 w 4930"/>
                      <a:gd name="connsiteY2" fmla="*/ 20236 h 20235"/>
                      <a:gd name="connsiteX3" fmla="*/ 0 w 4930"/>
                      <a:gd name="connsiteY3" fmla="*/ 18809 h 20235"/>
                      <a:gd name="connsiteX4" fmla="*/ 0 w 4930"/>
                      <a:gd name="connsiteY4" fmla="*/ 1427 h 20235"/>
                      <a:gd name="connsiteX5" fmla="*/ 2465 w 4930"/>
                      <a:gd name="connsiteY5" fmla="*/ 0 h 20235"/>
                      <a:gd name="connsiteX6" fmla="*/ 2465 w 4930"/>
                      <a:gd name="connsiteY6" fmla="*/ 0 h 20235"/>
                      <a:gd name="connsiteX7" fmla="*/ 4930 w 4930"/>
                      <a:gd name="connsiteY7" fmla="*/ 1427 h 20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930" h="20235">
                        <a:moveTo>
                          <a:pt x="4930" y="18809"/>
                        </a:moveTo>
                        <a:cubicBezTo>
                          <a:pt x="4930" y="19587"/>
                          <a:pt x="3762" y="20236"/>
                          <a:pt x="2465" y="20236"/>
                        </a:cubicBezTo>
                        <a:lnTo>
                          <a:pt x="2465" y="20236"/>
                        </a:lnTo>
                        <a:cubicBezTo>
                          <a:pt x="1038" y="20236"/>
                          <a:pt x="0" y="19587"/>
                          <a:pt x="0" y="18809"/>
                        </a:cubicBezTo>
                        <a:lnTo>
                          <a:pt x="0" y="1427"/>
                        </a:lnTo>
                        <a:cubicBezTo>
                          <a:pt x="0" y="649"/>
                          <a:pt x="1038" y="0"/>
                          <a:pt x="2465" y="0"/>
                        </a:cubicBezTo>
                        <a:lnTo>
                          <a:pt x="2465" y="0"/>
                        </a:lnTo>
                        <a:cubicBezTo>
                          <a:pt x="3762" y="0"/>
                          <a:pt x="4930" y="0"/>
                          <a:pt x="4930" y="1427"/>
                        </a:cubicBezTo>
                        <a:close/>
                      </a:path>
                    </a:pathLst>
                  </a:custGeom>
                  <a:solidFill>
                    <a:srgbClr val="F2F2F2">
                      <a:alpha val="38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84" name="Freeform 383">
                    <a:extLst>
                      <a:ext uri="{FF2B5EF4-FFF2-40B4-BE49-F238E27FC236}">
                        <a16:creationId xmlns:a16="http://schemas.microsoft.com/office/drawing/2014/main" id="{16FAA7D6-D0FA-8744-98A3-8E16C4297BE8}"/>
                      </a:ext>
                    </a:extLst>
                  </p:cNvPr>
                  <p:cNvSpPr/>
                  <p:nvPr/>
                </p:nvSpPr>
                <p:spPr>
                  <a:xfrm>
                    <a:off x="3776117" y="1849452"/>
                    <a:ext cx="141676" cy="198983"/>
                  </a:xfrm>
                  <a:custGeom>
                    <a:avLst/>
                    <a:gdLst>
                      <a:gd name="connsiteX0" fmla="*/ 141677 w 141676"/>
                      <a:gd name="connsiteY0" fmla="*/ 177840 h 198983"/>
                      <a:gd name="connsiteX1" fmla="*/ 141677 w 141676"/>
                      <a:gd name="connsiteY1" fmla="*/ 177840 h 198983"/>
                      <a:gd name="connsiteX2" fmla="*/ 141677 w 141676"/>
                      <a:gd name="connsiteY2" fmla="*/ 179007 h 198983"/>
                      <a:gd name="connsiteX3" fmla="*/ 121697 w 141676"/>
                      <a:gd name="connsiteY3" fmla="*/ 198984 h 198983"/>
                      <a:gd name="connsiteX4" fmla="*/ 0 w 141676"/>
                      <a:gd name="connsiteY4" fmla="*/ 198984 h 198983"/>
                      <a:gd name="connsiteX5" fmla="*/ 141158 w 141676"/>
                      <a:gd name="connsiteY5" fmla="*/ 0 h 198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1676" h="198983">
                        <a:moveTo>
                          <a:pt x="141677" y="177840"/>
                        </a:moveTo>
                        <a:lnTo>
                          <a:pt x="141677" y="177840"/>
                        </a:lnTo>
                        <a:lnTo>
                          <a:pt x="141677" y="179007"/>
                        </a:lnTo>
                        <a:cubicBezTo>
                          <a:pt x="141677" y="190040"/>
                          <a:pt x="132738" y="198984"/>
                          <a:pt x="121697" y="198984"/>
                        </a:cubicBezTo>
                        <a:lnTo>
                          <a:pt x="0" y="198984"/>
                        </a:lnTo>
                        <a:cubicBezTo>
                          <a:pt x="108333" y="140223"/>
                          <a:pt x="141158" y="0"/>
                          <a:pt x="141158" y="0"/>
                        </a:cubicBezTo>
                        <a:close/>
                      </a:path>
                    </a:pathLst>
                  </a:custGeom>
                  <a:solidFill>
                    <a:srgbClr val="5F6062">
                      <a:alpha val="15000"/>
                    </a:srgbClr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85" name="Freeform 384">
                  <a:extLst>
                    <a:ext uri="{FF2B5EF4-FFF2-40B4-BE49-F238E27FC236}">
                      <a16:creationId xmlns:a16="http://schemas.microsoft.com/office/drawing/2014/main" id="{D0F9F46B-BB36-D24A-AD00-2C6840AFF007}"/>
                    </a:ext>
                  </a:extLst>
                </p:cNvPr>
                <p:cNvSpPr/>
                <p:nvPr/>
              </p:nvSpPr>
              <p:spPr>
                <a:xfrm>
                  <a:off x="6070189" y="1866833"/>
                  <a:ext cx="14272" cy="38657"/>
                </a:xfrm>
                <a:custGeom>
                  <a:avLst/>
                  <a:gdLst>
                    <a:gd name="connsiteX0" fmla="*/ 14272 w 14272"/>
                    <a:gd name="connsiteY0" fmla="*/ 31522 h 38657"/>
                    <a:gd name="connsiteX1" fmla="*/ 7395 w 14272"/>
                    <a:gd name="connsiteY1" fmla="*/ 38656 h 38657"/>
                    <a:gd name="connsiteX2" fmla="*/ 7136 w 14272"/>
                    <a:gd name="connsiteY2" fmla="*/ 38656 h 38657"/>
                    <a:gd name="connsiteX3" fmla="*/ 7136 w 14272"/>
                    <a:gd name="connsiteY3" fmla="*/ 38656 h 38657"/>
                    <a:gd name="connsiteX4" fmla="*/ 0 w 14272"/>
                    <a:gd name="connsiteY4" fmla="*/ 31522 h 38657"/>
                    <a:gd name="connsiteX5" fmla="*/ 0 w 14272"/>
                    <a:gd name="connsiteY5" fmla="*/ 7136 h 38657"/>
                    <a:gd name="connsiteX6" fmla="*/ 7136 w 14272"/>
                    <a:gd name="connsiteY6" fmla="*/ 1 h 38657"/>
                    <a:gd name="connsiteX7" fmla="*/ 7136 w 14272"/>
                    <a:gd name="connsiteY7" fmla="*/ 1 h 38657"/>
                    <a:gd name="connsiteX8" fmla="*/ 14272 w 14272"/>
                    <a:gd name="connsiteY8" fmla="*/ 6874 h 38657"/>
                    <a:gd name="connsiteX9" fmla="*/ 14272 w 14272"/>
                    <a:gd name="connsiteY9" fmla="*/ 7136 h 38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72" h="38657">
                      <a:moveTo>
                        <a:pt x="14272" y="31522"/>
                      </a:moveTo>
                      <a:cubicBezTo>
                        <a:pt x="14349" y="35390"/>
                        <a:pt x="11261" y="38584"/>
                        <a:pt x="7395" y="38656"/>
                      </a:cubicBezTo>
                      <a:cubicBezTo>
                        <a:pt x="7304" y="38658"/>
                        <a:pt x="7227" y="38658"/>
                        <a:pt x="7136" y="38656"/>
                      </a:cubicBezTo>
                      <a:lnTo>
                        <a:pt x="7136" y="38656"/>
                      </a:lnTo>
                      <a:cubicBezTo>
                        <a:pt x="3192" y="38656"/>
                        <a:pt x="0" y="35463"/>
                        <a:pt x="0" y="31522"/>
                      </a:cubicBezTo>
                      <a:lnTo>
                        <a:pt x="0" y="7136"/>
                      </a:lnTo>
                      <a:cubicBezTo>
                        <a:pt x="0" y="3195"/>
                        <a:pt x="3192" y="1"/>
                        <a:pt x="7136" y="1"/>
                      </a:cubicBezTo>
                      <a:lnTo>
                        <a:pt x="7136" y="1"/>
                      </a:lnTo>
                      <a:cubicBezTo>
                        <a:pt x="11002" y="-71"/>
                        <a:pt x="14194" y="3005"/>
                        <a:pt x="14272" y="6874"/>
                      </a:cubicBezTo>
                      <a:cubicBezTo>
                        <a:pt x="14272" y="6960"/>
                        <a:pt x="14272" y="7049"/>
                        <a:pt x="14272" y="7136"/>
                      </a:cubicBezTo>
                      <a:close/>
                    </a:path>
                  </a:pathLst>
                </a:custGeom>
                <a:solidFill>
                  <a:srgbClr val="E2444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6" name="Freeform 385">
                  <a:extLst>
                    <a:ext uri="{FF2B5EF4-FFF2-40B4-BE49-F238E27FC236}">
                      <a16:creationId xmlns:a16="http://schemas.microsoft.com/office/drawing/2014/main" id="{389327AE-6B1A-CF4C-ACA9-A87F54C92B2D}"/>
                    </a:ext>
                  </a:extLst>
                </p:cNvPr>
                <p:cNvSpPr/>
                <p:nvPr/>
              </p:nvSpPr>
              <p:spPr>
                <a:xfrm>
                  <a:off x="6040608" y="1907306"/>
                  <a:ext cx="73611" cy="141130"/>
                </a:xfrm>
                <a:custGeom>
                  <a:avLst/>
                  <a:gdLst>
                    <a:gd name="connsiteX0" fmla="*/ 73563 w 73611"/>
                    <a:gd name="connsiteY0" fmla="*/ 47346 h 141130"/>
                    <a:gd name="connsiteX1" fmla="*/ 73563 w 73611"/>
                    <a:gd name="connsiteY1" fmla="*/ 141131 h 141130"/>
                    <a:gd name="connsiteX2" fmla="*/ 0 w 73611"/>
                    <a:gd name="connsiteY2" fmla="*/ 141131 h 141130"/>
                    <a:gd name="connsiteX3" fmla="*/ 0 w 73611"/>
                    <a:gd name="connsiteY3" fmla="*/ 47346 h 141130"/>
                    <a:gd name="connsiteX4" fmla="*/ 23873 w 73611"/>
                    <a:gd name="connsiteY4" fmla="*/ 12972 h 141130"/>
                    <a:gd name="connsiteX5" fmla="*/ 23873 w 73611"/>
                    <a:gd name="connsiteY5" fmla="*/ 0 h 141130"/>
                    <a:gd name="connsiteX6" fmla="*/ 49821 w 73611"/>
                    <a:gd name="connsiteY6" fmla="*/ 0 h 141130"/>
                    <a:gd name="connsiteX7" fmla="*/ 49821 w 73611"/>
                    <a:gd name="connsiteY7" fmla="*/ 12972 h 141130"/>
                    <a:gd name="connsiteX8" fmla="*/ 73563 w 73611"/>
                    <a:gd name="connsiteY8" fmla="*/ 43844 h 141130"/>
                    <a:gd name="connsiteX9" fmla="*/ 73563 w 73611"/>
                    <a:gd name="connsiteY9" fmla="*/ 47346 h 14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3611" h="141130">
                      <a:moveTo>
                        <a:pt x="73563" y="47346"/>
                      </a:moveTo>
                      <a:lnTo>
                        <a:pt x="73563" y="141131"/>
                      </a:lnTo>
                      <a:lnTo>
                        <a:pt x="0" y="141131"/>
                      </a:lnTo>
                      <a:lnTo>
                        <a:pt x="0" y="47346"/>
                      </a:lnTo>
                      <a:cubicBezTo>
                        <a:pt x="-65" y="32007"/>
                        <a:pt x="9471" y="18267"/>
                        <a:pt x="23873" y="12972"/>
                      </a:cubicBezTo>
                      <a:lnTo>
                        <a:pt x="23873" y="0"/>
                      </a:lnTo>
                      <a:lnTo>
                        <a:pt x="49821" y="0"/>
                      </a:lnTo>
                      <a:lnTo>
                        <a:pt x="49821" y="12972"/>
                      </a:lnTo>
                      <a:cubicBezTo>
                        <a:pt x="62976" y="17897"/>
                        <a:pt x="72175" y="29870"/>
                        <a:pt x="73563" y="43844"/>
                      </a:cubicBezTo>
                      <a:cubicBezTo>
                        <a:pt x="73628" y="45010"/>
                        <a:pt x="73628" y="46180"/>
                        <a:pt x="73563" y="47346"/>
                      </a:cubicBezTo>
                      <a:close/>
                    </a:path>
                  </a:pathLst>
                </a:custGeom>
                <a:solidFill>
                  <a:srgbClr val="E2444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7" name="Freeform 386">
                  <a:extLst>
                    <a:ext uri="{FF2B5EF4-FFF2-40B4-BE49-F238E27FC236}">
                      <a16:creationId xmlns:a16="http://schemas.microsoft.com/office/drawing/2014/main" id="{AA19650B-AE16-4D4D-9C83-4EA778FF9B8B}"/>
                    </a:ext>
                  </a:extLst>
                </p:cNvPr>
                <p:cNvSpPr/>
                <p:nvPr/>
              </p:nvSpPr>
              <p:spPr>
                <a:xfrm>
                  <a:off x="6059161" y="1888626"/>
                  <a:ext cx="36457" cy="19846"/>
                </a:xfrm>
                <a:custGeom>
                  <a:avLst/>
                  <a:gdLst>
                    <a:gd name="connsiteX0" fmla="*/ 0 w 36457"/>
                    <a:gd name="connsiteY0" fmla="*/ 0 h 19846"/>
                    <a:gd name="connsiteX1" fmla="*/ 36457 w 36457"/>
                    <a:gd name="connsiteY1" fmla="*/ 0 h 19846"/>
                    <a:gd name="connsiteX2" fmla="*/ 36457 w 36457"/>
                    <a:gd name="connsiteY2" fmla="*/ 19846 h 19846"/>
                    <a:gd name="connsiteX3" fmla="*/ 0 w 36457"/>
                    <a:gd name="connsiteY3" fmla="*/ 19846 h 19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57" h="19846">
                      <a:moveTo>
                        <a:pt x="0" y="0"/>
                      </a:moveTo>
                      <a:lnTo>
                        <a:pt x="36457" y="0"/>
                      </a:lnTo>
                      <a:lnTo>
                        <a:pt x="36457" y="19846"/>
                      </a:lnTo>
                      <a:lnTo>
                        <a:pt x="0" y="19846"/>
                      </a:lnTo>
                      <a:close/>
                    </a:path>
                  </a:pathLst>
                </a:custGeom>
                <a:solidFill>
                  <a:srgbClr val="96704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8" name="Freeform 387">
                  <a:extLst>
                    <a:ext uri="{FF2B5EF4-FFF2-40B4-BE49-F238E27FC236}">
                      <a16:creationId xmlns:a16="http://schemas.microsoft.com/office/drawing/2014/main" id="{2CBAC466-A958-084E-9665-D1283352DCC4}"/>
                    </a:ext>
                  </a:extLst>
                </p:cNvPr>
                <p:cNvSpPr/>
                <p:nvPr/>
              </p:nvSpPr>
              <p:spPr>
                <a:xfrm>
                  <a:off x="6059161" y="1884994"/>
                  <a:ext cx="5968" cy="23737"/>
                </a:xfrm>
                <a:custGeom>
                  <a:avLst/>
                  <a:gdLst>
                    <a:gd name="connsiteX0" fmla="*/ 0 w 5968"/>
                    <a:gd name="connsiteY0" fmla="*/ 0 h 23737"/>
                    <a:gd name="connsiteX1" fmla="*/ 5968 w 5968"/>
                    <a:gd name="connsiteY1" fmla="*/ 0 h 23737"/>
                    <a:gd name="connsiteX2" fmla="*/ 5968 w 5968"/>
                    <a:gd name="connsiteY2" fmla="*/ 23738 h 23737"/>
                    <a:gd name="connsiteX3" fmla="*/ 0 w 5968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68" h="23737">
                      <a:moveTo>
                        <a:pt x="0" y="0"/>
                      </a:moveTo>
                      <a:lnTo>
                        <a:pt x="5968" y="0"/>
                      </a:lnTo>
                      <a:lnTo>
                        <a:pt x="596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9" name="Freeform 388">
                  <a:extLst>
                    <a:ext uri="{FF2B5EF4-FFF2-40B4-BE49-F238E27FC236}">
                      <a16:creationId xmlns:a16="http://schemas.microsoft.com/office/drawing/2014/main" id="{29E01E32-CB47-364B-926E-B925E1EFC3F4}"/>
                    </a:ext>
                  </a:extLst>
                </p:cNvPr>
                <p:cNvSpPr/>
                <p:nvPr/>
              </p:nvSpPr>
              <p:spPr>
                <a:xfrm>
                  <a:off x="6069281" y="1884994"/>
                  <a:ext cx="5968" cy="23737"/>
                </a:xfrm>
                <a:custGeom>
                  <a:avLst/>
                  <a:gdLst>
                    <a:gd name="connsiteX0" fmla="*/ 0 w 5968"/>
                    <a:gd name="connsiteY0" fmla="*/ 0 h 23737"/>
                    <a:gd name="connsiteX1" fmla="*/ 5968 w 5968"/>
                    <a:gd name="connsiteY1" fmla="*/ 0 h 23737"/>
                    <a:gd name="connsiteX2" fmla="*/ 5968 w 5968"/>
                    <a:gd name="connsiteY2" fmla="*/ 23738 h 23737"/>
                    <a:gd name="connsiteX3" fmla="*/ 0 w 5968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68" h="23737">
                      <a:moveTo>
                        <a:pt x="0" y="0"/>
                      </a:moveTo>
                      <a:lnTo>
                        <a:pt x="5968" y="0"/>
                      </a:lnTo>
                      <a:lnTo>
                        <a:pt x="596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0" name="Freeform 389">
                  <a:extLst>
                    <a:ext uri="{FF2B5EF4-FFF2-40B4-BE49-F238E27FC236}">
                      <a16:creationId xmlns:a16="http://schemas.microsoft.com/office/drawing/2014/main" id="{CC5955B0-5562-814F-ADCF-FD574E164BC9}"/>
                    </a:ext>
                  </a:extLst>
                </p:cNvPr>
                <p:cNvSpPr/>
                <p:nvPr/>
              </p:nvSpPr>
              <p:spPr>
                <a:xfrm>
                  <a:off x="6079401" y="1884994"/>
                  <a:ext cx="5968" cy="23737"/>
                </a:xfrm>
                <a:custGeom>
                  <a:avLst/>
                  <a:gdLst>
                    <a:gd name="connsiteX0" fmla="*/ 0 w 5968"/>
                    <a:gd name="connsiteY0" fmla="*/ 0 h 23737"/>
                    <a:gd name="connsiteX1" fmla="*/ 5968 w 5968"/>
                    <a:gd name="connsiteY1" fmla="*/ 0 h 23737"/>
                    <a:gd name="connsiteX2" fmla="*/ 5968 w 5968"/>
                    <a:gd name="connsiteY2" fmla="*/ 23738 h 23737"/>
                    <a:gd name="connsiteX3" fmla="*/ 0 w 5968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68" h="23737">
                      <a:moveTo>
                        <a:pt x="0" y="0"/>
                      </a:moveTo>
                      <a:lnTo>
                        <a:pt x="5968" y="0"/>
                      </a:lnTo>
                      <a:lnTo>
                        <a:pt x="596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1" name="Freeform 390">
                  <a:extLst>
                    <a:ext uri="{FF2B5EF4-FFF2-40B4-BE49-F238E27FC236}">
                      <a16:creationId xmlns:a16="http://schemas.microsoft.com/office/drawing/2014/main" id="{97DBEF82-BE8D-5B48-BB9A-B7EAF60D9747}"/>
                    </a:ext>
                  </a:extLst>
                </p:cNvPr>
                <p:cNvSpPr/>
                <p:nvPr/>
              </p:nvSpPr>
              <p:spPr>
                <a:xfrm>
                  <a:off x="6089521" y="1884994"/>
                  <a:ext cx="5968" cy="23737"/>
                </a:xfrm>
                <a:custGeom>
                  <a:avLst/>
                  <a:gdLst>
                    <a:gd name="connsiteX0" fmla="*/ 0 w 5968"/>
                    <a:gd name="connsiteY0" fmla="*/ 0 h 23737"/>
                    <a:gd name="connsiteX1" fmla="*/ 5968 w 5968"/>
                    <a:gd name="connsiteY1" fmla="*/ 0 h 23737"/>
                    <a:gd name="connsiteX2" fmla="*/ 5968 w 5968"/>
                    <a:gd name="connsiteY2" fmla="*/ 23738 h 23737"/>
                    <a:gd name="connsiteX3" fmla="*/ 0 w 5968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68" h="23737">
                      <a:moveTo>
                        <a:pt x="0" y="0"/>
                      </a:moveTo>
                      <a:lnTo>
                        <a:pt x="5968" y="0"/>
                      </a:lnTo>
                      <a:lnTo>
                        <a:pt x="596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2" name="Freeform 391">
                  <a:extLst>
                    <a:ext uri="{FF2B5EF4-FFF2-40B4-BE49-F238E27FC236}">
                      <a16:creationId xmlns:a16="http://schemas.microsoft.com/office/drawing/2014/main" id="{62E3B0A3-BA47-AE46-BE09-F335BC542EFB}"/>
                    </a:ext>
                  </a:extLst>
                </p:cNvPr>
                <p:cNvSpPr/>
                <p:nvPr/>
              </p:nvSpPr>
              <p:spPr>
                <a:xfrm>
                  <a:off x="6050988" y="1940642"/>
                  <a:ext cx="8562" cy="101178"/>
                </a:xfrm>
                <a:custGeom>
                  <a:avLst/>
                  <a:gdLst>
                    <a:gd name="connsiteX0" fmla="*/ 8563 w 8562"/>
                    <a:gd name="connsiteY0" fmla="*/ 96898 h 101178"/>
                    <a:gd name="connsiteX1" fmla="*/ 4282 w 8562"/>
                    <a:gd name="connsiteY1" fmla="*/ 101178 h 101178"/>
                    <a:gd name="connsiteX2" fmla="*/ 4282 w 8562"/>
                    <a:gd name="connsiteY2" fmla="*/ 101178 h 101178"/>
                    <a:gd name="connsiteX3" fmla="*/ 0 w 8562"/>
                    <a:gd name="connsiteY3" fmla="*/ 96898 h 101178"/>
                    <a:gd name="connsiteX4" fmla="*/ 0 w 8562"/>
                    <a:gd name="connsiteY4" fmla="*/ 4281 h 101178"/>
                    <a:gd name="connsiteX5" fmla="*/ 4282 w 8562"/>
                    <a:gd name="connsiteY5" fmla="*/ 0 h 101178"/>
                    <a:gd name="connsiteX6" fmla="*/ 4282 w 8562"/>
                    <a:gd name="connsiteY6" fmla="*/ 0 h 101178"/>
                    <a:gd name="connsiteX7" fmla="*/ 8563 w 8562"/>
                    <a:gd name="connsiteY7" fmla="*/ 4281 h 101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562" h="101178">
                      <a:moveTo>
                        <a:pt x="8563" y="96898"/>
                      </a:moveTo>
                      <a:cubicBezTo>
                        <a:pt x="8563" y="99262"/>
                        <a:pt x="6643" y="101178"/>
                        <a:pt x="4282" y="101178"/>
                      </a:cubicBezTo>
                      <a:lnTo>
                        <a:pt x="4282" y="101178"/>
                      </a:lnTo>
                      <a:cubicBezTo>
                        <a:pt x="1920" y="101178"/>
                        <a:pt x="0" y="99262"/>
                        <a:pt x="0" y="96898"/>
                      </a:cubicBezTo>
                      <a:lnTo>
                        <a:pt x="0" y="4281"/>
                      </a:lnTo>
                      <a:cubicBezTo>
                        <a:pt x="0" y="1916"/>
                        <a:pt x="1920" y="0"/>
                        <a:pt x="4282" y="0"/>
                      </a:cubicBezTo>
                      <a:lnTo>
                        <a:pt x="4282" y="0"/>
                      </a:lnTo>
                      <a:cubicBezTo>
                        <a:pt x="6643" y="0"/>
                        <a:pt x="8563" y="1916"/>
                        <a:pt x="8563" y="4281"/>
                      </a:cubicBezTo>
                      <a:close/>
                    </a:path>
                  </a:pathLst>
                </a:custGeom>
                <a:solidFill>
                  <a:srgbClr val="F3B5B6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3" name="Freeform 392">
                  <a:extLst>
                    <a:ext uri="{FF2B5EF4-FFF2-40B4-BE49-F238E27FC236}">
                      <a16:creationId xmlns:a16="http://schemas.microsoft.com/office/drawing/2014/main" id="{F4F9926F-D2CB-CA49-8FA7-DCBDB9AFA3D5}"/>
                    </a:ext>
                  </a:extLst>
                </p:cNvPr>
                <p:cNvSpPr/>
                <p:nvPr/>
              </p:nvSpPr>
              <p:spPr>
                <a:xfrm>
                  <a:off x="6072693" y="1951149"/>
                  <a:ext cx="41526" cy="60836"/>
                </a:xfrm>
                <a:custGeom>
                  <a:avLst/>
                  <a:gdLst>
                    <a:gd name="connsiteX0" fmla="*/ 41478 w 41526"/>
                    <a:gd name="connsiteY0" fmla="*/ 3502 h 60836"/>
                    <a:gd name="connsiteX1" fmla="*/ 41478 w 41526"/>
                    <a:gd name="connsiteY1" fmla="*/ 60837 h 60836"/>
                    <a:gd name="connsiteX2" fmla="*/ 28504 w 41526"/>
                    <a:gd name="connsiteY2" fmla="*/ 60837 h 60836"/>
                    <a:gd name="connsiteX3" fmla="*/ 65 w 41526"/>
                    <a:gd name="connsiteY3" fmla="*/ 28431 h 60836"/>
                    <a:gd name="connsiteX4" fmla="*/ 28504 w 41526"/>
                    <a:gd name="connsiteY4" fmla="*/ 0 h 60836"/>
                    <a:gd name="connsiteX5" fmla="*/ 41478 w 41526"/>
                    <a:gd name="connsiteY5" fmla="*/ 0 h 60836"/>
                    <a:gd name="connsiteX6" fmla="*/ 41478 w 41526"/>
                    <a:gd name="connsiteY6" fmla="*/ 3502 h 60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526" h="60836">
                      <a:moveTo>
                        <a:pt x="41478" y="3502"/>
                      </a:moveTo>
                      <a:lnTo>
                        <a:pt x="41478" y="60837"/>
                      </a:lnTo>
                      <a:lnTo>
                        <a:pt x="28504" y="60837"/>
                      </a:lnTo>
                      <a:cubicBezTo>
                        <a:pt x="11703" y="59739"/>
                        <a:pt x="-1025" y="45231"/>
                        <a:pt x="65" y="28431"/>
                      </a:cubicBezTo>
                      <a:cubicBezTo>
                        <a:pt x="1064" y="13161"/>
                        <a:pt x="13234" y="998"/>
                        <a:pt x="28504" y="0"/>
                      </a:cubicBezTo>
                      <a:lnTo>
                        <a:pt x="41478" y="0"/>
                      </a:lnTo>
                      <a:cubicBezTo>
                        <a:pt x="41543" y="1166"/>
                        <a:pt x="41543" y="2336"/>
                        <a:pt x="41478" y="3502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4" name="Freeform 393">
                  <a:extLst>
                    <a:ext uri="{FF2B5EF4-FFF2-40B4-BE49-F238E27FC236}">
                      <a16:creationId xmlns:a16="http://schemas.microsoft.com/office/drawing/2014/main" id="{38C8F33C-4202-354C-BE5D-F76CCA7FFB79}"/>
                    </a:ext>
                  </a:extLst>
                </p:cNvPr>
                <p:cNvSpPr/>
                <p:nvPr/>
              </p:nvSpPr>
              <p:spPr>
                <a:xfrm>
                  <a:off x="6171515" y="1866833"/>
                  <a:ext cx="14272" cy="38657"/>
                </a:xfrm>
                <a:custGeom>
                  <a:avLst/>
                  <a:gdLst>
                    <a:gd name="connsiteX0" fmla="*/ 14273 w 14272"/>
                    <a:gd name="connsiteY0" fmla="*/ 31522 h 38657"/>
                    <a:gd name="connsiteX1" fmla="*/ 7137 w 14272"/>
                    <a:gd name="connsiteY1" fmla="*/ 38656 h 38657"/>
                    <a:gd name="connsiteX2" fmla="*/ 7137 w 14272"/>
                    <a:gd name="connsiteY2" fmla="*/ 38656 h 38657"/>
                    <a:gd name="connsiteX3" fmla="*/ 1 w 14272"/>
                    <a:gd name="connsiteY3" fmla="*/ 31784 h 38657"/>
                    <a:gd name="connsiteX4" fmla="*/ 1 w 14272"/>
                    <a:gd name="connsiteY4" fmla="*/ 31522 h 38657"/>
                    <a:gd name="connsiteX5" fmla="*/ 1 w 14272"/>
                    <a:gd name="connsiteY5" fmla="*/ 7135 h 38657"/>
                    <a:gd name="connsiteX6" fmla="*/ 6878 w 14272"/>
                    <a:gd name="connsiteY6" fmla="*/ 1 h 38657"/>
                    <a:gd name="connsiteX7" fmla="*/ 7137 w 14272"/>
                    <a:gd name="connsiteY7" fmla="*/ 1 h 38657"/>
                    <a:gd name="connsiteX8" fmla="*/ 7137 w 14272"/>
                    <a:gd name="connsiteY8" fmla="*/ 1 h 38657"/>
                    <a:gd name="connsiteX9" fmla="*/ 14273 w 14272"/>
                    <a:gd name="connsiteY9" fmla="*/ 7135 h 38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72" h="38657">
                      <a:moveTo>
                        <a:pt x="14273" y="31522"/>
                      </a:moveTo>
                      <a:cubicBezTo>
                        <a:pt x="14273" y="35463"/>
                        <a:pt x="11081" y="38656"/>
                        <a:pt x="7137" y="38656"/>
                      </a:cubicBezTo>
                      <a:lnTo>
                        <a:pt x="7137" y="38656"/>
                      </a:lnTo>
                      <a:cubicBezTo>
                        <a:pt x="3271" y="38729"/>
                        <a:pt x="79" y="35652"/>
                        <a:pt x="1" y="31784"/>
                      </a:cubicBezTo>
                      <a:cubicBezTo>
                        <a:pt x="1" y="31697"/>
                        <a:pt x="1" y="31609"/>
                        <a:pt x="1" y="31522"/>
                      </a:cubicBezTo>
                      <a:lnTo>
                        <a:pt x="1" y="7135"/>
                      </a:lnTo>
                      <a:cubicBezTo>
                        <a:pt x="-77" y="3267"/>
                        <a:pt x="3011" y="74"/>
                        <a:pt x="6878" y="1"/>
                      </a:cubicBezTo>
                      <a:cubicBezTo>
                        <a:pt x="6968" y="0"/>
                        <a:pt x="7046" y="0"/>
                        <a:pt x="7137" y="1"/>
                      </a:cubicBezTo>
                      <a:lnTo>
                        <a:pt x="7137" y="1"/>
                      </a:lnTo>
                      <a:cubicBezTo>
                        <a:pt x="11081" y="1"/>
                        <a:pt x="14273" y="3195"/>
                        <a:pt x="14273" y="7135"/>
                      </a:cubicBezTo>
                      <a:close/>
                    </a:path>
                  </a:pathLst>
                </a:custGeom>
                <a:solidFill>
                  <a:srgbClr val="E2444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5" name="Freeform 394">
                  <a:extLst>
                    <a:ext uri="{FF2B5EF4-FFF2-40B4-BE49-F238E27FC236}">
                      <a16:creationId xmlns:a16="http://schemas.microsoft.com/office/drawing/2014/main" id="{A63A0A4A-396D-9C43-BD3F-382EA442A5E3}"/>
                    </a:ext>
                  </a:extLst>
                </p:cNvPr>
                <p:cNvSpPr/>
                <p:nvPr/>
              </p:nvSpPr>
              <p:spPr>
                <a:xfrm>
                  <a:off x="6141547" y="1907306"/>
                  <a:ext cx="73741" cy="141130"/>
                </a:xfrm>
                <a:custGeom>
                  <a:avLst/>
                  <a:gdLst>
                    <a:gd name="connsiteX0" fmla="*/ 73693 w 73741"/>
                    <a:gd name="connsiteY0" fmla="*/ 47346 h 141130"/>
                    <a:gd name="connsiteX1" fmla="*/ 73693 w 73741"/>
                    <a:gd name="connsiteY1" fmla="*/ 141131 h 141130"/>
                    <a:gd name="connsiteX2" fmla="*/ 0 w 73741"/>
                    <a:gd name="connsiteY2" fmla="*/ 141131 h 141130"/>
                    <a:gd name="connsiteX3" fmla="*/ 0 w 73741"/>
                    <a:gd name="connsiteY3" fmla="*/ 47346 h 141130"/>
                    <a:gd name="connsiteX4" fmla="*/ 23872 w 73741"/>
                    <a:gd name="connsiteY4" fmla="*/ 12972 h 141130"/>
                    <a:gd name="connsiteX5" fmla="*/ 23872 w 73741"/>
                    <a:gd name="connsiteY5" fmla="*/ 0 h 141130"/>
                    <a:gd name="connsiteX6" fmla="*/ 49820 w 73741"/>
                    <a:gd name="connsiteY6" fmla="*/ 0 h 141130"/>
                    <a:gd name="connsiteX7" fmla="*/ 49820 w 73741"/>
                    <a:gd name="connsiteY7" fmla="*/ 12972 h 141130"/>
                    <a:gd name="connsiteX8" fmla="*/ 73693 w 73741"/>
                    <a:gd name="connsiteY8" fmla="*/ 43844 h 141130"/>
                    <a:gd name="connsiteX9" fmla="*/ 73693 w 73741"/>
                    <a:gd name="connsiteY9" fmla="*/ 47346 h 14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3741" h="141130">
                      <a:moveTo>
                        <a:pt x="73693" y="47346"/>
                      </a:moveTo>
                      <a:lnTo>
                        <a:pt x="73693" y="141131"/>
                      </a:lnTo>
                      <a:lnTo>
                        <a:pt x="0" y="141131"/>
                      </a:lnTo>
                      <a:lnTo>
                        <a:pt x="0" y="47346"/>
                      </a:lnTo>
                      <a:cubicBezTo>
                        <a:pt x="0" y="32031"/>
                        <a:pt x="9523" y="18329"/>
                        <a:pt x="23872" y="12972"/>
                      </a:cubicBezTo>
                      <a:lnTo>
                        <a:pt x="23872" y="0"/>
                      </a:lnTo>
                      <a:lnTo>
                        <a:pt x="49820" y="0"/>
                      </a:lnTo>
                      <a:lnTo>
                        <a:pt x="49820" y="12972"/>
                      </a:lnTo>
                      <a:cubicBezTo>
                        <a:pt x="63080" y="17779"/>
                        <a:pt x="72382" y="29802"/>
                        <a:pt x="73693" y="43844"/>
                      </a:cubicBezTo>
                      <a:cubicBezTo>
                        <a:pt x="73757" y="45010"/>
                        <a:pt x="73757" y="46180"/>
                        <a:pt x="73693" y="47346"/>
                      </a:cubicBezTo>
                      <a:close/>
                    </a:path>
                  </a:pathLst>
                </a:custGeom>
                <a:solidFill>
                  <a:srgbClr val="E2444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6" name="Freeform 395">
                  <a:extLst>
                    <a:ext uri="{FF2B5EF4-FFF2-40B4-BE49-F238E27FC236}">
                      <a16:creationId xmlns:a16="http://schemas.microsoft.com/office/drawing/2014/main" id="{DCD3CB56-EF18-834D-A097-47B70A2E71C7}"/>
                    </a:ext>
                  </a:extLst>
                </p:cNvPr>
                <p:cNvSpPr/>
                <p:nvPr/>
              </p:nvSpPr>
              <p:spPr>
                <a:xfrm>
                  <a:off x="6160359" y="1888626"/>
                  <a:ext cx="36457" cy="19846"/>
                </a:xfrm>
                <a:custGeom>
                  <a:avLst/>
                  <a:gdLst>
                    <a:gd name="connsiteX0" fmla="*/ 0 w 36457"/>
                    <a:gd name="connsiteY0" fmla="*/ 0 h 19846"/>
                    <a:gd name="connsiteX1" fmla="*/ 36457 w 36457"/>
                    <a:gd name="connsiteY1" fmla="*/ 0 h 19846"/>
                    <a:gd name="connsiteX2" fmla="*/ 36457 w 36457"/>
                    <a:gd name="connsiteY2" fmla="*/ 19846 h 19846"/>
                    <a:gd name="connsiteX3" fmla="*/ 0 w 36457"/>
                    <a:gd name="connsiteY3" fmla="*/ 19846 h 19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57" h="19846">
                      <a:moveTo>
                        <a:pt x="0" y="0"/>
                      </a:moveTo>
                      <a:lnTo>
                        <a:pt x="36457" y="0"/>
                      </a:lnTo>
                      <a:lnTo>
                        <a:pt x="36457" y="19846"/>
                      </a:lnTo>
                      <a:lnTo>
                        <a:pt x="0" y="19846"/>
                      </a:lnTo>
                      <a:close/>
                    </a:path>
                  </a:pathLst>
                </a:custGeom>
                <a:solidFill>
                  <a:srgbClr val="96704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7" name="Freeform 396">
                  <a:extLst>
                    <a:ext uri="{FF2B5EF4-FFF2-40B4-BE49-F238E27FC236}">
                      <a16:creationId xmlns:a16="http://schemas.microsoft.com/office/drawing/2014/main" id="{30CB92C5-411F-8145-92B9-ED9ACE98749E}"/>
                    </a:ext>
                  </a:extLst>
                </p:cNvPr>
                <p:cNvSpPr/>
                <p:nvPr/>
              </p:nvSpPr>
              <p:spPr>
                <a:xfrm>
                  <a:off x="6160359" y="1884994"/>
                  <a:ext cx="5968" cy="23737"/>
                </a:xfrm>
                <a:custGeom>
                  <a:avLst/>
                  <a:gdLst>
                    <a:gd name="connsiteX0" fmla="*/ 0 w 5968"/>
                    <a:gd name="connsiteY0" fmla="*/ 0 h 23737"/>
                    <a:gd name="connsiteX1" fmla="*/ 5968 w 5968"/>
                    <a:gd name="connsiteY1" fmla="*/ 0 h 23737"/>
                    <a:gd name="connsiteX2" fmla="*/ 5968 w 5968"/>
                    <a:gd name="connsiteY2" fmla="*/ 23738 h 23737"/>
                    <a:gd name="connsiteX3" fmla="*/ 0 w 5968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68" h="23737">
                      <a:moveTo>
                        <a:pt x="0" y="0"/>
                      </a:moveTo>
                      <a:lnTo>
                        <a:pt x="5968" y="0"/>
                      </a:lnTo>
                      <a:lnTo>
                        <a:pt x="596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8" name="Freeform 397">
                  <a:extLst>
                    <a:ext uri="{FF2B5EF4-FFF2-40B4-BE49-F238E27FC236}">
                      <a16:creationId xmlns:a16="http://schemas.microsoft.com/office/drawing/2014/main" id="{9B32520C-BC81-AC41-A29D-368AE0A149BA}"/>
                    </a:ext>
                  </a:extLst>
                </p:cNvPr>
                <p:cNvSpPr/>
                <p:nvPr/>
              </p:nvSpPr>
              <p:spPr>
                <a:xfrm>
                  <a:off x="6170609" y="1884994"/>
                  <a:ext cx="5968" cy="23737"/>
                </a:xfrm>
                <a:custGeom>
                  <a:avLst/>
                  <a:gdLst>
                    <a:gd name="connsiteX0" fmla="*/ 0 w 5968"/>
                    <a:gd name="connsiteY0" fmla="*/ 0 h 23737"/>
                    <a:gd name="connsiteX1" fmla="*/ 5968 w 5968"/>
                    <a:gd name="connsiteY1" fmla="*/ 0 h 23737"/>
                    <a:gd name="connsiteX2" fmla="*/ 5968 w 5968"/>
                    <a:gd name="connsiteY2" fmla="*/ 23738 h 23737"/>
                    <a:gd name="connsiteX3" fmla="*/ 0 w 5968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68" h="23737">
                      <a:moveTo>
                        <a:pt x="0" y="0"/>
                      </a:moveTo>
                      <a:lnTo>
                        <a:pt x="5968" y="0"/>
                      </a:lnTo>
                      <a:lnTo>
                        <a:pt x="596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9" name="Freeform 398">
                  <a:extLst>
                    <a:ext uri="{FF2B5EF4-FFF2-40B4-BE49-F238E27FC236}">
                      <a16:creationId xmlns:a16="http://schemas.microsoft.com/office/drawing/2014/main" id="{345C0734-2D28-4F4E-9894-64B4B7DA3474}"/>
                    </a:ext>
                  </a:extLst>
                </p:cNvPr>
                <p:cNvSpPr/>
                <p:nvPr/>
              </p:nvSpPr>
              <p:spPr>
                <a:xfrm>
                  <a:off x="6180728" y="1884994"/>
                  <a:ext cx="5968" cy="23737"/>
                </a:xfrm>
                <a:custGeom>
                  <a:avLst/>
                  <a:gdLst>
                    <a:gd name="connsiteX0" fmla="*/ 0 w 5968"/>
                    <a:gd name="connsiteY0" fmla="*/ 0 h 23737"/>
                    <a:gd name="connsiteX1" fmla="*/ 5968 w 5968"/>
                    <a:gd name="connsiteY1" fmla="*/ 0 h 23737"/>
                    <a:gd name="connsiteX2" fmla="*/ 5968 w 5968"/>
                    <a:gd name="connsiteY2" fmla="*/ 23738 h 23737"/>
                    <a:gd name="connsiteX3" fmla="*/ 0 w 5968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68" h="23737">
                      <a:moveTo>
                        <a:pt x="0" y="0"/>
                      </a:moveTo>
                      <a:lnTo>
                        <a:pt x="5968" y="0"/>
                      </a:lnTo>
                      <a:lnTo>
                        <a:pt x="596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0" name="Freeform 399">
                  <a:extLst>
                    <a:ext uri="{FF2B5EF4-FFF2-40B4-BE49-F238E27FC236}">
                      <a16:creationId xmlns:a16="http://schemas.microsoft.com/office/drawing/2014/main" id="{7B3B5897-2993-5F4E-9369-E928DDB9FFE9}"/>
                    </a:ext>
                  </a:extLst>
                </p:cNvPr>
                <p:cNvSpPr/>
                <p:nvPr/>
              </p:nvSpPr>
              <p:spPr>
                <a:xfrm>
                  <a:off x="6190848" y="1884994"/>
                  <a:ext cx="5968" cy="23737"/>
                </a:xfrm>
                <a:custGeom>
                  <a:avLst/>
                  <a:gdLst>
                    <a:gd name="connsiteX0" fmla="*/ 0 w 5968"/>
                    <a:gd name="connsiteY0" fmla="*/ 0 h 23737"/>
                    <a:gd name="connsiteX1" fmla="*/ 5968 w 5968"/>
                    <a:gd name="connsiteY1" fmla="*/ 0 h 23737"/>
                    <a:gd name="connsiteX2" fmla="*/ 5968 w 5968"/>
                    <a:gd name="connsiteY2" fmla="*/ 23738 h 23737"/>
                    <a:gd name="connsiteX3" fmla="*/ 0 w 5968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68" h="23737">
                      <a:moveTo>
                        <a:pt x="0" y="0"/>
                      </a:moveTo>
                      <a:lnTo>
                        <a:pt x="5968" y="0"/>
                      </a:lnTo>
                      <a:lnTo>
                        <a:pt x="596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1" name="Freeform 400">
                  <a:extLst>
                    <a:ext uri="{FF2B5EF4-FFF2-40B4-BE49-F238E27FC236}">
                      <a16:creationId xmlns:a16="http://schemas.microsoft.com/office/drawing/2014/main" id="{D6F1E580-3EBD-B14A-A786-46B5F26DB0C8}"/>
                    </a:ext>
                  </a:extLst>
                </p:cNvPr>
                <p:cNvSpPr/>
                <p:nvPr/>
              </p:nvSpPr>
              <p:spPr>
                <a:xfrm>
                  <a:off x="6151926" y="1940642"/>
                  <a:ext cx="8435" cy="101178"/>
                </a:xfrm>
                <a:custGeom>
                  <a:avLst/>
                  <a:gdLst>
                    <a:gd name="connsiteX0" fmla="*/ 8433 w 8435"/>
                    <a:gd name="connsiteY0" fmla="*/ 96898 h 101178"/>
                    <a:gd name="connsiteX1" fmla="*/ 4411 w 8435"/>
                    <a:gd name="connsiteY1" fmla="*/ 101176 h 101178"/>
                    <a:gd name="connsiteX2" fmla="*/ 4282 w 8435"/>
                    <a:gd name="connsiteY2" fmla="*/ 101178 h 101178"/>
                    <a:gd name="connsiteX3" fmla="*/ 4282 w 8435"/>
                    <a:gd name="connsiteY3" fmla="*/ 101178 h 101178"/>
                    <a:gd name="connsiteX4" fmla="*/ 0 w 8435"/>
                    <a:gd name="connsiteY4" fmla="*/ 96898 h 101178"/>
                    <a:gd name="connsiteX5" fmla="*/ 0 w 8435"/>
                    <a:gd name="connsiteY5" fmla="*/ 4281 h 101178"/>
                    <a:gd name="connsiteX6" fmla="*/ 4282 w 8435"/>
                    <a:gd name="connsiteY6" fmla="*/ 0 h 101178"/>
                    <a:gd name="connsiteX7" fmla="*/ 4282 w 8435"/>
                    <a:gd name="connsiteY7" fmla="*/ 0 h 101178"/>
                    <a:gd name="connsiteX8" fmla="*/ 8433 w 8435"/>
                    <a:gd name="connsiteY8" fmla="*/ 4148 h 101178"/>
                    <a:gd name="connsiteX9" fmla="*/ 8433 w 8435"/>
                    <a:gd name="connsiteY9" fmla="*/ 4281 h 101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435" h="101178">
                      <a:moveTo>
                        <a:pt x="8433" y="96898"/>
                      </a:moveTo>
                      <a:cubicBezTo>
                        <a:pt x="8511" y="99188"/>
                        <a:pt x="6708" y="101104"/>
                        <a:pt x="4411" y="101176"/>
                      </a:cubicBezTo>
                      <a:cubicBezTo>
                        <a:pt x="4372" y="101178"/>
                        <a:pt x="4320" y="101178"/>
                        <a:pt x="4282" y="101178"/>
                      </a:cubicBezTo>
                      <a:lnTo>
                        <a:pt x="4282" y="101178"/>
                      </a:lnTo>
                      <a:cubicBezTo>
                        <a:pt x="1920" y="101178"/>
                        <a:pt x="0" y="99262"/>
                        <a:pt x="0" y="96898"/>
                      </a:cubicBezTo>
                      <a:lnTo>
                        <a:pt x="0" y="4281"/>
                      </a:lnTo>
                      <a:cubicBezTo>
                        <a:pt x="0" y="1916"/>
                        <a:pt x="1920" y="0"/>
                        <a:pt x="4282" y="0"/>
                      </a:cubicBezTo>
                      <a:lnTo>
                        <a:pt x="4282" y="0"/>
                      </a:lnTo>
                      <a:cubicBezTo>
                        <a:pt x="6578" y="-1"/>
                        <a:pt x="8433" y="1856"/>
                        <a:pt x="8433" y="4148"/>
                      </a:cubicBezTo>
                      <a:cubicBezTo>
                        <a:pt x="8433" y="4192"/>
                        <a:pt x="8433" y="4237"/>
                        <a:pt x="8433" y="4281"/>
                      </a:cubicBezTo>
                      <a:close/>
                    </a:path>
                  </a:pathLst>
                </a:custGeom>
                <a:solidFill>
                  <a:srgbClr val="F3B5B6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2" name="Freeform 401">
                  <a:extLst>
                    <a:ext uri="{FF2B5EF4-FFF2-40B4-BE49-F238E27FC236}">
                      <a16:creationId xmlns:a16="http://schemas.microsoft.com/office/drawing/2014/main" id="{8A41B816-C70F-BE4A-B012-A04A3AD2AADB}"/>
                    </a:ext>
                  </a:extLst>
                </p:cNvPr>
                <p:cNvSpPr/>
                <p:nvPr/>
              </p:nvSpPr>
              <p:spPr>
                <a:xfrm>
                  <a:off x="6171905" y="1951149"/>
                  <a:ext cx="43382" cy="60836"/>
                </a:xfrm>
                <a:custGeom>
                  <a:avLst/>
                  <a:gdLst>
                    <a:gd name="connsiteX0" fmla="*/ 43334 w 43382"/>
                    <a:gd name="connsiteY0" fmla="*/ 3502 h 60836"/>
                    <a:gd name="connsiteX1" fmla="*/ 43334 w 43382"/>
                    <a:gd name="connsiteY1" fmla="*/ 60837 h 60836"/>
                    <a:gd name="connsiteX2" fmla="*/ 30360 w 43382"/>
                    <a:gd name="connsiteY2" fmla="*/ 60837 h 60836"/>
                    <a:gd name="connsiteX3" fmla="*/ 1 w 43382"/>
                    <a:gd name="connsiteY3" fmla="*/ 30483 h 60836"/>
                    <a:gd name="connsiteX4" fmla="*/ 8953 w 43382"/>
                    <a:gd name="connsiteY4" fmla="*/ 8950 h 60836"/>
                    <a:gd name="connsiteX5" fmla="*/ 30360 w 43382"/>
                    <a:gd name="connsiteY5" fmla="*/ 0 h 60836"/>
                    <a:gd name="connsiteX6" fmla="*/ 43334 w 43382"/>
                    <a:gd name="connsiteY6" fmla="*/ 0 h 60836"/>
                    <a:gd name="connsiteX7" fmla="*/ 43334 w 43382"/>
                    <a:gd name="connsiteY7" fmla="*/ 3502 h 60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382" h="60836">
                      <a:moveTo>
                        <a:pt x="43334" y="3502"/>
                      </a:moveTo>
                      <a:lnTo>
                        <a:pt x="43334" y="60837"/>
                      </a:lnTo>
                      <a:lnTo>
                        <a:pt x="30360" y="60837"/>
                      </a:lnTo>
                      <a:cubicBezTo>
                        <a:pt x="13597" y="60837"/>
                        <a:pt x="1" y="47246"/>
                        <a:pt x="1" y="30483"/>
                      </a:cubicBezTo>
                      <a:cubicBezTo>
                        <a:pt x="-51" y="22392"/>
                        <a:pt x="3179" y="14625"/>
                        <a:pt x="8953" y="8950"/>
                      </a:cubicBezTo>
                      <a:cubicBezTo>
                        <a:pt x="14635" y="3262"/>
                        <a:pt x="22329" y="45"/>
                        <a:pt x="30360" y="0"/>
                      </a:cubicBezTo>
                      <a:lnTo>
                        <a:pt x="43334" y="0"/>
                      </a:lnTo>
                      <a:cubicBezTo>
                        <a:pt x="43399" y="1166"/>
                        <a:pt x="43399" y="2336"/>
                        <a:pt x="43334" y="3502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3" name="Freeform 402">
                  <a:extLst>
                    <a:ext uri="{FF2B5EF4-FFF2-40B4-BE49-F238E27FC236}">
                      <a16:creationId xmlns:a16="http://schemas.microsoft.com/office/drawing/2014/main" id="{A5AEE865-00B2-1D41-9F7B-8B34A4B6772B}"/>
                    </a:ext>
                  </a:extLst>
                </p:cNvPr>
                <p:cNvSpPr/>
                <p:nvPr/>
              </p:nvSpPr>
              <p:spPr>
                <a:xfrm>
                  <a:off x="6272714" y="1866833"/>
                  <a:ext cx="14272" cy="38657"/>
                </a:xfrm>
                <a:custGeom>
                  <a:avLst/>
                  <a:gdLst>
                    <a:gd name="connsiteX0" fmla="*/ 14272 w 14272"/>
                    <a:gd name="connsiteY0" fmla="*/ 31522 h 38657"/>
                    <a:gd name="connsiteX1" fmla="*/ 7395 w 14272"/>
                    <a:gd name="connsiteY1" fmla="*/ 38656 h 38657"/>
                    <a:gd name="connsiteX2" fmla="*/ 7136 w 14272"/>
                    <a:gd name="connsiteY2" fmla="*/ 38656 h 38657"/>
                    <a:gd name="connsiteX3" fmla="*/ 7136 w 14272"/>
                    <a:gd name="connsiteY3" fmla="*/ 38656 h 38657"/>
                    <a:gd name="connsiteX4" fmla="*/ 0 w 14272"/>
                    <a:gd name="connsiteY4" fmla="*/ 31522 h 38657"/>
                    <a:gd name="connsiteX5" fmla="*/ 0 w 14272"/>
                    <a:gd name="connsiteY5" fmla="*/ 7136 h 38657"/>
                    <a:gd name="connsiteX6" fmla="*/ 7136 w 14272"/>
                    <a:gd name="connsiteY6" fmla="*/ 1 h 38657"/>
                    <a:gd name="connsiteX7" fmla="*/ 7136 w 14272"/>
                    <a:gd name="connsiteY7" fmla="*/ 1 h 38657"/>
                    <a:gd name="connsiteX8" fmla="*/ 14272 w 14272"/>
                    <a:gd name="connsiteY8" fmla="*/ 6874 h 38657"/>
                    <a:gd name="connsiteX9" fmla="*/ 14272 w 14272"/>
                    <a:gd name="connsiteY9" fmla="*/ 7136 h 38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72" h="38657">
                      <a:moveTo>
                        <a:pt x="14272" y="31522"/>
                      </a:moveTo>
                      <a:cubicBezTo>
                        <a:pt x="14350" y="35390"/>
                        <a:pt x="11262" y="38584"/>
                        <a:pt x="7395" y="38656"/>
                      </a:cubicBezTo>
                      <a:cubicBezTo>
                        <a:pt x="7305" y="38658"/>
                        <a:pt x="7227" y="38658"/>
                        <a:pt x="7136" y="38656"/>
                      </a:cubicBezTo>
                      <a:lnTo>
                        <a:pt x="7136" y="38656"/>
                      </a:lnTo>
                      <a:cubicBezTo>
                        <a:pt x="3192" y="38656"/>
                        <a:pt x="0" y="35463"/>
                        <a:pt x="0" y="31522"/>
                      </a:cubicBezTo>
                      <a:lnTo>
                        <a:pt x="0" y="7136"/>
                      </a:lnTo>
                      <a:cubicBezTo>
                        <a:pt x="0" y="3195"/>
                        <a:pt x="3192" y="1"/>
                        <a:pt x="7136" y="1"/>
                      </a:cubicBezTo>
                      <a:lnTo>
                        <a:pt x="7136" y="1"/>
                      </a:lnTo>
                      <a:cubicBezTo>
                        <a:pt x="11002" y="-71"/>
                        <a:pt x="14194" y="3005"/>
                        <a:pt x="14272" y="6874"/>
                      </a:cubicBezTo>
                      <a:cubicBezTo>
                        <a:pt x="14272" y="6960"/>
                        <a:pt x="14272" y="7049"/>
                        <a:pt x="14272" y="7136"/>
                      </a:cubicBezTo>
                      <a:close/>
                    </a:path>
                  </a:pathLst>
                </a:custGeom>
                <a:solidFill>
                  <a:srgbClr val="E2444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4" name="Freeform 403">
                  <a:extLst>
                    <a:ext uri="{FF2B5EF4-FFF2-40B4-BE49-F238E27FC236}">
                      <a16:creationId xmlns:a16="http://schemas.microsoft.com/office/drawing/2014/main" id="{0A429F4A-7EB8-D54D-AA08-03F52E0AE8AE}"/>
                    </a:ext>
                  </a:extLst>
                </p:cNvPr>
                <p:cNvSpPr/>
                <p:nvPr/>
              </p:nvSpPr>
              <p:spPr>
                <a:xfrm>
                  <a:off x="6243133" y="1907306"/>
                  <a:ext cx="73699" cy="141130"/>
                </a:xfrm>
                <a:custGeom>
                  <a:avLst/>
                  <a:gdLst>
                    <a:gd name="connsiteX0" fmla="*/ 73563 w 73699"/>
                    <a:gd name="connsiteY0" fmla="*/ 47346 h 141130"/>
                    <a:gd name="connsiteX1" fmla="*/ 73563 w 73699"/>
                    <a:gd name="connsiteY1" fmla="*/ 141131 h 141130"/>
                    <a:gd name="connsiteX2" fmla="*/ 0 w 73699"/>
                    <a:gd name="connsiteY2" fmla="*/ 141131 h 141130"/>
                    <a:gd name="connsiteX3" fmla="*/ 0 w 73699"/>
                    <a:gd name="connsiteY3" fmla="*/ 47346 h 141130"/>
                    <a:gd name="connsiteX4" fmla="*/ 24002 w 73699"/>
                    <a:gd name="connsiteY4" fmla="*/ 12972 h 141130"/>
                    <a:gd name="connsiteX5" fmla="*/ 24002 w 73699"/>
                    <a:gd name="connsiteY5" fmla="*/ 0 h 141130"/>
                    <a:gd name="connsiteX6" fmla="*/ 49950 w 73699"/>
                    <a:gd name="connsiteY6" fmla="*/ 0 h 141130"/>
                    <a:gd name="connsiteX7" fmla="*/ 49950 w 73699"/>
                    <a:gd name="connsiteY7" fmla="*/ 12972 h 141130"/>
                    <a:gd name="connsiteX8" fmla="*/ 73693 w 73699"/>
                    <a:gd name="connsiteY8" fmla="*/ 43844 h 141130"/>
                    <a:gd name="connsiteX9" fmla="*/ 73563 w 73699"/>
                    <a:gd name="connsiteY9" fmla="*/ 47346 h 14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3699" h="141130">
                      <a:moveTo>
                        <a:pt x="73563" y="47346"/>
                      </a:moveTo>
                      <a:lnTo>
                        <a:pt x="73563" y="141131"/>
                      </a:lnTo>
                      <a:lnTo>
                        <a:pt x="0" y="141131"/>
                      </a:lnTo>
                      <a:lnTo>
                        <a:pt x="0" y="47346"/>
                      </a:lnTo>
                      <a:cubicBezTo>
                        <a:pt x="26" y="31998"/>
                        <a:pt x="9601" y="18286"/>
                        <a:pt x="24002" y="12972"/>
                      </a:cubicBezTo>
                      <a:lnTo>
                        <a:pt x="24002" y="0"/>
                      </a:lnTo>
                      <a:lnTo>
                        <a:pt x="49950" y="0"/>
                      </a:lnTo>
                      <a:lnTo>
                        <a:pt x="49950" y="12972"/>
                      </a:lnTo>
                      <a:cubicBezTo>
                        <a:pt x="63119" y="17871"/>
                        <a:pt x="72344" y="29858"/>
                        <a:pt x="73693" y="43844"/>
                      </a:cubicBezTo>
                      <a:cubicBezTo>
                        <a:pt x="73719" y="45013"/>
                        <a:pt x="73667" y="46183"/>
                        <a:pt x="73563" y="47346"/>
                      </a:cubicBezTo>
                      <a:close/>
                    </a:path>
                  </a:pathLst>
                </a:custGeom>
                <a:solidFill>
                  <a:srgbClr val="E2444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5" name="Freeform 404">
                  <a:extLst>
                    <a:ext uri="{FF2B5EF4-FFF2-40B4-BE49-F238E27FC236}">
                      <a16:creationId xmlns:a16="http://schemas.microsoft.com/office/drawing/2014/main" id="{3B58D79E-1481-1C46-86E7-627F96E8E610}"/>
                    </a:ext>
                  </a:extLst>
                </p:cNvPr>
                <p:cNvSpPr/>
                <p:nvPr/>
              </p:nvSpPr>
              <p:spPr>
                <a:xfrm>
                  <a:off x="6261686" y="1888626"/>
                  <a:ext cx="36457" cy="19846"/>
                </a:xfrm>
                <a:custGeom>
                  <a:avLst/>
                  <a:gdLst>
                    <a:gd name="connsiteX0" fmla="*/ 0 w 36457"/>
                    <a:gd name="connsiteY0" fmla="*/ 0 h 19846"/>
                    <a:gd name="connsiteX1" fmla="*/ 36457 w 36457"/>
                    <a:gd name="connsiteY1" fmla="*/ 0 h 19846"/>
                    <a:gd name="connsiteX2" fmla="*/ 36457 w 36457"/>
                    <a:gd name="connsiteY2" fmla="*/ 19846 h 19846"/>
                    <a:gd name="connsiteX3" fmla="*/ 0 w 36457"/>
                    <a:gd name="connsiteY3" fmla="*/ 19846 h 19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57" h="19846">
                      <a:moveTo>
                        <a:pt x="0" y="0"/>
                      </a:moveTo>
                      <a:lnTo>
                        <a:pt x="36457" y="0"/>
                      </a:lnTo>
                      <a:lnTo>
                        <a:pt x="36457" y="19846"/>
                      </a:lnTo>
                      <a:lnTo>
                        <a:pt x="0" y="19846"/>
                      </a:lnTo>
                      <a:close/>
                    </a:path>
                  </a:pathLst>
                </a:custGeom>
                <a:solidFill>
                  <a:srgbClr val="96704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6" name="Freeform 405">
                  <a:extLst>
                    <a:ext uri="{FF2B5EF4-FFF2-40B4-BE49-F238E27FC236}">
                      <a16:creationId xmlns:a16="http://schemas.microsoft.com/office/drawing/2014/main" id="{11B0907A-5E6E-1143-8BB3-550AF49CF897}"/>
                    </a:ext>
                  </a:extLst>
                </p:cNvPr>
                <p:cNvSpPr/>
                <p:nvPr/>
              </p:nvSpPr>
              <p:spPr>
                <a:xfrm>
                  <a:off x="6261686" y="1884994"/>
                  <a:ext cx="5968" cy="23737"/>
                </a:xfrm>
                <a:custGeom>
                  <a:avLst/>
                  <a:gdLst>
                    <a:gd name="connsiteX0" fmla="*/ 0 w 5968"/>
                    <a:gd name="connsiteY0" fmla="*/ 0 h 23737"/>
                    <a:gd name="connsiteX1" fmla="*/ 5968 w 5968"/>
                    <a:gd name="connsiteY1" fmla="*/ 0 h 23737"/>
                    <a:gd name="connsiteX2" fmla="*/ 5968 w 5968"/>
                    <a:gd name="connsiteY2" fmla="*/ 23738 h 23737"/>
                    <a:gd name="connsiteX3" fmla="*/ 0 w 5968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68" h="23737">
                      <a:moveTo>
                        <a:pt x="0" y="0"/>
                      </a:moveTo>
                      <a:lnTo>
                        <a:pt x="5968" y="0"/>
                      </a:lnTo>
                      <a:lnTo>
                        <a:pt x="596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7" name="Freeform 406">
                  <a:extLst>
                    <a:ext uri="{FF2B5EF4-FFF2-40B4-BE49-F238E27FC236}">
                      <a16:creationId xmlns:a16="http://schemas.microsoft.com/office/drawing/2014/main" id="{02669996-C954-8649-81E2-BB15C128151D}"/>
                    </a:ext>
                  </a:extLst>
                </p:cNvPr>
                <p:cNvSpPr/>
                <p:nvPr/>
              </p:nvSpPr>
              <p:spPr>
                <a:xfrm>
                  <a:off x="6271806" y="1884994"/>
                  <a:ext cx="5968" cy="23737"/>
                </a:xfrm>
                <a:custGeom>
                  <a:avLst/>
                  <a:gdLst>
                    <a:gd name="connsiteX0" fmla="*/ 0 w 5968"/>
                    <a:gd name="connsiteY0" fmla="*/ 0 h 23737"/>
                    <a:gd name="connsiteX1" fmla="*/ 5968 w 5968"/>
                    <a:gd name="connsiteY1" fmla="*/ 0 h 23737"/>
                    <a:gd name="connsiteX2" fmla="*/ 5968 w 5968"/>
                    <a:gd name="connsiteY2" fmla="*/ 23738 h 23737"/>
                    <a:gd name="connsiteX3" fmla="*/ 0 w 5968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68" h="23737">
                      <a:moveTo>
                        <a:pt x="0" y="0"/>
                      </a:moveTo>
                      <a:lnTo>
                        <a:pt x="5968" y="0"/>
                      </a:lnTo>
                      <a:lnTo>
                        <a:pt x="596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8" name="Freeform 407">
                  <a:extLst>
                    <a:ext uri="{FF2B5EF4-FFF2-40B4-BE49-F238E27FC236}">
                      <a16:creationId xmlns:a16="http://schemas.microsoft.com/office/drawing/2014/main" id="{5C7A7008-9798-9145-98F7-9F9702C3E6AD}"/>
                    </a:ext>
                  </a:extLst>
                </p:cNvPr>
                <p:cNvSpPr/>
                <p:nvPr/>
              </p:nvSpPr>
              <p:spPr>
                <a:xfrm>
                  <a:off x="6281926" y="1884994"/>
                  <a:ext cx="5968" cy="23737"/>
                </a:xfrm>
                <a:custGeom>
                  <a:avLst/>
                  <a:gdLst>
                    <a:gd name="connsiteX0" fmla="*/ 0 w 5968"/>
                    <a:gd name="connsiteY0" fmla="*/ 0 h 23737"/>
                    <a:gd name="connsiteX1" fmla="*/ 5968 w 5968"/>
                    <a:gd name="connsiteY1" fmla="*/ 0 h 23737"/>
                    <a:gd name="connsiteX2" fmla="*/ 5968 w 5968"/>
                    <a:gd name="connsiteY2" fmla="*/ 23738 h 23737"/>
                    <a:gd name="connsiteX3" fmla="*/ 0 w 5968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68" h="23737">
                      <a:moveTo>
                        <a:pt x="0" y="0"/>
                      </a:moveTo>
                      <a:lnTo>
                        <a:pt x="5968" y="0"/>
                      </a:lnTo>
                      <a:lnTo>
                        <a:pt x="596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9" name="Freeform 408">
                  <a:extLst>
                    <a:ext uri="{FF2B5EF4-FFF2-40B4-BE49-F238E27FC236}">
                      <a16:creationId xmlns:a16="http://schemas.microsoft.com/office/drawing/2014/main" id="{FE56C28F-5778-A04B-8C85-6F97001E24AA}"/>
                    </a:ext>
                  </a:extLst>
                </p:cNvPr>
                <p:cNvSpPr/>
                <p:nvPr/>
              </p:nvSpPr>
              <p:spPr>
                <a:xfrm>
                  <a:off x="6292046" y="1884994"/>
                  <a:ext cx="5968" cy="23737"/>
                </a:xfrm>
                <a:custGeom>
                  <a:avLst/>
                  <a:gdLst>
                    <a:gd name="connsiteX0" fmla="*/ 0 w 5968"/>
                    <a:gd name="connsiteY0" fmla="*/ 0 h 23737"/>
                    <a:gd name="connsiteX1" fmla="*/ 5968 w 5968"/>
                    <a:gd name="connsiteY1" fmla="*/ 0 h 23737"/>
                    <a:gd name="connsiteX2" fmla="*/ 5968 w 5968"/>
                    <a:gd name="connsiteY2" fmla="*/ 23738 h 23737"/>
                    <a:gd name="connsiteX3" fmla="*/ 0 w 5968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68" h="23737">
                      <a:moveTo>
                        <a:pt x="0" y="0"/>
                      </a:moveTo>
                      <a:lnTo>
                        <a:pt x="5968" y="0"/>
                      </a:lnTo>
                      <a:lnTo>
                        <a:pt x="596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0" name="Freeform 409">
                  <a:extLst>
                    <a:ext uri="{FF2B5EF4-FFF2-40B4-BE49-F238E27FC236}">
                      <a16:creationId xmlns:a16="http://schemas.microsoft.com/office/drawing/2014/main" id="{7FE524F5-FE47-D245-860F-458133240825}"/>
                    </a:ext>
                  </a:extLst>
                </p:cNvPr>
                <p:cNvSpPr/>
                <p:nvPr/>
              </p:nvSpPr>
              <p:spPr>
                <a:xfrm>
                  <a:off x="6253124" y="1940642"/>
                  <a:ext cx="8562" cy="101178"/>
                </a:xfrm>
                <a:custGeom>
                  <a:avLst/>
                  <a:gdLst>
                    <a:gd name="connsiteX0" fmla="*/ 8563 w 8562"/>
                    <a:gd name="connsiteY0" fmla="*/ 96898 h 101178"/>
                    <a:gd name="connsiteX1" fmla="*/ 4281 w 8562"/>
                    <a:gd name="connsiteY1" fmla="*/ 101178 h 101178"/>
                    <a:gd name="connsiteX2" fmla="*/ 4281 w 8562"/>
                    <a:gd name="connsiteY2" fmla="*/ 101178 h 101178"/>
                    <a:gd name="connsiteX3" fmla="*/ 0 w 8562"/>
                    <a:gd name="connsiteY3" fmla="*/ 96898 h 101178"/>
                    <a:gd name="connsiteX4" fmla="*/ 0 w 8562"/>
                    <a:gd name="connsiteY4" fmla="*/ 4281 h 101178"/>
                    <a:gd name="connsiteX5" fmla="*/ 4281 w 8562"/>
                    <a:gd name="connsiteY5" fmla="*/ 0 h 101178"/>
                    <a:gd name="connsiteX6" fmla="*/ 4281 w 8562"/>
                    <a:gd name="connsiteY6" fmla="*/ 0 h 101178"/>
                    <a:gd name="connsiteX7" fmla="*/ 8563 w 8562"/>
                    <a:gd name="connsiteY7" fmla="*/ 4281 h 101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562" h="101178">
                      <a:moveTo>
                        <a:pt x="8563" y="96898"/>
                      </a:moveTo>
                      <a:cubicBezTo>
                        <a:pt x="8563" y="99262"/>
                        <a:pt x="6643" y="101178"/>
                        <a:pt x="4281" y="101178"/>
                      </a:cubicBezTo>
                      <a:lnTo>
                        <a:pt x="4281" y="101178"/>
                      </a:lnTo>
                      <a:cubicBezTo>
                        <a:pt x="1920" y="101178"/>
                        <a:pt x="0" y="99262"/>
                        <a:pt x="0" y="96898"/>
                      </a:cubicBezTo>
                      <a:lnTo>
                        <a:pt x="0" y="4281"/>
                      </a:lnTo>
                      <a:cubicBezTo>
                        <a:pt x="0" y="1916"/>
                        <a:pt x="1920" y="0"/>
                        <a:pt x="4281" y="0"/>
                      </a:cubicBezTo>
                      <a:lnTo>
                        <a:pt x="4281" y="0"/>
                      </a:lnTo>
                      <a:cubicBezTo>
                        <a:pt x="6643" y="0"/>
                        <a:pt x="8563" y="1916"/>
                        <a:pt x="8563" y="4281"/>
                      </a:cubicBezTo>
                      <a:close/>
                    </a:path>
                  </a:pathLst>
                </a:custGeom>
                <a:solidFill>
                  <a:srgbClr val="F3B5B6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1" name="Freeform 410">
                  <a:extLst>
                    <a:ext uri="{FF2B5EF4-FFF2-40B4-BE49-F238E27FC236}">
                      <a16:creationId xmlns:a16="http://schemas.microsoft.com/office/drawing/2014/main" id="{02968090-8219-4C48-8F0A-708BBF639FED}"/>
                    </a:ext>
                  </a:extLst>
                </p:cNvPr>
                <p:cNvSpPr/>
                <p:nvPr/>
              </p:nvSpPr>
              <p:spPr>
                <a:xfrm>
                  <a:off x="6275218" y="1951149"/>
                  <a:ext cx="41527" cy="60836"/>
                </a:xfrm>
                <a:custGeom>
                  <a:avLst/>
                  <a:gdLst>
                    <a:gd name="connsiteX0" fmla="*/ 41478 w 41527"/>
                    <a:gd name="connsiteY0" fmla="*/ 3502 h 60836"/>
                    <a:gd name="connsiteX1" fmla="*/ 41478 w 41527"/>
                    <a:gd name="connsiteY1" fmla="*/ 60837 h 60836"/>
                    <a:gd name="connsiteX2" fmla="*/ 28504 w 41527"/>
                    <a:gd name="connsiteY2" fmla="*/ 60837 h 60836"/>
                    <a:gd name="connsiteX3" fmla="*/ 65 w 41527"/>
                    <a:gd name="connsiteY3" fmla="*/ 28431 h 60836"/>
                    <a:gd name="connsiteX4" fmla="*/ 28504 w 41527"/>
                    <a:gd name="connsiteY4" fmla="*/ 0 h 60836"/>
                    <a:gd name="connsiteX5" fmla="*/ 41478 w 41527"/>
                    <a:gd name="connsiteY5" fmla="*/ 0 h 60836"/>
                    <a:gd name="connsiteX6" fmla="*/ 41478 w 41527"/>
                    <a:gd name="connsiteY6" fmla="*/ 3502 h 60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527" h="60836">
                      <a:moveTo>
                        <a:pt x="41478" y="3502"/>
                      </a:moveTo>
                      <a:lnTo>
                        <a:pt x="41478" y="60837"/>
                      </a:lnTo>
                      <a:lnTo>
                        <a:pt x="28504" y="60837"/>
                      </a:lnTo>
                      <a:cubicBezTo>
                        <a:pt x="11703" y="59739"/>
                        <a:pt x="-1025" y="45231"/>
                        <a:pt x="65" y="28431"/>
                      </a:cubicBezTo>
                      <a:cubicBezTo>
                        <a:pt x="1064" y="13161"/>
                        <a:pt x="13234" y="998"/>
                        <a:pt x="28504" y="0"/>
                      </a:cubicBezTo>
                      <a:lnTo>
                        <a:pt x="41478" y="0"/>
                      </a:lnTo>
                      <a:cubicBezTo>
                        <a:pt x="41543" y="1166"/>
                        <a:pt x="41543" y="2336"/>
                        <a:pt x="41478" y="3502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2" name="Freeform 411">
                  <a:extLst>
                    <a:ext uri="{FF2B5EF4-FFF2-40B4-BE49-F238E27FC236}">
                      <a16:creationId xmlns:a16="http://schemas.microsoft.com/office/drawing/2014/main" id="{A77B8F9D-B50C-4740-9F35-ABB674435A7B}"/>
                    </a:ext>
                  </a:extLst>
                </p:cNvPr>
                <p:cNvSpPr/>
                <p:nvPr/>
              </p:nvSpPr>
              <p:spPr>
                <a:xfrm>
                  <a:off x="5221556" y="1734524"/>
                  <a:ext cx="721227" cy="313911"/>
                </a:xfrm>
                <a:custGeom>
                  <a:avLst/>
                  <a:gdLst>
                    <a:gd name="connsiteX0" fmla="*/ 0 w 721227"/>
                    <a:gd name="connsiteY0" fmla="*/ 0 h 313911"/>
                    <a:gd name="connsiteX1" fmla="*/ 721228 w 721227"/>
                    <a:gd name="connsiteY1" fmla="*/ 0 h 313911"/>
                    <a:gd name="connsiteX2" fmla="*/ 721228 w 721227"/>
                    <a:gd name="connsiteY2" fmla="*/ 313912 h 313911"/>
                    <a:gd name="connsiteX3" fmla="*/ 0 w 721227"/>
                    <a:gd name="connsiteY3" fmla="*/ 313912 h 31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1227" h="313911">
                      <a:moveTo>
                        <a:pt x="0" y="0"/>
                      </a:moveTo>
                      <a:lnTo>
                        <a:pt x="721228" y="0"/>
                      </a:lnTo>
                      <a:lnTo>
                        <a:pt x="721228" y="313912"/>
                      </a:lnTo>
                      <a:lnTo>
                        <a:pt x="0" y="3139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3" name="Freeform 412">
                  <a:extLst>
                    <a:ext uri="{FF2B5EF4-FFF2-40B4-BE49-F238E27FC236}">
                      <a16:creationId xmlns:a16="http://schemas.microsoft.com/office/drawing/2014/main" id="{D3E9795C-E80D-E74B-B7D9-C94A693E9524}"/>
                    </a:ext>
                  </a:extLst>
                </p:cNvPr>
                <p:cNvSpPr/>
                <p:nvPr/>
              </p:nvSpPr>
              <p:spPr>
                <a:xfrm>
                  <a:off x="5396966" y="1734524"/>
                  <a:ext cx="56566" cy="133347"/>
                </a:xfrm>
                <a:custGeom>
                  <a:avLst/>
                  <a:gdLst>
                    <a:gd name="connsiteX0" fmla="*/ 0 w 56566"/>
                    <a:gd name="connsiteY0" fmla="*/ 0 h 133347"/>
                    <a:gd name="connsiteX1" fmla="*/ 56567 w 56566"/>
                    <a:gd name="connsiteY1" fmla="*/ 0 h 133347"/>
                    <a:gd name="connsiteX2" fmla="*/ 56567 w 56566"/>
                    <a:gd name="connsiteY2" fmla="*/ 133348 h 133347"/>
                    <a:gd name="connsiteX3" fmla="*/ 0 w 56566"/>
                    <a:gd name="connsiteY3" fmla="*/ 133348 h 133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566" h="133347">
                      <a:moveTo>
                        <a:pt x="0" y="0"/>
                      </a:moveTo>
                      <a:lnTo>
                        <a:pt x="56567" y="0"/>
                      </a:lnTo>
                      <a:lnTo>
                        <a:pt x="56567" y="133348"/>
                      </a:lnTo>
                      <a:lnTo>
                        <a:pt x="0" y="133348"/>
                      </a:lnTo>
                      <a:close/>
                    </a:path>
                  </a:pathLst>
                </a:custGeom>
                <a:solidFill>
                  <a:srgbClr val="E2444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4" name="Freeform 413">
                  <a:extLst>
                    <a:ext uri="{FF2B5EF4-FFF2-40B4-BE49-F238E27FC236}">
                      <a16:creationId xmlns:a16="http://schemas.microsoft.com/office/drawing/2014/main" id="{264BEB9D-8D54-EF46-B136-D4ACAE9903B7}"/>
                    </a:ext>
                  </a:extLst>
                </p:cNvPr>
                <p:cNvSpPr/>
                <p:nvPr/>
              </p:nvSpPr>
              <p:spPr>
                <a:xfrm>
                  <a:off x="5542405" y="1734524"/>
                  <a:ext cx="400379" cy="144503"/>
                </a:xfrm>
                <a:custGeom>
                  <a:avLst/>
                  <a:gdLst>
                    <a:gd name="connsiteX0" fmla="*/ 0 w 400379"/>
                    <a:gd name="connsiteY0" fmla="*/ 0 h 144503"/>
                    <a:gd name="connsiteX1" fmla="*/ 400379 w 400379"/>
                    <a:gd name="connsiteY1" fmla="*/ 0 h 144503"/>
                    <a:gd name="connsiteX2" fmla="*/ 400379 w 400379"/>
                    <a:gd name="connsiteY2" fmla="*/ 144503 h 144503"/>
                    <a:gd name="connsiteX3" fmla="*/ 0 w 400379"/>
                    <a:gd name="connsiteY3" fmla="*/ 144503 h 144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0379" h="144503">
                      <a:moveTo>
                        <a:pt x="0" y="0"/>
                      </a:moveTo>
                      <a:lnTo>
                        <a:pt x="400379" y="0"/>
                      </a:lnTo>
                      <a:lnTo>
                        <a:pt x="400379" y="144503"/>
                      </a:lnTo>
                      <a:lnTo>
                        <a:pt x="0" y="144503"/>
                      </a:lnTo>
                      <a:close/>
                    </a:path>
                  </a:pathLst>
                </a:custGeom>
                <a:solidFill>
                  <a:srgbClr val="F7965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15" name="Graphic 10">
                <a:extLst>
                  <a:ext uri="{FF2B5EF4-FFF2-40B4-BE49-F238E27FC236}">
                    <a16:creationId xmlns:a16="http://schemas.microsoft.com/office/drawing/2014/main" id="{95BDB1B7-1D8F-E141-87FA-2105A3851FE4}"/>
                  </a:ext>
                </a:extLst>
              </p:cNvPr>
              <p:cNvGrpSpPr/>
              <p:nvPr/>
            </p:nvGrpSpPr>
            <p:grpSpPr>
              <a:xfrm>
                <a:off x="3080837" y="2047528"/>
                <a:ext cx="3350809" cy="992194"/>
                <a:chOff x="3080837" y="2047528"/>
                <a:chExt cx="3350809" cy="992194"/>
              </a:xfrm>
              <a:solidFill>
                <a:srgbClr val="AEAEAF"/>
              </a:solidFill>
            </p:grpSpPr>
            <p:sp>
              <p:nvSpPr>
                <p:cNvPr id="416" name="Freeform 415">
                  <a:extLst>
                    <a:ext uri="{FF2B5EF4-FFF2-40B4-BE49-F238E27FC236}">
                      <a16:creationId xmlns:a16="http://schemas.microsoft.com/office/drawing/2014/main" id="{06E839C3-D9A8-AC4C-B709-3AEFF4358125}"/>
                    </a:ext>
                  </a:extLst>
                </p:cNvPr>
                <p:cNvSpPr/>
                <p:nvPr/>
              </p:nvSpPr>
              <p:spPr>
                <a:xfrm>
                  <a:off x="3080837" y="2047528"/>
                  <a:ext cx="3350809" cy="104421"/>
                </a:xfrm>
                <a:custGeom>
                  <a:avLst/>
                  <a:gdLst>
                    <a:gd name="connsiteX0" fmla="*/ 0 w 3350809"/>
                    <a:gd name="connsiteY0" fmla="*/ 0 h 104421"/>
                    <a:gd name="connsiteX1" fmla="*/ 3350810 w 3350809"/>
                    <a:gd name="connsiteY1" fmla="*/ 0 h 104421"/>
                    <a:gd name="connsiteX2" fmla="*/ 3350810 w 3350809"/>
                    <a:gd name="connsiteY2" fmla="*/ 104421 h 104421"/>
                    <a:gd name="connsiteX3" fmla="*/ 0 w 3350809"/>
                    <a:gd name="connsiteY3" fmla="*/ 104421 h 10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50809" h="104421">
                      <a:moveTo>
                        <a:pt x="0" y="0"/>
                      </a:moveTo>
                      <a:lnTo>
                        <a:pt x="3350810" y="0"/>
                      </a:lnTo>
                      <a:lnTo>
                        <a:pt x="3350810" y="104421"/>
                      </a:lnTo>
                      <a:lnTo>
                        <a:pt x="0" y="104421"/>
                      </a:ln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7" name="Freeform 416">
                  <a:extLst>
                    <a:ext uri="{FF2B5EF4-FFF2-40B4-BE49-F238E27FC236}">
                      <a16:creationId xmlns:a16="http://schemas.microsoft.com/office/drawing/2014/main" id="{5BEFE5C6-1BC4-8348-BDD4-8E4B13F9103A}"/>
                    </a:ext>
                  </a:extLst>
                </p:cNvPr>
                <p:cNvSpPr/>
                <p:nvPr/>
              </p:nvSpPr>
              <p:spPr>
                <a:xfrm>
                  <a:off x="3080837" y="2935302"/>
                  <a:ext cx="3350809" cy="104421"/>
                </a:xfrm>
                <a:custGeom>
                  <a:avLst/>
                  <a:gdLst>
                    <a:gd name="connsiteX0" fmla="*/ 0 w 3350809"/>
                    <a:gd name="connsiteY0" fmla="*/ 0 h 104421"/>
                    <a:gd name="connsiteX1" fmla="*/ 3350810 w 3350809"/>
                    <a:gd name="connsiteY1" fmla="*/ 0 h 104421"/>
                    <a:gd name="connsiteX2" fmla="*/ 3350810 w 3350809"/>
                    <a:gd name="connsiteY2" fmla="*/ 104421 h 104421"/>
                    <a:gd name="connsiteX3" fmla="*/ 0 w 3350809"/>
                    <a:gd name="connsiteY3" fmla="*/ 104421 h 104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50809" h="104421">
                      <a:moveTo>
                        <a:pt x="0" y="0"/>
                      </a:moveTo>
                      <a:lnTo>
                        <a:pt x="3350810" y="0"/>
                      </a:lnTo>
                      <a:lnTo>
                        <a:pt x="3350810" y="104421"/>
                      </a:lnTo>
                      <a:lnTo>
                        <a:pt x="0" y="104421"/>
                      </a:ln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18" name="Graphic 10">
              <a:extLst>
                <a:ext uri="{FF2B5EF4-FFF2-40B4-BE49-F238E27FC236}">
                  <a16:creationId xmlns:a16="http://schemas.microsoft.com/office/drawing/2014/main" id="{95BDB1B7-1D8F-E141-87FA-2105A3851FE4}"/>
                </a:ext>
              </a:extLst>
            </p:cNvPr>
            <p:cNvGrpSpPr/>
            <p:nvPr/>
          </p:nvGrpSpPr>
          <p:grpSpPr>
            <a:xfrm>
              <a:off x="3654431" y="1684988"/>
              <a:ext cx="1696232" cy="2927795"/>
              <a:chOff x="3654431" y="1684988"/>
              <a:chExt cx="1696232" cy="2927795"/>
            </a:xfrm>
            <a:solidFill>
              <a:schemeClr val="accent1"/>
            </a:solidFill>
          </p:grpSpPr>
          <p:sp>
            <p:nvSpPr>
              <p:cNvPr id="419" name="Freeform 418">
                <a:extLst>
                  <a:ext uri="{FF2B5EF4-FFF2-40B4-BE49-F238E27FC236}">
                    <a16:creationId xmlns:a16="http://schemas.microsoft.com/office/drawing/2014/main" id="{8EE993C7-BDEB-A84B-BBA6-6A003EE01CC1}"/>
                  </a:ext>
                </a:extLst>
              </p:cNvPr>
              <p:cNvSpPr/>
              <p:nvPr/>
            </p:nvSpPr>
            <p:spPr>
              <a:xfrm>
                <a:off x="3654431" y="2251155"/>
                <a:ext cx="199056" cy="291627"/>
              </a:xfrm>
              <a:custGeom>
                <a:avLst/>
                <a:gdLst>
                  <a:gd name="connsiteX0" fmla="*/ 9201 w 199056"/>
                  <a:gd name="connsiteY0" fmla="*/ 58528 h 291627"/>
                  <a:gd name="connsiteX1" fmla="*/ 23213 w 199056"/>
                  <a:gd name="connsiteY1" fmla="*/ 62031 h 291627"/>
                  <a:gd name="connsiteX2" fmla="*/ 46307 w 199056"/>
                  <a:gd name="connsiteY2" fmla="*/ 127797 h 291627"/>
                  <a:gd name="connsiteX3" fmla="*/ 48772 w 199056"/>
                  <a:gd name="connsiteY3" fmla="*/ 126759 h 291627"/>
                  <a:gd name="connsiteX4" fmla="*/ 50329 w 199056"/>
                  <a:gd name="connsiteY4" fmla="*/ 116641 h 291627"/>
                  <a:gd name="connsiteX5" fmla="*/ 25419 w 199056"/>
                  <a:gd name="connsiteY5" fmla="*/ 45687 h 291627"/>
                  <a:gd name="connsiteX6" fmla="*/ 34241 w 199056"/>
                  <a:gd name="connsiteY6" fmla="*/ 34142 h 291627"/>
                  <a:gd name="connsiteX7" fmla="*/ 48253 w 199056"/>
                  <a:gd name="connsiteY7" fmla="*/ 37774 h 291627"/>
                  <a:gd name="connsiteX8" fmla="*/ 72255 w 199056"/>
                  <a:gd name="connsiteY8" fmla="*/ 106004 h 291627"/>
                  <a:gd name="connsiteX9" fmla="*/ 75628 w 199056"/>
                  <a:gd name="connsiteY9" fmla="*/ 104707 h 291627"/>
                  <a:gd name="connsiteX10" fmla="*/ 48253 w 199056"/>
                  <a:gd name="connsiteY10" fmla="*/ 26878 h 291627"/>
                  <a:gd name="connsiteX11" fmla="*/ 57075 w 199056"/>
                  <a:gd name="connsiteY11" fmla="*/ 15333 h 291627"/>
                  <a:gd name="connsiteX12" fmla="*/ 71087 w 199056"/>
                  <a:gd name="connsiteY12" fmla="*/ 18836 h 291627"/>
                  <a:gd name="connsiteX13" fmla="*/ 98333 w 199056"/>
                  <a:gd name="connsiteY13" fmla="*/ 96665 h 291627"/>
                  <a:gd name="connsiteX14" fmla="*/ 103912 w 199056"/>
                  <a:gd name="connsiteY14" fmla="*/ 94589 h 291627"/>
                  <a:gd name="connsiteX15" fmla="*/ 103912 w 199056"/>
                  <a:gd name="connsiteY15" fmla="*/ 94589 h 291627"/>
                  <a:gd name="connsiteX16" fmla="*/ 85618 w 199056"/>
                  <a:gd name="connsiteY16" fmla="*/ 16760 h 291627"/>
                  <a:gd name="connsiteX17" fmla="*/ 102355 w 199056"/>
                  <a:gd name="connsiteY17" fmla="*/ 1583 h 291627"/>
                  <a:gd name="connsiteX18" fmla="*/ 152305 w 199056"/>
                  <a:gd name="connsiteY18" fmla="*/ 130132 h 291627"/>
                  <a:gd name="connsiteX19" fmla="*/ 178253 w 199056"/>
                  <a:gd name="connsiteY19" fmla="*/ 86936 h 291627"/>
                  <a:gd name="connsiteX20" fmla="*/ 197974 w 199056"/>
                  <a:gd name="connsiteY20" fmla="*/ 98221 h 291627"/>
                  <a:gd name="connsiteX21" fmla="*/ 170339 w 199056"/>
                  <a:gd name="connsiteY21" fmla="*/ 165414 h 291627"/>
                  <a:gd name="connsiteX22" fmla="*/ 149321 w 199056"/>
                  <a:gd name="connsiteY22" fmla="*/ 273986 h 291627"/>
                  <a:gd name="connsiteX23" fmla="*/ 84450 w 199056"/>
                  <a:gd name="connsiteY23" fmla="*/ 291627 h 291627"/>
                  <a:gd name="connsiteX24" fmla="*/ 53183 w 199056"/>
                  <a:gd name="connsiteY24" fmla="*/ 220673 h 291627"/>
                  <a:gd name="connsiteX25" fmla="*/ 24900 w 199056"/>
                  <a:gd name="connsiteY25" fmla="*/ 140509 h 291627"/>
                  <a:gd name="connsiteX26" fmla="*/ 249 w 199056"/>
                  <a:gd name="connsiteY26" fmla="*/ 70333 h 291627"/>
                  <a:gd name="connsiteX27" fmla="*/ 9201 w 199056"/>
                  <a:gd name="connsiteY27" fmla="*/ 58528 h 29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99056" h="291627">
                    <a:moveTo>
                      <a:pt x="9201" y="58528"/>
                    </a:moveTo>
                    <a:cubicBezTo>
                      <a:pt x="15428" y="56323"/>
                      <a:pt x="22175" y="58528"/>
                      <a:pt x="23213" y="62031"/>
                    </a:cubicBezTo>
                    <a:lnTo>
                      <a:pt x="46307" y="127797"/>
                    </a:lnTo>
                    <a:lnTo>
                      <a:pt x="48772" y="126759"/>
                    </a:lnTo>
                    <a:cubicBezTo>
                      <a:pt x="47877" y="123315"/>
                      <a:pt x="48448" y="119658"/>
                      <a:pt x="50329" y="116641"/>
                    </a:cubicBezTo>
                    <a:lnTo>
                      <a:pt x="25419" y="45687"/>
                    </a:lnTo>
                    <a:cubicBezTo>
                      <a:pt x="23991" y="41536"/>
                      <a:pt x="27884" y="36347"/>
                      <a:pt x="34241" y="34142"/>
                    </a:cubicBezTo>
                    <a:cubicBezTo>
                      <a:pt x="40598" y="31937"/>
                      <a:pt x="47215" y="34142"/>
                      <a:pt x="48253" y="37774"/>
                    </a:cubicBezTo>
                    <a:lnTo>
                      <a:pt x="72255" y="106004"/>
                    </a:lnTo>
                    <a:lnTo>
                      <a:pt x="75628" y="104707"/>
                    </a:lnTo>
                    <a:lnTo>
                      <a:pt x="48253" y="26878"/>
                    </a:lnTo>
                    <a:cubicBezTo>
                      <a:pt x="46826" y="22727"/>
                      <a:pt x="50718" y="17538"/>
                      <a:pt x="57075" y="15333"/>
                    </a:cubicBezTo>
                    <a:cubicBezTo>
                      <a:pt x="63433" y="13128"/>
                      <a:pt x="70049" y="15333"/>
                      <a:pt x="71087" y="18836"/>
                    </a:cubicBezTo>
                    <a:lnTo>
                      <a:pt x="98333" y="96665"/>
                    </a:lnTo>
                    <a:lnTo>
                      <a:pt x="103912" y="94589"/>
                    </a:lnTo>
                    <a:lnTo>
                      <a:pt x="103912" y="94589"/>
                    </a:lnTo>
                    <a:cubicBezTo>
                      <a:pt x="95907" y="69133"/>
                      <a:pt x="89796" y="43118"/>
                      <a:pt x="85618" y="16760"/>
                    </a:cubicBezTo>
                    <a:cubicBezTo>
                      <a:pt x="83672" y="-7237"/>
                      <a:pt x="102355" y="1583"/>
                      <a:pt x="102355" y="1583"/>
                    </a:cubicBezTo>
                    <a:lnTo>
                      <a:pt x="152305" y="130132"/>
                    </a:lnTo>
                    <a:cubicBezTo>
                      <a:pt x="158870" y="114577"/>
                      <a:pt x="167601" y="100034"/>
                      <a:pt x="178253" y="86936"/>
                    </a:cubicBezTo>
                    <a:cubicBezTo>
                      <a:pt x="206017" y="60215"/>
                      <a:pt x="197974" y="98221"/>
                      <a:pt x="197974" y="98221"/>
                    </a:cubicBezTo>
                    <a:cubicBezTo>
                      <a:pt x="190500" y="121295"/>
                      <a:pt x="181263" y="143759"/>
                      <a:pt x="170339" y="165414"/>
                    </a:cubicBezTo>
                    <a:cubicBezTo>
                      <a:pt x="149464" y="197489"/>
                      <a:pt x="141926" y="236440"/>
                      <a:pt x="149321" y="273986"/>
                    </a:cubicBezTo>
                    <a:lnTo>
                      <a:pt x="84450" y="291627"/>
                    </a:lnTo>
                    <a:cubicBezTo>
                      <a:pt x="75602" y="267314"/>
                      <a:pt x="65158" y="243611"/>
                      <a:pt x="53183" y="220673"/>
                    </a:cubicBezTo>
                    <a:cubicBezTo>
                      <a:pt x="43193" y="203550"/>
                      <a:pt x="20229" y="144919"/>
                      <a:pt x="24900" y="140509"/>
                    </a:cubicBezTo>
                    <a:lnTo>
                      <a:pt x="249" y="70333"/>
                    </a:lnTo>
                    <a:cubicBezTo>
                      <a:pt x="-1049" y="65922"/>
                      <a:pt x="2844" y="60734"/>
                      <a:pt x="9201" y="58528"/>
                    </a:cubicBezTo>
                    <a:close/>
                  </a:path>
                </a:pathLst>
              </a:custGeom>
              <a:solidFill>
                <a:srgbClr val="F9AD88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0" name="Freeform 419">
                <a:extLst>
                  <a:ext uri="{FF2B5EF4-FFF2-40B4-BE49-F238E27FC236}">
                    <a16:creationId xmlns:a16="http://schemas.microsoft.com/office/drawing/2014/main" id="{C8216BEB-893F-314F-8725-8AD971873D62}"/>
                  </a:ext>
                </a:extLst>
              </p:cNvPr>
              <p:cNvSpPr/>
              <p:nvPr/>
            </p:nvSpPr>
            <p:spPr>
              <a:xfrm>
                <a:off x="3703073" y="2372855"/>
                <a:ext cx="87704" cy="73884"/>
              </a:xfrm>
              <a:custGeom>
                <a:avLst/>
                <a:gdLst>
                  <a:gd name="connsiteX0" fmla="*/ 87705 w 87704"/>
                  <a:gd name="connsiteY0" fmla="*/ 23868 h 73884"/>
                  <a:gd name="connsiteX1" fmla="*/ 51896 w 87704"/>
                  <a:gd name="connsiteY1" fmla="*/ 62782 h 73884"/>
                  <a:gd name="connsiteX2" fmla="*/ 0 w 87704"/>
                  <a:gd name="connsiteY2" fmla="*/ 40731 h 73884"/>
                  <a:gd name="connsiteX3" fmla="*/ 77844 w 87704"/>
                  <a:gd name="connsiteY3" fmla="*/ 0 h 73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704" h="73884">
                    <a:moveTo>
                      <a:pt x="87705" y="23868"/>
                    </a:moveTo>
                    <a:cubicBezTo>
                      <a:pt x="68879" y="28216"/>
                      <a:pt x="54660" y="43669"/>
                      <a:pt x="51896" y="62782"/>
                    </a:cubicBezTo>
                    <a:cubicBezTo>
                      <a:pt x="45539" y="97157"/>
                      <a:pt x="0" y="40731"/>
                      <a:pt x="0" y="40731"/>
                    </a:cubicBezTo>
                    <a:lnTo>
                      <a:pt x="77844" y="0"/>
                    </a:lnTo>
                    <a:close/>
                  </a:path>
                </a:pathLst>
              </a:custGeom>
              <a:solidFill>
                <a:srgbClr val="FBBEA1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1" name="Freeform 420">
                <a:extLst>
                  <a:ext uri="{FF2B5EF4-FFF2-40B4-BE49-F238E27FC236}">
                    <a16:creationId xmlns:a16="http://schemas.microsoft.com/office/drawing/2014/main" id="{F8E6884B-55A8-0242-B872-64107A5E9BFC}"/>
                  </a:ext>
                </a:extLst>
              </p:cNvPr>
              <p:cNvSpPr/>
              <p:nvPr/>
            </p:nvSpPr>
            <p:spPr>
              <a:xfrm>
                <a:off x="3695937" y="2485318"/>
                <a:ext cx="652594" cy="786285"/>
              </a:xfrm>
              <a:custGeom>
                <a:avLst/>
                <a:gdLst>
                  <a:gd name="connsiteX0" fmla="*/ 625090 w 652594"/>
                  <a:gd name="connsiteY0" fmla="*/ 246719 h 786285"/>
                  <a:gd name="connsiteX1" fmla="*/ 326687 w 652594"/>
                  <a:gd name="connsiteY1" fmla="*/ 486952 h 786285"/>
                  <a:gd name="connsiteX2" fmla="*/ 142715 w 652594"/>
                  <a:gd name="connsiteY2" fmla="*/ 0 h 786285"/>
                  <a:gd name="connsiteX3" fmla="*/ 0 w 652594"/>
                  <a:gd name="connsiteY3" fmla="*/ 55648 h 786285"/>
                  <a:gd name="connsiteX4" fmla="*/ 311377 w 652594"/>
                  <a:gd name="connsiteY4" fmla="*/ 781277 h 786285"/>
                  <a:gd name="connsiteX5" fmla="*/ 652595 w 652594"/>
                  <a:gd name="connsiteY5" fmla="*/ 651561 h 78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2594" h="786285">
                    <a:moveTo>
                      <a:pt x="625090" y="246719"/>
                    </a:moveTo>
                    <a:cubicBezTo>
                      <a:pt x="625090" y="246719"/>
                      <a:pt x="418932" y="548048"/>
                      <a:pt x="326687" y="486952"/>
                    </a:cubicBezTo>
                    <a:cubicBezTo>
                      <a:pt x="276347" y="453226"/>
                      <a:pt x="142715" y="0"/>
                      <a:pt x="142715" y="0"/>
                    </a:cubicBezTo>
                    <a:lnTo>
                      <a:pt x="0" y="55648"/>
                    </a:lnTo>
                    <a:cubicBezTo>
                      <a:pt x="0" y="55648"/>
                      <a:pt x="129741" y="704226"/>
                      <a:pt x="311377" y="781277"/>
                    </a:cubicBezTo>
                    <a:cubicBezTo>
                      <a:pt x="395449" y="816819"/>
                      <a:pt x="652595" y="651561"/>
                      <a:pt x="652595" y="6515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2" name="Freeform 421">
                <a:extLst>
                  <a:ext uri="{FF2B5EF4-FFF2-40B4-BE49-F238E27FC236}">
                    <a16:creationId xmlns:a16="http://schemas.microsoft.com/office/drawing/2014/main" id="{21C98886-4FE8-1240-8F8A-4A544F168A5B}"/>
                  </a:ext>
                </a:extLst>
              </p:cNvPr>
              <p:cNvSpPr/>
              <p:nvPr/>
            </p:nvSpPr>
            <p:spPr>
              <a:xfrm>
                <a:off x="4510967" y="1684988"/>
                <a:ext cx="656583" cy="1060865"/>
              </a:xfrm>
              <a:custGeom>
                <a:avLst/>
                <a:gdLst>
                  <a:gd name="connsiteX0" fmla="*/ 0 w 656583"/>
                  <a:gd name="connsiteY0" fmla="*/ 287305 h 1060865"/>
                  <a:gd name="connsiteX1" fmla="*/ 0 w 656583"/>
                  <a:gd name="connsiteY1" fmla="*/ 290158 h 1060865"/>
                  <a:gd name="connsiteX2" fmla="*/ 0 w 656583"/>
                  <a:gd name="connsiteY2" fmla="*/ 290158 h 1060865"/>
                  <a:gd name="connsiteX3" fmla="*/ 0 w 656583"/>
                  <a:gd name="connsiteY3" fmla="*/ 296255 h 1060865"/>
                  <a:gd name="connsiteX4" fmla="*/ 0 w 656583"/>
                  <a:gd name="connsiteY4" fmla="*/ 335170 h 1060865"/>
                  <a:gd name="connsiteX5" fmla="*/ 0 w 656583"/>
                  <a:gd name="connsiteY5" fmla="*/ 343731 h 1060865"/>
                  <a:gd name="connsiteX6" fmla="*/ 908 w 656583"/>
                  <a:gd name="connsiteY6" fmla="*/ 388094 h 1060865"/>
                  <a:gd name="connsiteX7" fmla="*/ 908 w 656583"/>
                  <a:gd name="connsiteY7" fmla="*/ 399120 h 1060865"/>
                  <a:gd name="connsiteX8" fmla="*/ 908 w 656583"/>
                  <a:gd name="connsiteY8" fmla="*/ 399120 h 1060865"/>
                  <a:gd name="connsiteX9" fmla="*/ 908 w 656583"/>
                  <a:gd name="connsiteY9" fmla="*/ 403530 h 1060865"/>
                  <a:gd name="connsiteX10" fmla="*/ 908 w 656583"/>
                  <a:gd name="connsiteY10" fmla="*/ 407811 h 1060865"/>
                  <a:gd name="connsiteX11" fmla="*/ 908 w 656583"/>
                  <a:gd name="connsiteY11" fmla="*/ 411313 h 1060865"/>
                  <a:gd name="connsiteX12" fmla="*/ 908 w 656583"/>
                  <a:gd name="connsiteY12" fmla="*/ 411313 h 1060865"/>
                  <a:gd name="connsiteX13" fmla="*/ 908 w 656583"/>
                  <a:gd name="connsiteY13" fmla="*/ 419744 h 1060865"/>
                  <a:gd name="connsiteX14" fmla="*/ 1687 w 656583"/>
                  <a:gd name="connsiteY14" fmla="*/ 438423 h 1060865"/>
                  <a:gd name="connsiteX15" fmla="*/ 65649 w 656583"/>
                  <a:gd name="connsiteY15" fmla="*/ 725614 h 1060865"/>
                  <a:gd name="connsiteX16" fmla="*/ 65649 w 656583"/>
                  <a:gd name="connsiteY16" fmla="*/ 725614 h 1060865"/>
                  <a:gd name="connsiteX17" fmla="*/ 77974 w 656583"/>
                  <a:gd name="connsiteY17" fmla="*/ 744941 h 1060865"/>
                  <a:gd name="connsiteX18" fmla="*/ 80569 w 656583"/>
                  <a:gd name="connsiteY18" fmla="*/ 748573 h 1060865"/>
                  <a:gd name="connsiteX19" fmla="*/ 115599 w 656583"/>
                  <a:gd name="connsiteY19" fmla="*/ 793455 h 1060865"/>
                  <a:gd name="connsiteX20" fmla="*/ 115599 w 656583"/>
                  <a:gd name="connsiteY20" fmla="*/ 793455 h 1060865"/>
                  <a:gd name="connsiteX21" fmla="*/ 126497 w 656583"/>
                  <a:gd name="connsiteY21" fmla="*/ 806427 h 1060865"/>
                  <a:gd name="connsiteX22" fmla="*/ 129222 w 656583"/>
                  <a:gd name="connsiteY22" fmla="*/ 810448 h 1060865"/>
                  <a:gd name="connsiteX23" fmla="*/ 129222 w 656583"/>
                  <a:gd name="connsiteY23" fmla="*/ 810448 h 1060865"/>
                  <a:gd name="connsiteX24" fmla="*/ 129222 w 656583"/>
                  <a:gd name="connsiteY24" fmla="*/ 810448 h 1060865"/>
                  <a:gd name="connsiteX25" fmla="*/ 134411 w 656583"/>
                  <a:gd name="connsiteY25" fmla="*/ 816544 h 1060865"/>
                  <a:gd name="connsiteX26" fmla="*/ 152964 w 656583"/>
                  <a:gd name="connsiteY26" fmla="*/ 845471 h 1060865"/>
                  <a:gd name="connsiteX27" fmla="*/ 158283 w 656583"/>
                  <a:gd name="connsiteY27" fmla="*/ 853643 h 1060865"/>
                  <a:gd name="connsiteX28" fmla="*/ 189681 w 656583"/>
                  <a:gd name="connsiteY28" fmla="*/ 902675 h 1060865"/>
                  <a:gd name="connsiteX29" fmla="*/ 193443 w 656583"/>
                  <a:gd name="connsiteY29" fmla="*/ 906956 h 1060865"/>
                  <a:gd name="connsiteX30" fmla="*/ 194222 w 656583"/>
                  <a:gd name="connsiteY30" fmla="*/ 907994 h 1060865"/>
                  <a:gd name="connsiteX31" fmla="*/ 226397 w 656583"/>
                  <a:gd name="connsiteY31" fmla="*/ 943406 h 1060865"/>
                  <a:gd name="connsiteX32" fmla="*/ 480689 w 656583"/>
                  <a:gd name="connsiteY32" fmla="*/ 1047179 h 1060865"/>
                  <a:gd name="connsiteX33" fmla="*/ 502874 w 656583"/>
                  <a:gd name="connsiteY33" fmla="*/ 430511 h 1060865"/>
                  <a:gd name="connsiteX34" fmla="*/ 498982 w 656583"/>
                  <a:gd name="connsiteY34" fmla="*/ 404568 h 1060865"/>
                  <a:gd name="connsiteX35" fmla="*/ 497944 w 656583"/>
                  <a:gd name="connsiteY35" fmla="*/ 387964 h 1060865"/>
                  <a:gd name="connsiteX36" fmla="*/ 492884 w 656583"/>
                  <a:gd name="connsiteY36" fmla="*/ 321290 h 1060865"/>
                  <a:gd name="connsiteX37" fmla="*/ 492106 w 656583"/>
                  <a:gd name="connsiteY37" fmla="*/ 315972 h 1060865"/>
                  <a:gd name="connsiteX38" fmla="*/ 489900 w 656583"/>
                  <a:gd name="connsiteY38" fmla="*/ 301055 h 1060865"/>
                  <a:gd name="connsiteX39" fmla="*/ 386108 w 656583"/>
                  <a:gd name="connsiteY39" fmla="*/ 82614 h 1060865"/>
                  <a:gd name="connsiteX40" fmla="*/ 351597 w 656583"/>
                  <a:gd name="connsiteY40" fmla="*/ 53168 h 1060865"/>
                  <a:gd name="connsiteX41" fmla="*/ 234831 w 656583"/>
                  <a:gd name="connsiteY41" fmla="*/ 4395 h 1060865"/>
                  <a:gd name="connsiteX42" fmla="*/ 174371 w 656583"/>
                  <a:gd name="connsiteY42" fmla="*/ 114 h 1060865"/>
                  <a:gd name="connsiteX43" fmla="*/ 140509 w 656583"/>
                  <a:gd name="connsiteY43" fmla="*/ 2838 h 1060865"/>
                  <a:gd name="connsiteX44" fmla="*/ 17126 w 656583"/>
                  <a:gd name="connsiteY44" fmla="*/ 110113 h 1060865"/>
                  <a:gd name="connsiteX45" fmla="*/ 12196 w 656583"/>
                  <a:gd name="connsiteY45" fmla="*/ 129052 h 1060865"/>
                  <a:gd name="connsiteX46" fmla="*/ 10120 w 656583"/>
                  <a:gd name="connsiteY46" fmla="*/ 139429 h 1060865"/>
                  <a:gd name="connsiteX47" fmla="*/ 10120 w 656583"/>
                  <a:gd name="connsiteY47" fmla="*/ 139429 h 1060865"/>
                  <a:gd name="connsiteX48" fmla="*/ 6876 w 656583"/>
                  <a:gd name="connsiteY48" fmla="*/ 158627 h 1060865"/>
                  <a:gd name="connsiteX49" fmla="*/ 6876 w 656583"/>
                  <a:gd name="connsiteY49" fmla="*/ 160573 h 1060865"/>
                  <a:gd name="connsiteX50" fmla="*/ 6876 w 656583"/>
                  <a:gd name="connsiteY50" fmla="*/ 160573 h 1060865"/>
                  <a:gd name="connsiteX51" fmla="*/ 5060 w 656583"/>
                  <a:gd name="connsiteY51" fmla="*/ 174971 h 1060865"/>
                  <a:gd name="connsiteX52" fmla="*/ 4411 w 656583"/>
                  <a:gd name="connsiteY52" fmla="*/ 180679 h 1060865"/>
                  <a:gd name="connsiteX53" fmla="*/ 0 w 656583"/>
                  <a:gd name="connsiteY53" fmla="*/ 287305 h 106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656583" h="1060865">
                    <a:moveTo>
                      <a:pt x="0" y="287305"/>
                    </a:moveTo>
                    <a:lnTo>
                      <a:pt x="0" y="290158"/>
                    </a:lnTo>
                    <a:lnTo>
                      <a:pt x="0" y="290158"/>
                    </a:lnTo>
                    <a:lnTo>
                      <a:pt x="0" y="296255"/>
                    </a:lnTo>
                    <a:cubicBezTo>
                      <a:pt x="0" y="309227"/>
                      <a:pt x="0" y="322198"/>
                      <a:pt x="0" y="335170"/>
                    </a:cubicBezTo>
                    <a:cubicBezTo>
                      <a:pt x="0" y="338024"/>
                      <a:pt x="0" y="340877"/>
                      <a:pt x="0" y="343731"/>
                    </a:cubicBezTo>
                    <a:cubicBezTo>
                      <a:pt x="0" y="358000"/>
                      <a:pt x="649" y="372917"/>
                      <a:pt x="908" y="388094"/>
                    </a:cubicBezTo>
                    <a:lnTo>
                      <a:pt x="908" y="399120"/>
                    </a:lnTo>
                    <a:lnTo>
                      <a:pt x="908" y="399120"/>
                    </a:lnTo>
                    <a:cubicBezTo>
                      <a:pt x="908" y="400676"/>
                      <a:pt x="908" y="402103"/>
                      <a:pt x="908" y="403530"/>
                    </a:cubicBezTo>
                    <a:cubicBezTo>
                      <a:pt x="908" y="404957"/>
                      <a:pt x="908" y="406384"/>
                      <a:pt x="908" y="407811"/>
                    </a:cubicBezTo>
                    <a:cubicBezTo>
                      <a:pt x="973" y="408977"/>
                      <a:pt x="973" y="410147"/>
                      <a:pt x="908" y="411313"/>
                    </a:cubicBezTo>
                    <a:lnTo>
                      <a:pt x="908" y="411313"/>
                    </a:lnTo>
                    <a:lnTo>
                      <a:pt x="908" y="419744"/>
                    </a:lnTo>
                    <a:lnTo>
                      <a:pt x="1687" y="438423"/>
                    </a:lnTo>
                    <a:cubicBezTo>
                      <a:pt x="8174" y="564896"/>
                      <a:pt x="26727" y="654789"/>
                      <a:pt x="65649" y="725614"/>
                    </a:cubicBezTo>
                    <a:lnTo>
                      <a:pt x="65649" y="725614"/>
                    </a:lnTo>
                    <a:cubicBezTo>
                      <a:pt x="68892" y="731451"/>
                      <a:pt x="73174" y="738585"/>
                      <a:pt x="77974" y="744941"/>
                    </a:cubicBezTo>
                    <a:lnTo>
                      <a:pt x="80569" y="748573"/>
                    </a:lnTo>
                    <a:cubicBezTo>
                      <a:pt x="92116" y="764917"/>
                      <a:pt x="106517" y="782170"/>
                      <a:pt x="115599" y="793455"/>
                    </a:cubicBezTo>
                    <a:lnTo>
                      <a:pt x="115599" y="793455"/>
                    </a:lnTo>
                    <a:cubicBezTo>
                      <a:pt x="122086" y="801368"/>
                      <a:pt x="126497" y="806427"/>
                      <a:pt x="126497" y="806427"/>
                    </a:cubicBezTo>
                    <a:lnTo>
                      <a:pt x="129222" y="810448"/>
                    </a:lnTo>
                    <a:lnTo>
                      <a:pt x="129222" y="810448"/>
                    </a:lnTo>
                    <a:cubicBezTo>
                      <a:pt x="129222" y="810448"/>
                      <a:pt x="129222" y="810448"/>
                      <a:pt x="129222" y="810448"/>
                    </a:cubicBezTo>
                    <a:lnTo>
                      <a:pt x="134411" y="816544"/>
                    </a:lnTo>
                    <a:cubicBezTo>
                      <a:pt x="139082" y="823679"/>
                      <a:pt x="145828" y="834315"/>
                      <a:pt x="152964" y="845471"/>
                    </a:cubicBezTo>
                    <a:cubicBezTo>
                      <a:pt x="154651" y="848195"/>
                      <a:pt x="156467" y="850919"/>
                      <a:pt x="158283" y="853643"/>
                    </a:cubicBezTo>
                    <a:cubicBezTo>
                      <a:pt x="173593" y="877900"/>
                      <a:pt x="189421" y="902416"/>
                      <a:pt x="189681" y="902675"/>
                    </a:cubicBezTo>
                    <a:lnTo>
                      <a:pt x="193443" y="906956"/>
                    </a:lnTo>
                    <a:lnTo>
                      <a:pt x="194222" y="907994"/>
                    </a:lnTo>
                    <a:cubicBezTo>
                      <a:pt x="200190" y="914869"/>
                      <a:pt x="211347" y="927840"/>
                      <a:pt x="226397" y="943406"/>
                    </a:cubicBezTo>
                    <a:cubicBezTo>
                      <a:pt x="282834" y="1001648"/>
                      <a:pt x="393244" y="1096341"/>
                      <a:pt x="480689" y="1047179"/>
                    </a:cubicBezTo>
                    <a:cubicBezTo>
                      <a:pt x="839292" y="845082"/>
                      <a:pt x="545559" y="648173"/>
                      <a:pt x="502874" y="430511"/>
                    </a:cubicBezTo>
                    <a:cubicBezTo>
                      <a:pt x="501084" y="421944"/>
                      <a:pt x="499787" y="413283"/>
                      <a:pt x="498982" y="404568"/>
                    </a:cubicBezTo>
                    <a:cubicBezTo>
                      <a:pt x="498982" y="399120"/>
                      <a:pt x="498074" y="393542"/>
                      <a:pt x="497944" y="387964"/>
                    </a:cubicBezTo>
                    <a:cubicBezTo>
                      <a:pt x="497296" y="364745"/>
                      <a:pt x="495479" y="342564"/>
                      <a:pt x="492884" y="321290"/>
                    </a:cubicBezTo>
                    <a:cubicBezTo>
                      <a:pt x="492884" y="319474"/>
                      <a:pt x="492884" y="317658"/>
                      <a:pt x="492106" y="315972"/>
                    </a:cubicBezTo>
                    <a:cubicBezTo>
                      <a:pt x="491327" y="310913"/>
                      <a:pt x="490679" y="305984"/>
                      <a:pt x="489900" y="301055"/>
                    </a:cubicBezTo>
                    <a:cubicBezTo>
                      <a:pt x="474072" y="206233"/>
                      <a:pt x="436966" y="132424"/>
                      <a:pt x="386108" y="82614"/>
                    </a:cubicBezTo>
                    <a:cubicBezTo>
                      <a:pt x="375378" y="71924"/>
                      <a:pt x="363845" y="62080"/>
                      <a:pt x="351597" y="53168"/>
                    </a:cubicBezTo>
                    <a:cubicBezTo>
                      <a:pt x="316904" y="28221"/>
                      <a:pt x="276957" y="11539"/>
                      <a:pt x="234831" y="4395"/>
                    </a:cubicBezTo>
                    <a:cubicBezTo>
                      <a:pt x="214863" y="998"/>
                      <a:pt x="194611" y="-436"/>
                      <a:pt x="174371" y="114"/>
                    </a:cubicBezTo>
                    <a:cubicBezTo>
                      <a:pt x="163032" y="314"/>
                      <a:pt x="151732" y="1224"/>
                      <a:pt x="140509" y="2838"/>
                    </a:cubicBezTo>
                    <a:cubicBezTo>
                      <a:pt x="71747" y="12697"/>
                      <a:pt x="35419" y="48109"/>
                      <a:pt x="17126" y="110113"/>
                    </a:cubicBezTo>
                    <a:cubicBezTo>
                      <a:pt x="15309" y="116080"/>
                      <a:pt x="13752" y="123085"/>
                      <a:pt x="12196" y="129052"/>
                    </a:cubicBezTo>
                    <a:cubicBezTo>
                      <a:pt x="11417" y="132424"/>
                      <a:pt x="10768" y="135927"/>
                      <a:pt x="10120" y="139429"/>
                    </a:cubicBezTo>
                    <a:lnTo>
                      <a:pt x="10120" y="139429"/>
                    </a:lnTo>
                    <a:cubicBezTo>
                      <a:pt x="8822" y="145526"/>
                      <a:pt x="7785" y="152401"/>
                      <a:pt x="6876" y="158627"/>
                    </a:cubicBezTo>
                    <a:cubicBezTo>
                      <a:pt x="6876" y="159275"/>
                      <a:pt x="6876" y="159924"/>
                      <a:pt x="6876" y="160573"/>
                    </a:cubicBezTo>
                    <a:lnTo>
                      <a:pt x="6876" y="160573"/>
                    </a:lnTo>
                    <a:cubicBezTo>
                      <a:pt x="6098" y="165242"/>
                      <a:pt x="5579" y="170042"/>
                      <a:pt x="5060" y="174971"/>
                    </a:cubicBezTo>
                    <a:cubicBezTo>
                      <a:pt x="5060" y="176787"/>
                      <a:pt x="5060" y="178733"/>
                      <a:pt x="4411" y="180679"/>
                    </a:cubicBezTo>
                    <a:cubicBezTo>
                      <a:pt x="1168" y="211681"/>
                      <a:pt x="0" y="247352"/>
                      <a:pt x="0" y="287305"/>
                    </a:cubicBezTo>
                    <a:close/>
                  </a:path>
                </a:pathLst>
              </a:custGeom>
              <a:solidFill>
                <a:srgbClr val="5F431A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3" name="Freeform 422">
                <a:extLst>
                  <a:ext uri="{FF2B5EF4-FFF2-40B4-BE49-F238E27FC236}">
                    <a16:creationId xmlns:a16="http://schemas.microsoft.com/office/drawing/2014/main" id="{3AAD0734-1AFB-3B47-B0E1-6ED2CF289679}"/>
                  </a:ext>
                </a:extLst>
              </p:cNvPr>
              <p:cNvSpPr/>
              <p:nvPr/>
            </p:nvSpPr>
            <p:spPr>
              <a:xfrm>
                <a:off x="4427211" y="1798924"/>
                <a:ext cx="710330" cy="893486"/>
              </a:xfrm>
              <a:custGeom>
                <a:avLst/>
                <a:gdLst>
                  <a:gd name="connsiteX0" fmla="*/ 203 w 710330"/>
                  <a:gd name="connsiteY0" fmla="*/ 304771 h 893486"/>
                  <a:gd name="connsiteX1" fmla="*/ 288487 w 710330"/>
                  <a:gd name="connsiteY1" fmla="*/ 711170 h 893486"/>
                  <a:gd name="connsiteX2" fmla="*/ 424585 w 710330"/>
                  <a:gd name="connsiteY2" fmla="*/ 873314 h 893486"/>
                  <a:gd name="connsiteX3" fmla="*/ 539664 w 710330"/>
                  <a:gd name="connsiteY3" fmla="*/ 873314 h 893486"/>
                  <a:gd name="connsiteX4" fmla="*/ 554974 w 710330"/>
                  <a:gd name="connsiteY4" fmla="*/ 289594 h 893486"/>
                  <a:gd name="connsiteX5" fmla="*/ 277848 w 710330"/>
                  <a:gd name="connsiteY5" fmla="*/ 69 h 893486"/>
                  <a:gd name="connsiteX6" fmla="*/ 204155 w 710330"/>
                  <a:gd name="connsiteY6" fmla="*/ 8111 h 893486"/>
                  <a:gd name="connsiteX7" fmla="*/ 203 w 710330"/>
                  <a:gd name="connsiteY7" fmla="*/ 304771 h 893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0330" h="893486">
                    <a:moveTo>
                      <a:pt x="203" y="304771"/>
                    </a:moveTo>
                    <a:cubicBezTo>
                      <a:pt x="6171" y="533978"/>
                      <a:pt x="161990" y="624779"/>
                      <a:pt x="288487" y="711170"/>
                    </a:cubicBezTo>
                    <a:cubicBezTo>
                      <a:pt x="349595" y="752938"/>
                      <a:pt x="379305" y="835178"/>
                      <a:pt x="424585" y="873314"/>
                    </a:cubicBezTo>
                    <a:cubicBezTo>
                      <a:pt x="452738" y="896663"/>
                      <a:pt x="487379" y="903538"/>
                      <a:pt x="539664" y="873314"/>
                    </a:cubicBezTo>
                    <a:cubicBezTo>
                      <a:pt x="877898" y="682762"/>
                      <a:pt x="620104" y="487021"/>
                      <a:pt x="554974" y="289594"/>
                    </a:cubicBezTo>
                    <a:cubicBezTo>
                      <a:pt x="515014" y="168570"/>
                      <a:pt x="431072" y="-3952"/>
                      <a:pt x="277848" y="69"/>
                    </a:cubicBezTo>
                    <a:cubicBezTo>
                      <a:pt x="253106" y="667"/>
                      <a:pt x="228443" y="3357"/>
                      <a:pt x="204155" y="8111"/>
                    </a:cubicBezTo>
                    <a:cubicBezTo>
                      <a:pt x="85183" y="32757"/>
                      <a:pt x="-4857" y="114219"/>
                      <a:pt x="203" y="304771"/>
                    </a:cubicBezTo>
                    <a:close/>
                  </a:path>
                </a:pathLst>
              </a:custGeom>
              <a:solidFill>
                <a:srgbClr val="473316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4" name="Freeform 423">
                <a:extLst>
                  <a:ext uri="{FF2B5EF4-FFF2-40B4-BE49-F238E27FC236}">
                    <a16:creationId xmlns:a16="http://schemas.microsoft.com/office/drawing/2014/main" id="{7DEE98C4-FA41-0E4C-AEEC-D2C659E97011}"/>
                  </a:ext>
                </a:extLst>
              </p:cNvPr>
              <p:cNvSpPr/>
              <p:nvPr/>
            </p:nvSpPr>
            <p:spPr>
              <a:xfrm>
                <a:off x="4427211" y="1806906"/>
                <a:ext cx="588359" cy="865332"/>
              </a:xfrm>
              <a:custGeom>
                <a:avLst/>
                <a:gdLst>
                  <a:gd name="connsiteX0" fmla="*/ 203 w 588359"/>
                  <a:gd name="connsiteY0" fmla="*/ 296789 h 865332"/>
                  <a:gd name="connsiteX1" fmla="*/ 278756 w 588359"/>
                  <a:gd name="connsiteY1" fmla="*/ 803329 h 865332"/>
                  <a:gd name="connsiteX2" fmla="*/ 424585 w 588359"/>
                  <a:gd name="connsiteY2" fmla="*/ 865333 h 865332"/>
                  <a:gd name="connsiteX3" fmla="*/ 432888 w 588359"/>
                  <a:gd name="connsiteY3" fmla="*/ 285374 h 865332"/>
                  <a:gd name="connsiteX4" fmla="*/ 204155 w 588359"/>
                  <a:gd name="connsiteY4" fmla="*/ 0 h 865332"/>
                  <a:gd name="connsiteX5" fmla="*/ 203 w 588359"/>
                  <a:gd name="connsiteY5" fmla="*/ 296789 h 865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8359" h="865332">
                    <a:moveTo>
                      <a:pt x="203" y="296789"/>
                    </a:moveTo>
                    <a:cubicBezTo>
                      <a:pt x="6171" y="525348"/>
                      <a:pt x="152259" y="716808"/>
                      <a:pt x="278756" y="803329"/>
                    </a:cubicBezTo>
                    <a:cubicBezTo>
                      <a:pt x="339864" y="845097"/>
                      <a:pt x="378656" y="827196"/>
                      <a:pt x="424585" y="865333"/>
                    </a:cubicBezTo>
                    <a:cubicBezTo>
                      <a:pt x="752439" y="676078"/>
                      <a:pt x="497628" y="481504"/>
                      <a:pt x="432888" y="285374"/>
                    </a:cubicBezTo>
                    <a:cubicBezTo>
                      <a:pt x="397469" y="177710"/>
                      <a:pt x="327149" y="29316"/>
                      <a:pt x="204155" y="0"/>
                    </a:cubicBezTo>
                    <a:cubicBezTo>
                      <a:pt x="85183" y="24776"/>
                      <a:pt x="-4857" y="106237"/>
                      <a:pt x="203" y="296789"/>
                    </a:cubicBezTo>
                    <a:close/>
                  </a:path>
                </a:pathLst>
              </a:custGeom>
              <a:solidFill>
                <a:srgbClr val="352814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5" name="Freeform 424">
                <a:extLst>
                  <a:ext uri="{FF2B5EF4-FFF2-40B4-BE49-F238E27FC236}">
                    <a16:creationId xmlns:a16="http://schemas.microsoft.com/office/drawing/2014/main" id="{94C7E1FD-8464-C84A-B8F6-C0B8966921A3}"/>
                  </a:ext>
                </a:extLst>
              </p:cNvPr>
              <p:cNvSpPr/>
              <p:nvPr/>
            </p:nvSpPr>
            <p:spPr>
              <a:xfrm>
                <a:off x="4179174" y="1686552"/>
                <a:ext cx="631883" cy="1079943"/>
              </a:xfrm>
              <a:custGeom>
                <a:avLst/>
                <a:gdLst>
                  <a:gd name="connsiteX0" fmla="*/ 187522 w 631883"/>
                  <a:gd name="connsiteY0" fmla="*/ 1061440 h 1079943"/>
                  <a:gd name="connsiteX1" fmla="*/ 401464 w 631883"/>
                  <a:gd name="connsiteY1" fmla="*/ 930687 h 1079943"/>
                  <a:gd name="connsiteX2" fmla="*/ 401464 w 631883"/>
                  <a:gd name="connsiteY2" fmla="*/ 930687 h 1079943"/>
                  <a:gd name="connsiteX3" fmla="*/ 403540 w 631883"/>
                  <a:gd name="connsiteY3" fmla="*/ 927574 h 1079943"/>
                  <a:gd name="connsiteX4" fmla="*/ 456215 w 631883"/>
                  <a:gd name="connsiteY4" fmla="*/ 866867 h 1079943"/>
                  <a:gd name="connsiteX5" fmla="*/ 456215 w 631883"/>
                  <a:gd name="connsiteY5" fmla="*/ 866867 h 1079943"/>
                  <a:gd name="connsiteX6" fmla="*/ 460756 w 631883"/>
                  <a:gd name="connsiteY6" fmla="*/ 863365 h 1079943"/>
                  <a:gd name="connsiteX7" fmla="*/ 467243 w 631883"/>
                  <a:gd name="connsiteY7" fmla="*/ 858306 h 1079943"/>
                  <a:gd name="connsiteX8" fmla="*/ 468800 w 631883"/>
                  <a:gd name="connsiteY8" fmla="*/ 857008 h 1079943"/>
                  <a:gd name="connsiteX9" fmla="*/ 470357 w 631883"/>
                  <a:gd name="connsiteY9" fmla="*/ 855841 h 1079943"/>
                  <a:gd name="connsiteX10" fmla="*/ 483331 w 631883"/>
                  <a:gd name="connsiteY10" fmla="*/ 845464 h 1079943"/>
                  <a:gd name="connsiteX11" fmla="*/ 485147 w 631883"/>
                  <a:gd name="connsiteY11" fmla="*/ 843907 h 1079943"/>
                  <a:gd name="connsiteX12" fmla="*/ 497213 w 631883"/>
                  <a:gd name="connsiteY12" fmla="*/ 833400 h 1079943"/>
                  <a:gd name="connsiteX13" fmla="*/ 515895 w 631883"/>
                  <a:gd name="connsiteY13" fmla="*/ 815370 h 1079943"/>
                  <a:gd name="connsiteX14" fmla="*/ 519009 w 631883"/>
                  <a:gd name="connsiteY14" fmla="*/ 812127 h 1079943"/>
                  <a:gd name="connsiteX15" fmla="*/ 523550 w 631883"/>
                  <a:gd name="connsiteY15" fmla="*/ 807457 h 1079943"/>
                  <a:gd name="connsiteX16" fmla="*/ 523550 w 631883"/>
                  <a:gd name="connsiteY16" fmla="*/ 807457 h 1079943"/>
                  <a:gd name="connsiteX17" fmla="*/ 523550 w 631883"/>
                  <a:gd name="connsiteY17" fmla="*/ 807457 h 1079943"/>
                  <a:gd name="connsiteX18" fmla="*/ 524329 w 631883"/>
                  <a:gd name="connsiteY18" fmla="*/ 806549 h 1079943"/>
                  <a:gd name="connsiteX19" fmla="*/ 526664 w 631883"/>
                  <a:gd name="connsiteY19" fmla="*/ 803955 h 1079943"/>
                  <a:gd name="connsiteX20" fmla="*/ 581933 w 631883"/>
                  <a:gd name="connsiteY20" fmla="*/ 722753 h 1079943"/>
                  <a:gd name="connsiteX21" fmla="*/ 581933 w 631883"/>
                  <a:gd name="connsiteY21" fmla="*/ 722753 h 1079943"/>
                  <a:gd name="connsiteX22" fmla="*/ 583361 w 631883"/>
                  <a:gd name="connsiteY22" fmla="*/ 720159 h 1079943"/>
                  <a:gd name="connsiteX23" fmla="*/ 583361 w 631883"/>
                  <a:gd name="connsiteY23" fmla="*/ 720159 h 1079943"/>
                  <a:gd name="connsiteX24" fmla="*/ 604249 w 631883"/>
                  <a:gd name="connsiteY24" fmla="*/ 667105 h 1079943"/>
                  <a:gd name="connsiteX25" fmla="*/ 611903 w 631883"/>
                  <a:gd name="connsiteY25" fmla="*/ 640124 h 1079943"/>
                  <a:gd name="connsiteX26" fmla="*/ 623969 w 631883"/>
                  <a:gd name="connsiteY26" fmla="*/ 575266 h 1079943"/>
                  <a:gd name="connsiteX27" fmla="*/ 623969 w 631883"/>
                  <a:gd name="connsiteY27" fmla="*/ 575266 h 1079943"/>
                  <a:gd name="connsiteX28" fmla="*/ 628381 w 631883"/>
                  <a:gd name="connsiteY28" fmla="*/ 532590 h 1079943"/>
                  <a:gd name="connsiteX29" fmla="*/ 631235 w 631883"/>
                  <a:gd name="connsiteY29" fmla="*/ 483298 h 1079943"/>
                  <a:gd name="connsiteX30" fmla="*/ 631235 w 631883"/>
                  <a:gd name="connsiteY30" fmla="*/ 483298 h 1079943"/>
                  <a:gd name="connsiteX31" fmla="*/ 631235 w 631883"/>
                  <a:gd name="connsiteY31" fmla="*/ 477072 h 1079943"/>
                  <a:gd name="connsiteX32" fmla="*/ 631235 w 631883"/>
                  <a:gd name="connsiteY32" fmla="*/ 477072 h 1079943"/>
                  <a:gd name="connsiteX33" fmla="*/ 631884 w 631883"/>
                  <a:gd name="connsiteY33" fmla="*/ 435692 h 1079943"/>
                  <a:gd name="connsiteX34" fmla="*/ 631884 w 631883"/>
                  <a:gd name="connsiteY34" fmla="*/ 435692 h 1079943"/>
                  <a:gd name="connsiteX35" fmla="*/ 631884 w 631883"/>
                  <a:gd name="connsiteY35" fmla="*/ 434784 h 1079943"/>
                  <a:gd name="connsiteX36" fmla="*/ 631884 w 631883"/>
                  <a:gd name="connsiteY36" fmla="*/ 434784 h 1079943"/>
                  <a:gd name="connsiteX37" fmla="*/ 631884 w 631883"/>
                  <a:gd name="connsiteY37" fmla="*/ 431023 h 1079943"/>
                  <a:gd name="connsiteX38" fmla="*/ 631884 w 631883"/>
                  <a:gd name="connsiteY38" fmla="*/ 425834 h 1079943"/>
                  <a:gd name="connsiteX39" fmla="*/ 631884 w 631883"/>
                  <a:gd name="connsiteY39" fmla="*/ 425834 h 1079943"/>
                  <a:gd name="connsiteX40" fmla="*/ 631884 w 631883"/>
                  <a:gd name="connsiteY40" fmla="*/ 393664 h 1079943"/>
                  <a:gd name="connsiteX41" fmla="*/ 631884 w 631883"/>
                  <a:gd name="connsiteY41" fmla="*/ 378228 h 1079943"/>
                  <a:gd name="connsiteX42" fmla="*/ 631884 w 631883"/>
                  <a:gd name="connsiteY42" fmla="*/ 377839 h 1079943"/>
                  <a:gd name="connsiteX43" fmla="*/ 631884 w 631883"/>
                  <a:gd name="connsiteY43" fmla="*/ 377839 h 1079943"/>
                  <a:gd name="connsiteX44" fmla="*/ 631884 w 631883"/>
                  <a:gd name="connsiteY44" fmla="*/ 357863 h 1079943"/>
                  <a:gd name="connsiteX45" fmla="*/ 631884 w 631883"/>
                  <a:gd name="connsiteY45" fmla="*/ 346189 h 1079943"/>
                  <a:gd name="connsiteX46" fmla="*/ 631884 w 631883"/>
                  <a:gd name="connsiteY46" fmla="*/ 346189 h 1079943"/>
                  <a:gd name="connsiteX47" fmla="*/ 631884 w 631883"/>
                  <a:gd name="connsiteY47" fmla="*/ 334514 h 1079943"/>
                  <a:gd name="connsiteX48" fmla="*/ 629937 w 631883"/>
                  <a:gd name="connsiteY48" fmla="*/ 286909 h 1079943"/>
                  <a:gd name="connsiteX49" fmla="*/ 629937 w 631883"/>
                  <a:gd name="connsiteY49" fmla="*/ 280942 h 1079943"/>
                  <a:gd name="connsiteX50" fmla="*/ 629937 w 631883"/>
                  <a:gd name="connsiteY50" fmla="*/ 280942 h 1079943"/>
                  <a:gd name="connsiteX51" fmla="*/ 629937 w 631883"/>
                  <a:gd name="connsiteY51" fmla="*/ 278088 h 1079943"/>
                  <a:gd name="connsiteX52" fmla="*/ 628251 w 631883"/>
                  <a:gd name="connsiteY52" fmla="*/ 249161 h 1079943"/>
                  <a:gd name="connsiteX53" fmla="*/ 628251 w 631883"/>
                  <a:gd name="connsiteY53" fmla="*/ 249161 h 1079943"/>
                  <a:gd name="connsiteX54" fmla="*/ 623450 w 631883"/>
                  <a:gd name="connsiteY54" fmla="*/ 196367 h 1079943"/>
                  <a:gd name="connsiteX55" fmla="*/ 621115 w 631883"/>
                  <a:gd name="connsiteY55" fmla="*/ 178726 h 1079943"/>
                  <a:gd name="connsiteX56" fmla="*/ 620077 w 631883"/>
                  <a:gd name="connsiteY56" fmla="*/ 171332 h 1079943"/>
                  <a:gd name="connsiteX57" fmla="*/ 619169 w 631883"/>
                  <a:gd name="connsiteY57" fmla="*/ 165624 h 1079943"/>
                  <a:gd name="connsiteX58" fmla="*/ 619169 w 631883"/>
                  <a:gd name="connsiteY58" fmla="*/ 165624 h 1079943"/>
                  <a:gd name="connsiteX59" fmla="*/ 616185 w 631883"/>
                  <a:gd name="connsiteY59" fmla="*/ 149280 h 1079943"/>
                  <a:gd name="connsiteX60" fmla="*/ 611903 w 631883"/>
                  <a:gd name="connsiteY60" fmla="*/ 130212 h 1079943"/>
                  <a:gd name="connsiteX61" fmla="*/ 609309 w 631883"/>
                  <a:gd name="connsiteY61" fmla="*/ 119835 h 1079943"/>
                  <a:gd name="connsiteX62" fmla="*/ 596335 w 631883"/>
                  <a:gd name="connsiteY62" fmla="*/ 82866 h 1079943"/>
                  <a:gd name="connsiteX63" fmla="*/ 596335 w 631883"/>
                  <a:gd name="connsiteY63" fmla="*/ 82866 h 1079943"/>
                  <a:gd name="connsiteX64" fmla="*/ 561434 w 631883"/>
                  <a:gd name="connsiteY64" fmla="*/ 36687 h 1079943"/>
                  <a:gd name="connsiteX65" fmla="*/ 561434 w 631883"/>
                  <a:gd name="connsiteY65" fmla="*/ 36687 h 1079943"/>
                  <a:gd name="connsiteX66" fmla="*/ 472432 w 631883"/>
                  <a:gd name="connsiteY66" fmla="*/ 1145 h 1079943"/>
                  <a:gd name="connsiteX67" fmla="*/ 231245 w 631883"/>
                  <a:gd name="connsiteY67" fmla="*/ 93762 h 1079943"/>
                  <a:gd name="connsiteX68" fmla="*/ 139129 w 631883"/>
                  <a:gd name="connsiteY68" fmla="*/ 317392 h 1079943"/>
                  <a:gd name="connsiteX69" fmla="*/ 136015 w 631883"/>
                  <a:gd name="connsiteY69" fmla="*/ 358771 h 1079943"/>
                  <a:gd name="connsiteX70" fmla="*/ 136015 w 631883"/>
                  <a:gd name="connsiteY70" fmla="*/ 404561 h 1079943"/>
                  <a:gd name="connsiteX71" fmla="*/ 136015 w 631883"/>
                  <a:gd name="connsiteY71" fmla="*/ 421164 h 1079943"/>
                  <a:gd name="connsiteX72" fmla="*/ 133680 w 631883"/>
                  <a:gd name="connsiteY72" fmla="*/ 447107 h 1079943"/>
                  <a:gd name="connsiteX73" fmla="*/ 133680 w 631883"/>
                  <a:gd name="connsiteY73" fmla="*/ 449442 h 1079943"/>
                  <a:gd name="connsiteX74" fmla="*/ 187522 w 631883"/>
                  <a:gd name="connsiteY74" fmla="*/ 1061440 h 1079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631883" h="1079943">
                    <a:moveTo>
                      <a:pt x="187522" y="1061440"/>
                    </a:moveTo>
                    <a:cubicBezTo>
                      <a:pt x="311424" y="1122925"/>
                      <a:pt x="343211" y="1018764"/>
                      <a:pt x="401464" y="930687"/>
                    </a:cubicBezTo>
                    <a:lnTo>
                      <a:pt x="401464" y="930687"/>
                    </a:lnTo>
                    <a:cubicBezTo>
                      <a:pt x="402074" y="929601"/>
                      <a:pt x="402775" y="928560"/>
                      <a:pt x="403540" y="927574"/>
                    </a:cubicBezTo>
                    <a:cubicBezTo>
                      <a:pt x="418032" y="904867"/>
                      <a:pt x="435781" y="884414"/>
                      <a:pt x="456215" y="866867"/>
                    </a:cubicBezTo>
                    <a:lnTo>
                      <a:pt x="456215" y="866867"/>
                    </a:lnTo>
                    <a:cubicBezTo>
                      <a:pt x="457642" y="865700"/>
                      <a:pt x="459199" y="864402"/>
                      <a:pt x="460756" y="863365"/>
                    </a:cubicBezTo>
                    <a:lnTo>
                      <a:pt x="467243" y="858306"/>
                    </a:lnTo>
                    <a:lnTo>
                      <a:pt x="468800" y="857008"/>
                    </a:lnTo>
                    <a:lnTo>
                      <a:pt x="470357" y="855841"/>
                    </a:lnTo>
                    <a:cubicBezTo>
                      <a:pt x="474638" y="852468"/>
                      <a:pt x="478790" y="848966"/>
                      <a:pt x="483331" y="845464"/>
                    </a:cubicBezTo>
                    <a:cubicBezTo>
                      <a:pt x="484018" y="845055"/>
                      <a:pt x="484641" y="844529"/>
                      <a:pt x="485147" y="843907"/>
                    </a:cubicBezTo>
                    <a:cubicBezTo>
                      <a:pt x="489299" y="840535"/>
                      <a:pt x="493321" y="836903"/>
                      <a:pt x="497213" y="833400"/>
                    </a:cubicBezTo>
                    <a:cubicBezTo>
                      <a:pt x="503570" y="827563"/>
                      <a:pt x="510187" y="821466"/>
                      <a:pt x="515895" y="815370"/>
                    </a:cubicBezTo>
                    <a:lnTo>
                      <a:pt x="519009" y="812127"/>
                    </a:lnTo>
                    <a:cubicBezTo>
                      <a:pt x="520566" y="810441"/>
                      <a:pt x="521993" y="808884"/>
                      <a:pt x="523550" y="807457"/>
                    </a:cubicBezTo>
                    <a:lnTo>
                      <a:pt x="523550" y="807457"/>
                    </a:lnTo>
                    <a:lnTo>
                      <a:pt x="523550" y="807457"/>
                    </a:lnTo>
                    <a:lnTo>
                      <a:pt x="524329" y="806549"/>
                    </a:lnTo>
                    <a:cubicBezTo>
                      <a:pt x="525172" y="805750"/>
                      <a:pt x="525963" y="804882"/>
                      <a:pt x="526664" y="803955"/>
                    </a:cubicBezTo>
                    <a:cubicBezTo>
                      <a:pt x="548811" y="779618"/>
                      <a:pt x="567415" y="752281"/>
                      <a:pt x="581933" y="722753"/>
                    </a:cubicBezTo>
                    <a:lnTo>
                      <a:pt x="581933" y="722753"/>
                    </a:lnTo>
                    <a:cubicBezTo>
                      <a:pt x="581933" y="721845"/>
                      <a:pt x="582842" y="720937"/>
                      <a:pt x="583361" y="720159"/>
                    </a:cubicBezTo>
                    <a:lnTo>
                      <a:pt x="583361" y="720159"/>
                    </a:lnTo>
                    <a:cubicBezTo>
                      <a:pt x="591547" y="702980"/>
                      <a:pt x="598527" y="685252"/>
                      <a:pt x="604249" y="667105"/>
                    </a:cubicBezTo>
                    <a:cubicBezTo>
                      <a:pt x="606973" y="658414"/>
                      <a:pt x="609568" y="649334"/>
                      <a:pt x="611903" y="640124"/>
                    </a:cubicBezTo>
                    <a:cubicBezTo>
                      <a:pt x="617158" y="618752"/>
                      <a:pt x="621180" y="597097"/>
                      <a:pt x="623969" y="575266"/>
                    </a:cubicBezTo>
                    <a:lnTo>
                      <a:pt x="623969" y="575266"/>
                    </a:lnTo>
                    <a:cubicBezTo>
                      <a:pt x="625915" y="561646"/>
                      <a:pt x="627343" y="547377"/>
                      <a:pt x="628381" y="532590"/>
                    </a:cubicBezTo>
                    <a:cubicBezTo>
                      <a:pt x="629418" y="517802"/>
                      <a:pt x="630716" y="500420"/>
                      <a:pt x="631235" y="483298"/>
                    </a:cubicBezTo>
                    <a:lnTo>
                      <a:pt x="631235" y="483298"/>
                    </a:lnTo>
                    <a:cubicBezTo>
                      <a:pt x="631235" y="481222"/>
                      <a:pt x="631235" y="479147"/>
                      <a:pt x="631235" y="477072"/>
                    </a:cubicBezTo>
                    <a:lnTo>
                      <a:pt x="631235" y="477072"/>
                    </a:lnTo>
                    <a:cubicBezTo>
                      <a:pt x="631235" y="464100"/>
                      <a:pt x="631884" y="449961"/>
                      <a:pt x="631884" y="435692"/>
                    </a:cubicBezTo>
                    <a:lnTo>
                      <a:pt x="631884" y="435692"/>
                    </a:lnTo>
                    <a:lnTo>
                      <a:pt x="631884" y="434784"/>
                    </a:lnTo>
                    <a:lnTo>
                      <a:pt x="631884" y="434784"/>
                    </a:lnTo>
                    <a:cubicBezTo>
                      <a:pt x="631819" y="433531"/>
                      <a:pt x="631819" y="432276"/>
                      <a:pt x="631884" y="431023"/>
                    </a:cubicBezTo>
                    <a:lnTo>
                      <a:pt x="631884" y="425834"/>
                    </a:lnTo>
                    <a:lnTo>
                      <a:pt x="631884" y="425834"/>
                    </a:lnTo>
                    <a:cubicBezTo>
                      <a:pt x="631884" y="415327"/>
                      <a:pt x="631884" y="404690"/>
                      <a:pt x="631884" y="393664"/>
                    </a:cubicBezTo>
                    <a:cubicBezTo>
                      <a:pt x="631884" y="388606"/>
                      <a:pt x="631884" y="383417"/>
                      <a:pt x="631884" y="378228"/>
                    </a:cubicBezTo>
                    <a:lnTo>
                      <a:pt x="631884" y="377839"/>
                    </a:lnTo>
                    <a:lnTo>
                      <a:pt x="631884" y="377839"/>
                    </a:lnTo>
                    <a:cubicBezTo>
                      <a:pt x="631884" y="371094"/>
                      <a:pt x="631884" y="364868"/>
                      <a:pt x="631884" y="357863"/>
                    </a:cubicBezTo>
                    <a:cubicBezTo>
                      <a:pt x="631884" y="353971"/>
                      <a:pt x="631884" y="350080"/>
                      <a:pt x="631884" y="346189"/>
                    </a:cubicBezTo>
                    <a:lnTo>
                      <a:pt x="631884" y="346189"/>
                    </a:lnTo>
                    <a:lnTo>
                      <a:pt x="631884" y="334514"/>
                    </a:lnTo>
                    <a:cubicBezTo>
                      <a:pt x="631884" y="318040"/>
                      <a:pt x="630716" y="302215"/>
                      <a:pt x="629937" y="286909"/>
                    </a:cubicBezTo>
                    <a:cubicBezTo>
                      <a:pt x="629937" y="284963"/>
                      <a:pt x="629937" y="283017"/>
                      <a:pt x="629937" y="280942"/>
                    </a:cubicBezTo>
                    <a:lnTo>
                      <a:pt x="629937" y="280942"/>
                    </a:lnTo>
                    <a:cubicBezTo>
                      <a:pt x="630002" y="279992"/>
                      <a:pt x="630002" y="279039"/>
                      <a:pt x="629937" y="278088"/>
                    </a:cubicBezTo>
                    <a:cubicBezTo>
                      <a:pt x="629937" y="268229"/>
                      <a:pt x="628899" y="258501"/>
                      <a:pt x="628251" y="249161"/>
                    </a:cubicBezTo>
                    <a:lnTo>
                      <a:pt x="628251" y="249161"/>
                    </a:lnTo>
                    <a:cubicBezTo>
                      <a:pt x="626953" y="230482"/>
                      <a:pt x="625397" y="212841"/>
                      <a:pt x="623450" y="196367"/>
                    </a:cubicBezTo>
                    <a:cubicBezTo>
                      <a:pt x="622672" y="190270"/>
                      <a:pt x="622023" y="184433"/>
                      <a:pt x="621115" y="178726"/>
                    </a:cubicBezTo>
                    <a:cubicBezTo>
                      <a:pt x="621115" y="176261"/>
                      <a:pt x="620466" y="173797"/>
                      <a:pt x="620077" y="171332"/>
                    </a:cubicBezTo>
                    <a:cubicBezTo>
                      <a:pt x="619688" y="168867"/>
                      <a:pt x="620077" y="167440"/>
                      <a:pt x="619169" y="165624"/>
                    </a:cubicBezTo>
                    <a:lnTo>
                      <a:pt x="619169" y="165624"/>
                    </a:lnTo>
                    <a:cubicBezTo>
                      <a:pt x="618261" y="159917"/>
                      <a:pt x="617223" y="154599"/>
                      <a:pt x="616185" y="149280"/>
                    </a:cubicBezTo>
                    <a:cubicBezTo>
                      <a:pt x="615147" y="143962"/>
                      <a:pt x="613460" y="136309"/>
                      <a:pt x="611903" y="130212"/>
                    </a:cubicBezTo>
                    <a:cubicBezTo>
                      <a:pt x="611125" y="126710"/>
                      <a:pt x="610217" y="123207"/>
                      <a:pt x="609309" y="119835"/>
                    </a:cubicBezTo>
                    <a:cubicBezTo>
                      <a:pt x="605896" y="107212"/>
                      <a:pt x="601550" y="94856"/>
                      <a:pt x="596335" y="82866"/>
                    </a:cubicBezTo>
                    <a:lnTo>
                      <a:pt x="596335" y="82866"/>
                    </a:lnTo>
                    <a:cubicBezTo>
                      <a:pt x="587966" y="65261"/>
                      <a:pt x="576082" y="49547"/>
                      <a:pt x="561434" y="36687"/>
                    </a:cubicBezTo>
                    <a:lnTo>
                      <a:pt x="561434" y="36687"/>
                    </a:lnTo>
                    <a:cubicBezTo>
                      <a:pt x="536706" y="15010"/>
                      <a:pt x="505296" y="2466"/>
                      <a:pt x="472432" y="1145"/>
                    </a:cubicBezTo>
                    <a:cubicBezTo>
                      <a:pt x="382055" y="-6849"/>
                      <a:pt x="293040" y="27332"/>
                      <a:pt x="231245" y="93762"/>
                    </a:cubicBezTo>
                    <a:cubicBezTo>
                      <a:pt x="182981" y="146816"/>
                      <a:pt x="149768" y="221791"/>
                      <a:pt x="139129" y="317392"/>
                    </a:cubicBezTo>
                    <a:cubicBezTo>
                      <a:pt x="137572" y="330363"/>
                      <a:pt x="136534" y="344632"/>
                      <a:pt x="136015" y="358771"/>
                    </a:cubicBezTo>
                    <a:cubicBezTo>
                      <a:pt x="135496" y="372910"/>
                      <a:pt x="135237" y="388865"/>
                      <a:pt x="136015" y="404561"/>
                    </a:cubicBezTo>
                    <a:cubicBezTo>
                      <a:pt x="136015" y="410138"/>
                      <a:pt x="136015" y="415716"/>
                      <a:pt x="136015" y="421164"/>
                    </a:cubicBezTo>
                    <a:cubicBezTo>
                      <a:pt x="135678" y="429846"/>
                      <a:pt x="134899" y="438505"/>
                      <a:pt x="133680" y="447107"/>
                    </a:cubicBezTo>
                    <a:lnTo>
                      <a:pt x="133680" y="449442"/>
                    </a:lnTo>
                    <a:cubicBezTo>
                      <a:pt x="100207" y="668013"/>
                      <a:pt x="-180033" y="879838"/>
                      <a:pt x="187522" y="1061440"/>
                    </a:cubicBezTo>
                    <a:close/>
                  </a:path>
                </a:pathLst>
              </a:custGeom>
              <a:solidFill>
                <a:srgbClr val="5F431A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6" name="Freeform 425">
                <a:extLst>
                  <a:ext uri="{FF2B5EF4-FFF2-40B4-BE49-F238E27FC236}">
                    <a16:creationId xmlns:a16="http://schemas.microsoft.com/office/drawing/2014/main" id="{84FF434A-467F-2045-B8AF-F22CEBAE40C7}"/>
                  </a:ext>
                </a:extLst>
              </p:cNvPr>
              <p:cNvSpPr/>
              <p:nvPr/>
            </p:nvSpPr>
            <p:spPr>
              <a:xfrm>
                <a:off x="4206511" y="1802024"/>
                <a:ext cx="691125" cy="902015"/>
              </a:xfrm>
              <a:custGeom>
                <a:avLst/>
                <a:gdLst>
                  <a:gd name="connsiteX0" fmla="*/ 690953 w 691125"/>
                  <a:gd name="connsiteY0" fmla="*/ 289218 h 902015"/>
                  <a:gd name="connsiteX1" fmla="*/ 424466 w 691125"/>
                  <a:gd name="connsiteY1" fmla="*/ 710275 h 902015"/>
                  <a:gd name="connsiteX2" fmla="*/ 297061 w 691125"/>
                  <a:gd name="connsiteY2" fmla="*/ 878906 h 902015"/>
                  <a:gd name="connsiteX3" fmla="*/ 182111 w 691125"/>
                  <a:gd name="connsiteY3" fmla="*/ 885651 h 902015"/>
                  <a:gd name="connsiteX4" fmla="*/ 136312 w 691125"/>
                  <a:gd name="connsiteY4" fmla="*/ 303357 h 902015"/>
                  <a:gd name="connsiteX5" fmla="*/ 397610 w 691125"/>
                  <a:gd name="connsiteY5" fmla="*/ 212 h 902015"/>
                  <a:gd name="connsiteX6" fmla="*/ 471692 w 691125"/>
                  <a:gd name="connsiteY6" fmla="*/ 4233 h 902015"/>
                  <a:gd name="connsiteX7" fmla="*/ 690953 w 691125"/>
                  <a:gd name="connsiteY7" fmla="*/ 289218 h 902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1125" h="902015">
                    <a:moveTo>
                      <a:pt x="690953" y="289218"/>
                    </a:moveTo>
                    <a:cubicBezTo>
                      <a:pt x="696921" y="517777"/>
                      <a:pt x="546293" y="617269"/>
                      <a:pt x="424466" y="710275"/>
                    </a:cubicBezTo>
                    <a:cubicBezTo>
                      <a:pt x="365694" y="755157"/>
                      <a:pt x="341043" y="838823"/>
                      <a:pt x="297061" y="878906"/>
                    </a:cubicBezTo>
                    <a:cubicBezTo>
                      <a:pt x="270205" y="903681"/>
                      <a:pt x="235953" y="912372"/>
                      <a:pt x="182111" y="885651"/>
                    </a:cubicBezTo>
                    <a:cubicBezTo>
                      <a:pt x="-165594" y="713129"/>
                      <a:pt x="81562" y="504028"/>
                      <a:pt x="136312" y="303357"/>
                    </a:cubicBezTo>
                    <a:cubicBezTo>
                      <a:pt x="169656" y="180647"/>
                      <a:pt x="244256" y="4233"/>
                      <a:pt x="397610" y="212"/>
                    </a:cubicBezTo>
                    <a:cubicBezTo>
                      <a:pt x="422377" y="-562"/>
                      <a:pt x="447158" y="784"/>
                      <a:pt x="471692" y="4233"/>
                    </a:cubicBezTo>
                    <a:cubicBezTo>
                      <a:pt x="591702" y="22134"/>
                      <a:pt x="685374" y="98666"/>
                      <a:pt x="690953" y="289218"/>
                    </a:cubicBezTo>
                    <a:close/>
                  </a:path>
                </a:pathLst>
              </a:custGeom>
              <a:solidFill>
                <a:srgbClr val="473316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7" name="Freeform 426">
                <a:extLst>
                  <a:ext uri="{FF2B5EF4-FFF2-40B4-BE49-F238E27FC236}">
                    <a16:creationId xmlns:a16="http://schemas.microsoft.com/office/drawing/2014/main" id="{461F919F-9671-BC4E-9C29-2DF19BA1872C}"/>
                  </a:ext>
                </a:extLst>
              </p:cNvPr>
              <p:cNvSpPr/>
              <p:nvPr/>
            </p:nvSpPr>
            <p:spPr>
              <a:xfrm>
                <a:off x="4328474" y="1806257"/>
                <a:ext cx="569189" cy="875191"/>
              </a:xfrm>
              <a:custGeom>
                <a:avLst/>
                <a:gdLst>
                  <a:gd name="connsiteX0" fmla="*/ 568990 w 569189"/>
                  <a:gd name="connsiteY0" fmla="*/ 284985 h 875191"/>
                  <a:gd name="connsiteX1" fmla="*/ 363870 w 569189"/>
                  <a:gd name="connsiteY1" fmla="*/ 735228 h 875191"/>
                  <a:gd name="connsiteX2" fmla="*/ 175098 w 569189"/>
                  <a:gd name="connsiteY2" fmla="*/ 875191 h 875191"/>
                  <a:gd name="connsiteX3" fmla="*/ 136176 w 569189"/>
                  <a:gd name="connsiteY3" fmla="*/ 296400 h 875191"/>
                  <a:gd name="connsiteX4" fmla="*/ 349599 w 569189"/>
                  <a:gd name="connsiteY4" fmla="*/ 0 h 875191"/>
                  <a:gd name="connsiteX5" fmla="*/ 568990 w 569189"/>
                  <a:gd name="connsiteY5" fmla="*/ 284985 h 875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189" h="875191">
                    <a:moveTo>
                      <a:pt x="568990" y="284985"/>
                    </a:moveTo>
                    <a:cubicBezTo>
                      <a:pt x="574958" y="513544"/>
                      <a:pt x="445607" y="605642"/>
                      <a:pt x="363870" y="735228"/>
                    </a:cubicBezTo>
                    <a:cubicBezTo>
                      <a:pt x="323391" y="800086"/>
                      <a:pt x="219080" y="834590"/>
                      <a:pt x="175098" y="875191"/>
                    </a:cubicBezTo>
                    <a:cubicBezTo>
                      <a:pt x="-162228" y="703318"/>
                      <a:pt x="81944" y="495773"/>
                      <a:pt x="136176" y="296400"/>
                    </a:cubicBezTo>
                    <a:cubicBezTo>
                      <a:pt x="165886" y="187050"/>
                      <a:pt x="228421" y="35153"/>
                      <a:pt x="349599" y="0"/>
                    </a:cubicBezTo>
                    <a:cubicBezTo>
                      <a:pt x="469738" y="17901"/>
                      <a:pt x="563411" y="94433"/>
                      <a:pt x="568990" y="284985"/>
                    </a:cubicBezTo>
                    <a:close/>
                  </a:path>
                </a:pathLst>
              </a:custGeom>
              <a:solidFill>
                <a:srgbClr val="352814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8" name="Freeform 427">
                <a:extLst>
                  <a:ext uri="{FF2B5EF4-FFF2-40B4-BE49-F238E27FC236}">
                    <a16:creationId xmlns:a16="http://schemas.microsoft.com/office/drawing/2014/main" id="{6D989C4A-CA32-6441-B670-C79B142A062C}"/>
                  </a:ext>
                </a:extLst>
              </p:cNvPr>
              <p:cNvSpPr/>
              <p:nvPr/>
            </p:nvSpPr>
            <p:spPr>
              <a:xfrm>
                <a:off x="4644081" y="2392461"/>
                <a:ext cx="127930" cy="256453"/>
              </a:xfrm>
              <a:custGeom>
                <a:avLst/>
                <a:gdLst>
                  <a:gd name="connsiteX0" fmla="*/ 1297 w 127930"/>
                  <a:gd name="connsiteY0" fmla="*/ 63282 h 256453"/>
                  <a:gd name="connsiteX1" fmla="*/ 0 w 127930"/>
                  <a:gd name="connsiteY1" fmla="*/ 192998 h 256453"/>
                  <a:gd name="connsiteX2" fmla="*/ 63677 w 127930"/>
                  <a:gd name="connsiteY2" fmla="*/ 256454 h 256453"/>
                  <a:gd name="connsiteX3" fmla="*/ 107555 w 127930"/>
                  <a:gd name="connsiteY3" fmla="*/ 238788 h 256453"/>
                  <a:gd name="connsiteX4" fmla="*/ 126627 w 127930"/>
                  <a:gd name="connsiteY4" fmla="*/ 194036 h 256453"/>
                  <a:gd name="connsiteX5" fmla="*/ 127924 w 127930"/>
                  <a:gd name="connsiteY5" fmla="*/ 64320 h 256453"/>
                  <a:gd name="connsiteX6" fmla="*/ 112874 w 127930"/>
                  <a:gd name="connsiteY6" fmla="*/ 22552 h 256453"/>
                  <a:gd name="connsiteX7" fmla="*/ 23094 w 127930"/>
                  <a:gd name="connsiteY7" fmla="*/ 15071 h 256453"/>
                  <a:gd name="connsiteX8" fmla="*/ 19721 w 127930"/>
                  <a:gd name="connsiteY8" fmla="*/ 18141 h 256453"/>
                  <a:gd name="connsiteX9" fmla="*/ 13623 w 127930"/>
                  <a:gd name="connsiteY9" fmla="*/ 25146 h 256453"/>
                  <a:gd name="connsiteX10" fmla="*/ 1297 w 127930"/>
                  <a:gd name="connsiteY10" fmla="*/ 63282 h 256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930" h="256453">
                    <a:moveTo>
                      <a:pt x="1297" y="63282"/>
                    </a:moveTo>
                    <a:lnTo>
                      <a:pt x="0" y="192998"/>
                    </a:lnTo>
                    <a:cubicBezTo>
                      <a:pt x="52" y="228102"/>
                      <a:pt x="28569" y="256512"/>
                      <a:pt x="63677" y="256454"/>
                    </a:cubicBezTo>
                    <a:cubicBezTo>
                      <a:pt x="80037" y="256428"/>
                      <a:pt x="95749" y="250100"/>
                      <a:pt x="107555" y="238788"/>
                    </a:cubicBezTo>
                    <a:cubicBezTo>
                      <a:pt x="119673" y="227039"/>
                      <a:pt x="126549" y="210909"/>
                      <a:pt x="126627" y="194036"/>
                    </a:cubicBezTo>
                    <a:lnTo>
                      <a:pt x="127924" y="64320"/>
                    </a:lnTo>
                    <a:cubicBezTo>
                      <a:pt x="128145" y="49032"/>
                      <a:pt x="122800" y="34183"/>
                      <a:pt x="112874" y="22552"/>
                    </a:cubicBezTo>
                    <a:cubicBezTo>
                      <a:pt x="90144" y="-4301"/>
                      <a:pt x="49950" y="-7650"/>
                      <a:pt x="23094" y="15071"/>
                    </a:cubicBezTo>
                    <a:cubicBezTo>
                      <a:pt x="21939" y="16054"/>
                      <a:pt x="20810" y="17078"/>
                      <a:pt x="19721" y="18141"/>
                    </a:cubicBezTo>
                    <a:cubicBezTo>
                      <a:pt x="17515" y="20321"/>
                      <a:pt x="15478" y="22662"/>
                      <a:pt x="13623" y="25146"/>
                    </a:cubicBezTo>
                    <a:cubicBezTo>
                      <a:pt x="5475" y="36180"/>
                      <a:pt x="1142" y="49569"/>
                      <a:pt x="1297" y="63282"/>
                    </a:cubicBezTo>
                    <a:close/>
                  </a:path>
                </a:pathLst>
              </a:custGeom>
              <a:solidFill>
                <a:srgbClr val="F9AD88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9" name="Freeform 428">
                <a:extLst>
                  <a:ext uri="{FF2B5EF4-FFF2-40B4-BE49-F238E27FC236}">
                    <a16:creationId xmlns:a16="http://schemas.microsoft.com/office/drawing/2014/main" id="{B7D18177-A808-1D4D-9059-43603D762E88}"/>
                  </a:ext>
                </a:extLst>
              </p:cNvPr>
              <p:cNvSpPr/>
              <p:nvPr/>
            </p:nvSpPr>
            <p:spPr>
              <a:xfrm>
                <a:off x="4644341" y="2412108"/>
                <a:ext cx="127801" cy="146110"/>
              </a:xfrm>
              <a:custGeom>
                <a:avLst/>
                <a:gdLst>
                  <a:gd name="connsiteX0" fmla="*/ 1038 w 127801"/>
                  <a:gd name="connsiteY0" fmla="*/ 43635 h 146110"/>
                  <a:gd name="connsiteX1" fmla="*/ 0 w 127801"/>
                  <a:gd name="connsiteY1" fmla="*/ 146110 h 146110"/>
                  <a:gd name="connsiteX2" fmla="*/ 127795 w 127801"/>
                  <a:gd name="connsiteY2" fmla="*/ 96559 h 146110"/>
                  <a:gd name="connsiteX3" fmla="*/ 127795 w 127801"/>
                  <a:gd name="connsiteY3" fmla="*/ 44673 h 146110"/>
                  <a:gd name="connsiteX4" fmla="*/ 112745 w 127801"/>
                  <a:gd name="connsiteY4" fmla="*/ 2904 h 146110"/>
                  <a:gd name="connsiteX5" fmla="*/ 13493 w 127801"/>
                  <a:gd name="connsiteY5" fmla="*/ 5499 h 146110"/>
                  <a:gd name="connsiteX6" fmla="*/ 1038 w 127801"/>
                  <a:gd name="connsiteY6" fmla="*/ 43635 h 146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801" h="146110">
                    <a:moveTo>
                      <a:pt x="1038" y="43635"/>
                    </a:moveTo>
                    <a:lnTo>
                      <a:pt x="0" y="146110"/>
                    </a:lnTo>
                    <a:cubicBezTo>
                      <a:pt x="43606" y="132323"/>
                      <a:pt x="86290" y="115772"/>
                      <a:pt x="127795" y="96559"/>
                    </a:cubicBezTo>
                    <a:lnTo>
                      <a:pt x="127795" y="44673"/>
                    </a:lnTo>
                    <a:cubicBezTo>
                      <a:pt x="128015" y="29384"/>
                      <a:pt x="122670" y="14536"/>
                      <a:pt x="112745" y="2904"/>
                    </a:cubicBezTo>
                    <a:cubicBezTo>
                      <a:pt x="79739" y="-1701"/>
                      <a:pt x="46214" y="-825"/>
                      <a:pt x="13493" y="5499"/>
                    </a:cubicBezTo>
                    <a:cubicBezTo>
                      <a:pt x="5293" y="16515"/>
                      <a:pt x="921" y="29906"/>
                      <a:pt x="1038" y="43635"/>
                    </a:cubicBezTo>
                    <a:close/>
                  </a:path>
                </a:pathLst>
              </a:custGeom>
              <a:solidFill>
                <a:srgbClr val="BD8466">
                  <a:alpha val="28000"/>
                </a:srgbClr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0" name="Freeform 429">
                <a:extLst>
                  <a:ext uri="{FF2B5EF4-FFF2-40B4-BE49-F238E27FC236}">
                    <a16:creationId xmlns:a16="http://schemas.microsoft.com/office/drawing/2014/main" id="{1DA077C2-DEF4-4340-98C4-6FCF75D029D7}"/>
                  </a:ext>
                </a:extLst>
              </p:cNvPr>
              <p:cNvSpPr/>
              <p:nvPr/>
            </p:nvSpPr>
            <p:spPr>
              <a:xfrm>
                <a:off x="4385678" y="1752488"/>
                <a:ext cx="580949" cy="749150"/>
              </a:xfrm>
              <a:custGeom>
                <a:avLst/>
                <a:gdLst>
                  <a:gd name="connsiteX0" fmla="*/ 219 w 580949"/>
                  <a:gd name="connsiteY0" fmla="*/ 422161 h 749150"/>
                  <a:gd name="connsiteX1" fmla="*/ 2814 w 580949"/>
                  <a:gd name="connsiteY1" fmla="*/ 439802 h 749150"/>
                  <a:gd name="connsiteX2" fmla="*/ 38233 w 580949"/>
                  <a:gd name="connsiteY2" fmla="*/ 485722 h 749150"/>
                  <a:gd name="connsiteX3" fmla="*/ 55359 w 580949"/>
                  <a:gd name="connsiteY3" fmla="*/ 488446 h 749150"/>
                  <a:gd name="connsiteX4" fmla="*/ 322106 w 580949"/>
                  <a:gd name="connsiteY4" fmla="*/ 749044 h 749150"/>
                  <a:gd name="connsiteX5" fmla="*/ 443673 w 580949"/>
                  <a:gd name="connsiteY5" fmla="*/ 716097 h 749150"/>
                  <a:gd name="connsiteX6" fmla="*/ 580679 w 580949"/>
                  <a:gd name="connsiteY6" fmla="*/ 367421 h 749150"/>
                  <a:gd name="connsiteX7" fmla="*/ 573154 w 580949"/>
                  <a:gd name="connsiteY7" fmla="*/ 291278 h 749150"/>
                  <a:gd name="connsiteX8" fmla="*/ 302515 w 580949"/>
                  <a:gd name="connsiteY8" fmla="*/ 67 h 749150"/>
                  <a:gd name="connsiteX9" fmla="*/ 43034 w 580949"/>
                  <a:gd name="connsiteY9" fmla="*/ 365735 h 749150"/>
                  <a:gd name="connsiteX10" fmla="*/ 28633 w 580949"/>
                  <a:gd name="connsiteY10" fmla="*/ 366772 h 749150"/>
                  <a:gd name="connsiteX11" fmla="*/ 23962 w 580949"/>
                  <a:gd name="connsiteY11" fmla="*/ 368589 h 749150"/>
                  <a:gd name="connsiteX12" fmla="*/ 219 w 580949"/>
                  <a:gd name="connsiteY12" fmla="*/ 422161 h 74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80949" h="749150">
                    <a:moveTo>
                      <a:pt x="219" y="422161"/>
                    </a:moveTo>
                    <a:cubicBezTo>
                      <a:pt x="401" y="428121"/>
                      <a:pt x="1270" y="434040"/>
                      <a:pt x="2814" y="439802"/>
                    </a:cubicBezTo>
                    <a:cubicBezTo>
                      <a:pt x="7044" y="459685"/>
                      <a:pt x="20083" y="476574"/>
                      <a:pt x="38233" y="485722"/>
                    </a:cubicBezTo>
                    <a:cubicBezTo>
                      <a:pt x="43630" y="488019"/>
                      <a:pt x="49508" y="488954"/>
                      <a:pt x="55359" y="488446"/>
                    </a:cubicBezTo>
                    <a:cubicBezTo>
                      <a:pt x="83383" y="642418"/>
                      <a:pt x="168882" y="753065"/>
                      <a:pt x="322106" y="749044"/>
                    </a:cubicBezTo>
                    <a:cubicBezTo>
                      <a:pt x="364790" y="748742"/>
                      <a:pt x="406671" y="737392"/>
                      <a:pt x="443673" y="716097"/>
                    </a:cubicBezTo>
                    <a:cubicBezTo>
                      <a:pt x="544092" y="656557"/>
                      <a:pt x="584701" y="522301"/>
                      <a:pt x="580679" y="367421"/>
                    </a:cubicBezTo>
                    <a:cubicBezTo>
                      <a:pt x="580043" y="341890"/>
                      <a:pt x="577526" y="316440"/>
                      <a:pt x="573154" y="291278"/>
                    </a:cubicBezTo>
                    <a:cubicBezTo>
                      <a:pt x="543313" y="121870"/>
                      <a:pt x="431866" y="-3306"/>
                      <a:pt x="302515" y="67"/>
                    </a:cubicBezTo>
                    <a:cubicBezTo>
                      <a:pt x="157984" y="3828"/>
                      <a:pt x="44331" y="166103"/>
                      <a:pt x="43034" y="365735"/>
                    </a:cubicBezTo>
                    <a:cubicBezTo>
                      <a:pt x="38220" y="364985"/>
                      <a:pt x="33290" y="365340"/>
                      <a:pt x="28633" y="366772"/>
                    </a:cubicBezTo>
                    <a:cubicBezTo>
                      <a:pt x="27011" y="367207"/>
                      <a:pt x="25454" y="367815"/>
                      <a:pt x="23962" y="368589"/>
                    </a:cubicBezTo>
                    <a:cubicBezTo>
                      <a:pt x="8004" y="376371"/>
                      <a:pt x="-1597" y="397775"/>
                      <a:pt x="219" y="422161"/>
                    </a:cubicBezTo>
                    <a:close/>
                  </a:path>
                </a:pathLst>
              </a:custGeom>
              <a:solidFill>
                <a:srgbClr val="F9AD88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1" name="Freeform 430">
                <a:extLst>
                  <a:ext uri="{FF2B5EF4-FFF2-40B4-BE49-F238E27FC236}">
                    <a16:creationId xmlns:a16="http://schemas.microsoft.com/office/drawing/2014/main" id="{89D78F7F-BC9C-6B40-B5A9-8B780DBDDC06}"/>
                  </a:ext>
                </a:extLst>
              </p:cNvPr>
              <p:cNvSpPr/>
              <p:nvPr/>
            </p:nvSpPr>
            <p:spPr>
              <a:xfrm>
                <a:off x="4768373" y="2016857"/>
                <a:ext cx="115469" cy="54278"/>
              </a:xfrm>
              <a:custGeom>
                <a:avLst/>
                <a:gdLst>
                  <a:gd name="connsiteX0" fmla="*/ 908 w 115469"/>
                  <a:gd name="connsiteY0" fmla="*/ 54279 h 54278"/>
                  <a:gd name="connsiteX1" fmla="*/ 115469 w 115469"/>
                  <a:gd name="connsiteY1" fmla="*/ 51296 h 54278"/>
                  <a:gd name="connsiteX2" fmla="*/ 114691 w 115469"/>
                  <a:gd name="connsiteY2" fmla="*/ 19386 h 54278"/>
                  <a:gd name="connsiteX3" fmla="*/ 0 w 115469"/>
                  <a:gd name="connsiteY3" fmla="*/ 22499 h 54278"/>
                  <a:gd name="connsiteX4" fmla="*/ 908 w 115469"/>
                  <a:gd name="connsiteY4" fmla="*/ 54279 h 54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469" h="54278">
                    <a:moveTo>
                      <a:pt x="908" y="54279"/>
                    </a:moveTo>
                    <a:cubicBezTo>
                      <a:pt x="44371" y="25223"/>
                      <a:pt x="70449" y="24574"/>
                      <a:pt x="115469" y="51296"/>
                    </a:cubicBezTo>
                    <a:cubicBezTo>
                      <a:pt x="115469" y="38324"/>
                      <a:pt x="115469" y="32227"/>
                      <a:pt x="114691" y="19386"/>
                    </a:cubicBezTo>
                    <a:cubicBezTo>
                      <a:pt x="69541" y="-7336"/>
                      <a:pt x="43593" y="-6558"/>
                      <a:pt x="0" y="22499"/>
                    </a:cubicBezTo>
                    <a:cubicBezTo>
                      <a:pt x="389" y="35211"/>
                      <a:pt x="519" y="41567"/>
                      <a:pt x="908" y="54279"/>
                    </a:cubicBezTo>
                    <a:close/>
                  </a:path>
                </a:pathLst>
              </a:custGeom>
              <a:solidFill>
                <a:srgbClr val="5F431A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2" name="Freeform 431">
                <a:extLst>
                  <a:ext uri="{FF2B5EF4-FFF2-40B4-BE49-F238E27FC236}">
                    <a16:creationId xmlns:a16="http://schemas.microsoft.com/office/drawing/2014/main" id="{D301A59E-3376-3247-8558-DE4F85E93252}"/>
                  </a:ext>
                </a:extLst>
              </p:cNvPr>
              <p:cNvSpPr/>
              <p:nvPr/>
            </p:nvSpPr>
            <p:spPr>
              <a:xfrm>
                <a:off x="4564939" y="2022241"/>
                <a:ext cx="115469" cy="54343"/>
              </a:xfrm>
              <a:custGeom>
                <a:avLst/>
                <a:gdLst>
                  <a:gd name="connsiteX0" fmla="*/ 908 w 115469"/>
                  <a:gd name="connsiteY0" fmla="*/ 54344 h 54343"/>
                  <a:gd name="connsiteX1" fmla="*/ 115469 w 115469"/>
                  <a:gd name="connsiteY1" fmla="*/ 51231 h 54343"/>
                  <a:gd name="connsiteX2" fmla="*/ 114691 w 115469"/>
                  <a:gd name="connsiteY2" fmla="*/ 19450 h 54343"/>
                  <a:gd name="connsiteX3" fmla="*/ 0 w 115469"/>
                  <a:gd name="connsiteY3" fmla="*/ 22434 h 54343"/>
                  <a:gd name="connsiteX4" fmla="*/ 908 w 115469"/>
                  <a:gd name="connsiteY4" fmla="*/ 54344 h 5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469" h="54343">
                    <a:moveTo>
                      <a:pt x="908" y="54344"/>
                    </a:moveTo>
                    <a:cubicBezTo>
                      <a:pt x="44501" y="25158"/>
                      <a:pt x="70449" y="24509"/>
                      <a:pt x="115469" y="51231"/>
                    </a:cubicBezTo>
                    <a:cubicBezTo>
                      <a:pt x="115469" y="38259"/>
                      <a:pt x="115469" y="32162"/>
                      <a:pt x="114691" y="19450"/>
                    </a:cubicBezTo>
                    <a:cubicBezTo>
                      <a:pt x="69671" y="-7401"/>
                      <a:pt x="43593" y="-6493"/>
                      <a:pt x="0" y="22434"/>
                    </a:cubicBezTo>
                    <a:cubicBezTo>
                      <a:pt x="389" y="35146"/>
                      <a:pt x="519" y="41502"/>
                      <a:pt x="908" y="54344"/>
                    </a:cubicBezTo>
                    <a:close/>
                  </a:path>
                </a:pathLst>
              </a:custGeom>
              <a:solidFill>
                <a:srgbClr val="5F431A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3" name="Freeform 432">
                <a:extLst>
                  <a:ext uri="{FF2B5EF4-FFF2-40B4-BE49-F238E27FC236}">
                    <a16:creationId xmlns:a16="http://schemas.microsoft.com/office/drawing/2014/main" id="{59A0309F-88BB-A846-8E38-5CD2C00C9857}"/>
                  </a:ext>
                </a:extLst>
              </p:cNvPr>
              <p:cNvSpPr/>
              <p:nvPr/>
            </p:nvSpPr>
            <p:spPr>
              <a:xfrm>
                <a:off x="4691657" y="2195634"/>
                <a:ext cx="90561" cy="90568"/>
              </a:xfrm>
              <a:custGeom>
                <a:avLst/>
                <a:gdLst>
                  <a:gd name="connsiteX0" fmla="*/ 169 w 90561"/>
                  <a:gd name="connsiteY0" fmla="*/ 41409 h 90568"/>
                  <a:gd name="connsiteX1" fmla="*/ 41400 w 90561"/>
                  <a:gd name="connsiteY1" fmla="*/ 90399 h 90568"/>
                  <a:gd name="connsiteX2" fmla="*/ 90391 w 90561"/>
                  <a:gd name="connsiteY2" fmla="*/ 49180 h 90568"/>
                  <a:gd name="connsiteX3" fmla="*/ 49172 w 90561"/>
                  <a:gd name="connsiteY3" fmla="*/ 191 h 90568"/>
                  <a:gd name="connsiteX4" fmla="*/ 44540 w 90561"/>
                  <a:gd name="connsiteY4" fmla="*/ 30 h 90568"/>
                  <a:gd name="connsiteX5" fmla="*/ 169 w 90561"/>
                  <a:gd name="connsiteY5" fmla="*/ 41227 h 90568"/>
                  <a:gd name="connsiteX6" fmla="*/ 169 w 90561"/>
                  <a:gd name="connsiteY6" fmla="*/ 41409 h 90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561" h="90568">
                    <a:moveTo>
                      <a:pt x="169" y="41409"/>
                    </a:moveTo>
                    <a:cubicBezTo>
                      <a:pt x="-1972" y="66320"/>
                      <a:pt x="16477" y="88252"/>
                      <a:pt x="41400" y="90399"/>
                    </a:cubicBezTo>
                    <a:cubicBezTo>
                      <a:pt x="66311" y="92544"/>
                      <a:pt x="88250" y="74090"/>
                      <a:pt x="90391" y="49180"/>
                    </a:cubicBezTo>
                    <a:cubicBezTo>
                      <a:pt x="92544" y="24270"/>
                      <a:pt x="74082" y="2336"/>
                      <a:pt x="49172" y="191"/>
                    </a:cubicBezTo>
                    <a:cubicBezTo>
                      <a:pt x="47628" y="58"/>
                      <a:pt x="46084" y="5"/>
                      <a:pt x="44540" y="30"/>
                    </a:cubicBezTo>
                    <a:cubicBezTo>
                      <a:pt x="20914" y="-842"/>
                      <a:pt x="1051" y="17602"/>
                      <a:pt x="169" y="41227"/>
                    </a:cubicBezTo>
                    <a:cubicBezTo>
                      <a:pt x="169" y="41288"/>
                      <a:pt x="169" y="41348"/>
                      <a:pt x="169" y="41409"/>
                    </a:cubicBezTo>
                    <a:close/>
                  </a:path>
                </a:pathLst>
              </a:custGeom>
              <a:solidFill>
                <a:srgbClr val="F58E87">
                  <a:alpha val="60000"/>
                </a:srgbClr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4" name="Freeform 433">
                <a:extLst>
                  <a:ext uri="{FF2B5EF4-FFF2-40B4-BE49-F238E27FC236}">
                    <a16:creationId xmlns:a16="http://schemas.microsoft.com/office/drawing/2014/main" id="{5373B9C9-EDA9-CC49-A63A-83DB88953445}"/>
                  </a:ext>
                </a:extLst>
              </p:cNvPr>
              <p:cNvSpPr/>
              <p:nvPr/>
            </p:nvSpPr>
            <p:spPr>
              <a:xfrm>
                <a:off x="4676118" y="2185000"/>
                <a:ext cx="98102" cy="77362"/>
              </a:xfrm>
              <a:custGeom>
                <a:avLst/>
                <a:gdLst>
                  <a:gd name="connsiteX0" fmla="*/ 9 w 98102"/>
                  <a:gd name="connsiteY0" fmla="*/ 39979 h 77362"/>
                  <a:gd name="connsiteX1" fmla="*/ 50089 w 98102"/>
                  <a:gd name="connsiteY1" fmla="*/ 77337 h 77362"/>
                  <a:gd name="connsiteX2" fmla="*/ 98093 w 98102"/>
                  <a:gd name="connsiteY2" fmla="*/ 37384 h 77362"/>
                  <a:gd name="connsiteX3" fmla="*/ 48013 w 98102"/>
                  <a:gd name="connsiteY3" fmla="*/ 26 h 77362"/>
                  <a:gd name="connsiteX4" fmla="*/ 9 w 98102"/>
                  <a:gd name="connsiteY4" fmla="*/ 39979 h 77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02" h="77362">
                    <a:moveTo>
                      <a:pt x="9" y="39979"/>
                    </a:moveTo>
                    <a:cubicBezTo>
                      <a:pt x="9" y="61382"/>
                      <a:pt x="23103" y="78115"/>
                      <a:pt x="50089" y="77337"/>
                    </a:cubicBezTo>
                    <a:cubicBezTo>
                      <a:pt x="77075" y="76558"/>
                      <a:pt x="98612" y="58787"/>
                      <a:pt x="98093" y="37384"/>
                    </a:cubicBezTo>
                    <a:cubicBezTo>
                      <a:pt x="97574" y="15981"/>
                      <a:pt x="75129" y="-752"/>
                      <a:pt x="48013" y="26"/>
                    </a:cubicBezTo>
                    <a:cubicBezTo>
                      <a:pt x="20897" y="804"/>
                      <a:pt x="-510" y="18186"/>
                      <a:pt x="9" y="39979"/>
                    </a:cubicBezTo>
                    <a:close/>
                  </a:path>
                </a:pathLst>
              </a:custGeom>
              <a:solidFill>
                <a:srgbClr val="F9AD88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" name="Freeform 434">
                <a:extLst>
                  <a:ext uri="{FF2B5EF4-FFF2-40B4-BE49-F238E27FC236}">
                    <a16:creationId xmlns:a16="http://schemas.microsoft.com/office/drawing/2014/main" id="{1E2C40E3-D5DC-7C4C-B474-D8D9715C7F01}"/>
                  </a:ext>
                </a:extLst>
              </p:cNvPr>
              <p:cNvSpPr/>
              <p:nvPr/>
            </p:nvSpPr>
            <p:spPr>
              <a:xfrm>
                <a:off x="4384211" y="1852566"/>
                <a:ext cx="579940" cy="286801"/>
              </a:xfrm>
              <a:custGeom>
                <a:avLst/>
                <a:gdLst>
                  <a:gd name="connsiteX0" fmla="*/ 466807 w 579940"/>
                  <a:gd name="connsiteY0" fmla="*/ 15825 h 286801"/>
                  <a:gd name="connsiteX1" fmla="*/ 299960 w 579940"/>
                  <a:gd name="connsiteY1" fmla="*/ 5707 h 286801"/>
                  <a:gd name="connsiteX2" fmla="*/ 0 w 579940"/>
                  <a:gd name="connsiteY2" fmla="*/ 286801 h 286801"/>
                  <a:gd name="connsiteX3" fmla="*/ 187864 w 579940"/>
                  <a:gd name="connsiteY3" fmla="*/ 224149 h 286801"/>
                  <a:gd name="connsiteX4" fmla="*/ 409332 w 579940"/>
                  <a:gd name="connsiteY4" fmla="*/ 71992 h 286801"/>
                  <a:gd name="connsiteX5" fmla="*/ 579941 w 579940"/>
                  <a:gd name="connsiteY5" fmla="*/ 231413 h 286801"/>
                  <a:gd name="connsiteX6" fmla="*/ 579811 w 579940"/>
                  <a:gd name="connsiteY6" fmla="*/ 176802 h 286801"/>
                  <a:gd name="connsiteX7" fmla="*/ 517016 w 579940"/>
                  <a:gd name="connsiteY7" fmla="*/ 0 h 286801"/>
                  <a:gd name="connsiteX8" fmla="*/ 466807 w 579940"/>
                  <a:gd name="connsiteY8" fmla="*/ 15825 h 286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9940" h="286801">
                    <a:moveTo>
                      <a:pt x="466807" y="15825"/>
                    </a:moveTo>
                    <a:lnTo>
                      <a:pt x="299960" y="5707"/>
                    </a:lnTo>
                    <a:lnTo>
                      <a:pt x="0" y="286801"/>
                    </a:lnTo>
                    <a:lnTo>
                      <a:pt x="187864" y="224149"/>
                    </a:lnTo>
                    <a:lnTo>
                      <a:pt x="409332" y="71992"/>
                    </a:lnTo>
                    <a:lnTo>
                      <a:pt x="579941" y="231413"/>
                    </a:lnTo>
                    <a:lnTo>
                      <a:pt x="579811" y="176802"/>
                    </a:lnTo>
                    <a:lnTo>
                      <a:pt x="517016" y="0"/>
                    </a:lnTo>
                    <a:lnTo>
                      <a:pt x="466807" y="15825"/>
                    </a:lnTo>
                    <a:close/>
                  </a:path>
                </a:pathLst>
              </a:custGeom>
              <a:solidFill>
                <a:srgbClr val="BD8466">
                  <a:alpha val="28000"/>
                </a:srgbClr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6" name="Freeform 435">
                <a:extLst>
                  <a:ext uri="{FF2B5EF4-FFF2-40B4-BE49-F238E27FC236}">
                    <a16:creationId xmlns:a16="http://schemas.microsoft.com/office/drawing/2014/main" id="{DCA3C72C-21E9-8949-A0AE-ED14E81645BF}"/>
                  </a:ext>
                </a:extLst>
              </p:cNvPr>
              <p:cNvSpPr/>
              <p:nvPr/>
            </p:nvSpPr>
            <p:spPr>
              <a:xfrm>
                <a:off x="4637075" y="2324082"/>
                <a:ext cx="188921" cy="84486"/>
              </a:xfrm>
              <a:custGeom>
                <a:avLst/>
                <a:gdLst>
                  <a:gd name="connsiteX0" fmla="*/ 96657 w 188921"/>
                  <a:gd name="connsiteY0" fmla="*/ 84445 h 84486"/>
                  <a:gd name="connsiteX1" fmla="*/ 0 w 188921"/>
                  <a:gd name="connsiteY1" fmla="*/ 4929 h 84486"/>
                  <a:gd name="connsiteX2" fmla="*/ 188902 w 188921"/>
                  <a:gd name="connsiteY2" fmla="*/ 0 h 84486"/>
                  <a:gd name="connsiteX3" fmla="*/ 96657 w 188921"/>
                  <a:gd name="connsiteY3" fmla="*/ 84445 h 84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921" h="84486">
                    <a:moveTo>
                      <a:pt x="96657" y="84445"/>
                    </a:moveTo>
                    <a:cubicBezTo>
                      <a:pt x="44760" y="85872"/>
                      <a:pt x="1168" y="50200"/>
                      <a:pt x="0" y="4929"/>
                    </a:cubicBezTo>
                    <a:lnTo>
                      <a:pt x="188902" y="0"/>
                    </a:lnTo>
                    <a:cubicBezTo>
                      <a:pt x="189940" y="45271"/>
                      <a:pt x="148812" y="83018"/>
                      <a:pt x="96657" y="844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" name="Freeform 436">
                <a:extLst>
                  <a:ext uri="{FF2B5EF4-FFF2-40B4-BE49-F238E27FC236}">
                    <a16:creationId xmlns:a16="http://schemas.microsoft.com/office/drawing/2014/main" id="{49E00CA6-2F1B-5647-AD38-3BC44D8EFAA0}"/>
                  </a:ext>
                </a:extLst>
              </p:cNvPr>
              <p:cNvSpPr/>
              <p:nvPr/>
            </p:nvSpPr>
            <p:spPr>
              <a:xfrm>
                <a:off x="4316065" y="1722331"/>
                <a:ext cx="677550" cy="445832"/>
              </a:xfrm>
              <a:custGeom>
                <a:avLst/>
                <a:gdLst>
                  <a:gd name="connsiteX0" fmla="*/ 39603 w 677550"/>
                  <a:gd name="connsiteY0" fmla="*/ 273311 h 445832"/>
                  <a:gd name="connsiteX1" fmla="*/ 122896 w 677550"/>
                  <a:gd name="connsiteY1" fmla="*/ 139963 h 445832"/>
                  <a:gd name="connsiteX2" fmla="*/ 166489 w 677550"/>
                  <a:gd name="connsiteY2" fmla="*/ 102086 h 445832"/>
                  <a:gd name="connsiteX3" fmla="*/ 228246 w 677550"/>
                  <a:gd name="connsiteY3" fmla="*/ 62004 h 445832"/>
                  <a:gd name="connsiteX4" fmla="*/ 306998 w 677550"/>
                  <a:gd name="connsiteY4" fmla="*/ 12972 h 445832"/>
                  <a:gd name="connsiteX5" fmla="*/ 434144 w 677550"/>
                  <a:gd name="connsiteY5" fmla="*/ 0 h 445832"/>
                  <a:gd name="connsiteX6" fmla="*/ 573485 w 677550"/>
                  <a:gd name="connsiteY6" fmla="*/ 109869 h 445832"/>
                  <a:gd name="connsiteX7" fmla="*/ 568166 w 677550"/>
                  <a:gd name="connsiteY7" fmla="*/ 121673 h 445832"/>
                  <a:gd name="connsiteX8" fmla="*/ 598655 w 677550"/>
                  <a:gd name="connsiteY8" fmla="*/ 108702 h 445832"/>
                  <a:gd name="connsiteX9" fmla="*/ 648735 w 677550"/>
                  <a:gd name="connsiteY9" fmla="*/ 279926 h 445832"/>
                  <a:gd name="connsiteX10" fmla="*/ 645491 w 677550"/>
                  <a:gd name="connsiteY10" fmla="*/ 339077 h 445832"/>
                  <a:gd name="connsiteX11" fmla="*/ 495771 w 677550"/>
                  <a:gd name="connsiteY11" fmla="*/ 150859 h 445832"/>
                  <a:gd name="connsiteX12" fmla="*/ 4962 w 677550"/>
                  <a:gd name="connsiteY12" fmla="*/ 445832 h 445832"/>
                  <a:gd name="connsiteX13" fmla="*/ 39603 w 677550"/>
                  <a:gd name="connsiteY13" fmla="*/ 273311 h 445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77550" h="445832">
                    <a:moveTo>
                      <a:pt x="39603" y="273311"/>
                    </a:moveTo>
                    <a:lnTo>
                      <a:pt x="122896" y="139963"/>
                    </a:lnTo>
                    <a:lnTo>
                      <a:pt x="166489" y="102086"/>
                    </a:lnTo>
                    <a:lnTo>
                      <a:pt x="228246" y="62004"/>
                    </a:lnTo>
                    <a:lnTo>
                      <a:pt x="306998" y="12972"/>
                    </a:lnTo>
                    <a:lnTo>
                      <a:pt x="434144" y="0"/>
                    </a:lnTo>
                    <a:lnTo>
                      <a:pt x="573485" y="109869"/>
                    </a:lnTo>
                    <a:lnTo>
                      <a:pt x="568166" y="121673"/>
                    </a:lnTo>
                    <a:lnTo>
                      <a:pt x="598655" y="108702"/>
                    </a:lnTo>
                    <a:lnTo>
                      <a:pt x="648735" y="279926"/>
                    </a:lnTo>
                    <a:cubicBezTo>
                      <a:pt x="648735" y="279926"/>
                      <a:pt x="715681" y="360998"/>
                      <a:pt x="645491" y="339077"/>
                    </a:cubicBezTo>
                    <a:cubicBezTo>
                      <a:pt x="553116" y="288358"/>
                      <a:pt x="495771" y="150859"/>
                      <a:pt x="495771" y="150859"/>
                    </a:cubicBezTo>
                    <a:cubicBezTo>
                      <a:pt x="495771" y="150859"/>
                      <a:pt x="240830" y="377083"/>
                      <a:pt x="4962" y="445832"/>
                    </a:cubicBezTo>
                    <a:cubicBezTo>
                      <a:pt x="-16705" y="421835"/>
                      <a:pt x="39603" y="273311"/>
                      <a:pt x="39603" y="273311"/>
                    </a:cubicBezTo>
                    <a:close/>
                  </a:path>
                </a:pathLst>
              </a:custGeom>
              <a:solidFill>
                <a:srgbClr val="5F431A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8" name="Freeform 437">
                <a:extLst>
                  <a:ext uri="{FF2B5EF4-FFF2-40B4-BE49-F238E27FC236}">
                    <a16:creationId xmlns:a16="http://schemas.microsoft.com/office/drawing/2014/main" id="{FEB82604-62AF-DC4F-8C95-E6E2A303D9FE}"/>
                  </a:ext>
                </a:extLst>
              </p:cNvPr>
              <p:cNvSpPr/>
              <p:nvPr/>
            </p:nvSpPr>
            <p:spPr>
              <a:xfrm>
                <a:off x="4766945" y="2155451"/>
                <a:ext cx="50988" cy="38914"/>
              </a:xfrm>
              <a:custGeom>
                <a:avLst/>
                <a:gdLst>
                  <a:gd name="connsiteX0" fmla="*/ 0 w 50988"/>
                  <a:gd name="connsiteY0" fmla="*/ 0 h 38914"/>
                  <a:gd name="connsiteX1" fmla="*/ 50988 w 50988"/>
                  <a:gd name="connsiteY1" fmla="*/ 38915 h 38914"/>
                  <a:gd name="connsiteX2" fmla="*/ 0 w 50988"/>
                  <a:gd name="connsiteY2" fmla="*/ 0 h 3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988" h="38914">
                    <a:moveTo>
                      <a:pt x="0" y="0"/>
                    </a:moveTo>
                    <a:cubicBezTo>
                      <a:pt x="0" y="0"/>
                      <a:pt x="32305" y="34375"/>
                      <a:pt x="50988" y="38915"/>
                    </a:cubicBezTo>
                    <a:cubicBezTo>
                      <a:pt x="29763" y="32708"/>
                      <a:pt x="11586" y="18840"/>
                      <a:pt x="0" y="0"/>
                    </a:cubicBezTo>
                    <a:close/>
                  </a:path>
                </a:pathLst>
              </a:custGeom>
              <a:solidFill>
                <a:srgbClr val="BD8466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9" name="Freeform 438">
                <a:extLst>
                  <a:ext uri="{FF2B5EF4-FFF2-40B4-BE49-F238E27FC236}">
                    <a16:creationId xmlns:a16="http://schemas.microsoft.com/office/drawing/2014/main" id="{94D7A6B7-2CCD-3A42-8FAB-02C5AAB6BD9A}"/>
                  </a:ext>
                </a:extLst>
              </p:cNvPr>
              <p:cNvSpPr/>
              <p:nvPr/>
            </p:nvSpPr>
            <p:spPr>
              <a:xfrm>
                <a:off x="4766945" y="2103226"/>
                <a:ext cx="129740" cy="93942"/>
              </a:xfrm>
              <a:custGeom>
                <a:avLst/>
                <a:gdLst>
                  <a:gd name="connsiteX0" fmla="*/ 0 w 129740"/>
                  <a:gd name="connsiteY0" fmla="*/ 52225 h 93942"/>
                  <a:gd name="connsiteX1" fmla="*/ 129741 w 129740"/>
                  <a:gd name="connsiteY1" fmla="*/ 39254 h 93942"/>
                  <a:gd name="connsiteX2" fmla="*/ 0 w 129740"/>
                  <a:gd name="connsiteY2" fmla="*/ 52225 h 93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9740" h="93942">
                    <a:moveTo>
                      <a:pt x="0" y="52225"/>
                    </a:moveTo>
                    <a:cubicBezTo>
                      <a:pt x="0" y="52225"/>
                      <a:pt x="43593" y="-56087"/>
                      <a:pt x="129741" y="39254"/>
                    </a:cubicBezTo>
                    <a:cubicBezTo>
                      <a:pt x="113134" y="61954"/>
                      <a:pt x="76417" y="142248"/>
                      <a:pt x="0" y="522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0" name="Freeform 439">
                <a:extLst>
                  <a:ext uri="{FF2B5EF4-FFF2-40B4-BE49-F238E27FC236}">
                    <a16:creationId xmlns:a16="http://schemas.microsoft.com/office/drawing/2014/main" id="{0647F68A-CDD0-C643-AA06-23AA7781E6FA}"/>
                  </a:ext>
                </a:extLst>
              </p:cNvPr>
              <p:cNvSpPr/>
              <p:nvPr/>
            </p:nvSpPr>
            <p:spPr>
              <a:xfrm>
                <a:off x="4780088" y="2104370"/>
                <a:ext cx="89769" cy="89787"/>
              </a:xfrm>
              <a:custGeom>
                <a:avLst/>
                <a:gdLst>
                  <a:gd name="connsiteX0" fmla="*/ 2556 w 89769"/>
                  <a:gd name="connsiteY0" fmla="*/ 59902 h 89787"/>
                  <a:gd name="connsiteX1" fmla="*/ 59875 w 89769"/>
                  <a:gd name="connsiteY1" fmla="*/ 87191 h 89787"/>
                  <a:gd name="connsiteX2" fmla="*/ 87173 w 89769"/>
                  <a:gd name="connsiteY2" fmla="*/ 29885 h 89787"/>
                  <a:gd name="connsiteX3" fmla="*/ 29931 w 89769"/>
                  <a:gd name="connsiteY3" fmla="*/ 2567 h 89787"/>
                  <a:gd name="connsiteX4" fmla="*/ 14881 w 89769"/>
                  <a:gd name="connsiteY4" fmla="*/ 11518 h 89787"/>
                  <a:gd name="connsiteX5" fmla="*/ 350 w 89769"/>
                  <a:gd name="connsiteY5" fmla="*/ 39536 h 89787"/>
                  <a:gd name="connsiteX6" fmla="*/ 2556 w 89769"/>
                  <a:gd name="connsiteY6" fmla="*/ 59902 h 89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769" h="89787">
                    <a:moveTo>
                      <a:pt x="2556" y="59902"/>
                    </a:moveTo>
                    <a:cubicBezTo>
                      <a:pt x="10846" y="83262"/>
                      <a:pt x="36509" y="95480"/>
                      <a:pt x="59875" y="87191"/>
                    </a:cubicBezTo>
                    <a:cubicBezTo>
                      <a:pt x="83242" y="78902"/>
                      <a:pt x="95463" y="53246"/>
                      <a:pt x="87173" y="29885"/>
                    </a:cubicBezTo>
                    <a:cubicBezTo>
                      <a:pt x="78895" y="6556"/>
                      <a:pt x="53285" y="-5666"/>
                      <a:pt x="29931" y="2567"/>
                    </a:cubicBezTo>
                    <a:cubicBezTo>
                      <a:pt x="24352" y="4486"/>
                      <a:pt x="19228" y="7533"/>
                      <a:pt x="14881" y="11518"/>
                    </a:cubicBezTo>
                    <a:cubicBezTo>
                      <a:pt x="6824" y="18805"/>
                      <a:pt x="1661" y="28753"/>
                      <a:pt x="350" y="39536"/>
                    </a:cubicBezTo>
                    <a:cubicBezTo>
                      <a:pt x="-519" y="46403"/>
                      <a:pt x="234" y="53381"/>
                      <a:pt x="2556" y="59902"/>
                    </a:cubicBezTo>
                    <a:close/>
                  </a:path>
                </a:pathLst>
              </a:custGeom>
              <a:solidFill>
                <a:srgbClr val="68482E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1" name="Freeform 440">
                <a:extLst>
                  <a:ext uri="{FF2B5EF4-FFF2-40B4-BE49-F238E27FC236}">
                    <a16:creationId xmlns:a16="http://schemas.microsoft.com/office/drawing/2014/main" id="{349634CA-E3CC-F942-BECB-AA0E0BDC125D}"/>
                  </a:ext>
                </a:extLst>
              </p:cNvPr>
              <p:cNvSpPr/>
              <p:nvPr/>
            </p:nvSpPr>
            <p:spPr>
              <a:xfrm>
                <a:off x="4780439" y="2116018"/>
                <a:ext cx="22834" cy="28018"/>
              </a:xfrm>
              <a:custGeom>
                <a:avLst/>
                <a:gdLst>
                  <a:gd name="connsiteX0" fmla="*/ 0 w 22834"/>
                  <a:gd name="connsiteY0" fmla="*/ 28019 h 28018"/>
                  <a:gd name="connsiteX1" fmla="*/ 22834 w 22834"/>
                  <a:gd name="connsiteY1" fmla="*/ 25943 h 28018"/>
                  <a:gd name="connsiteX2" fmla="*/ 20629 w 22834"/>
                  <a:gd name="connsiteY2" fmla="*/ 1167 h 28018"/>
                  <a:gd name="connsiteX3" fmla="*/ 14401 w 22834"/>
                  <a:gd name="connsiteY3" fmla="*/ 0 h 28018"/>
                  <a:gd name="connsiteX4" fmla="*/ 0 w 22834"/>
                  <a:gd name="connsiteY4" fmla="*/ 28019 h 28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28018">
                    <a:moveTo>
                      <a:pt x="0" y="28019"/>
                    </a:moveTo>
                    <a:lnTo>
                      <a:pt x="22834" y="25943"/>
                    </a:lnTo>
                    <a:lnTo>
                      <a:pt x="20629" y="1167"/>
                    </a:lnTo>
                    <a:lnTo>
                      <a:pt x="14401" y="0"/>
                    </a:lnTo>
                    <a:cubicBezTo>
                      <a:pt x="6396" y="7307"/>
                      <a:pt x="1284" y="17253"/>
                      <a:pt x="0" y="28019"/>
                    </a:cubicBezTo>
                    <a:close/>
                  </a:path>
                </a:pathLst>
              </a:custGeom>
              <a:solidFill>
                <a:srgbClr val="FFFFFF">
                  <a:alpha val="52000"/>
                </a:srgbClr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2" name="Freeform 441">
                <a:extLst>
                  <a:ext uri="{FF2B5EF4-FFF2-40B4-BE49-F238E27FC236}">
                    <a16:creationId xmlns:a16="http://schemas.microsoft.com/office/drawing/2014/main" id="{3AAAE7E7-D93F-514F-B9DB-BDD7870FDC74}"/>
                  </a:ext>
                </a:extLst>
              </p:cNvPr>
              <p:cNvSpPr/>
              <p:nvPr/>
            </p:nvSpPr>
            <p:spPr>
              <a:xfrm>
                <a:off x="4766945" y="2097237"/>
                <a:ext cx="129740" cy="58214"/>
              </a:xfrm>
              <a:custGeom>
                <a:avLst/>
                <a:gdLst>
                  <a:gd name="connsiteX0" fmla="*/ 0 w 129740"/>
                  <a:gd name="connsiteY0" fmla="*/ 58214 h 58214"/>
                  <a:gd name="connsiteX1" fmla="*/ 129741 w 129740"/>
                  <a:gd name="connsiteY1" fmla="*/ 45243 h 58214"/>
                  <a:gd name="connsiteX2" fmla="*/ 0 w 129740"/>
                  <a:gd name="connsiteY2" fmla="*/ 58214 h 58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9740" h="58214">
                    <a:moveTo>
                      <a:pt x="0" y="58214"/>
                    </a:moveTo>
                    <a:cubicBezTo>
                      <a:pt x="0" y="58214"/>
                      <a:pt x="58513" y="-42315"/>
                      <a:pt x="129741" y="45243"/>
                    </a:cubicBezTo>
                    <a:cubicBezTo>
                      <a:pt x="117804" y="24747"/>
                      <a:pt x="49172" y="-52304"/>
                      <a:pt x="0" y="58214"/>
                    </a:cubicBezTo>
                    <a:close/>
                  </a:path>
                </a:pathLst>
              </a:custGeom>
              <a:solidFill>
                <a:srgbClr val="BD8466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3" name="Freeform 442">
                <a:extLst>
                  <a:ext uri="{FF2B5EF4-FFF2-40B4-BE49-F238E27FC236}">
                    <a16:creationId xmlns:a16="http://schemas.microsoft.com/office/drawing/2014/main" id="{44DB71EB-7B8D-6A47-B55D-4CF9D3DE37F8}"/>
                  </a:ext>
                </a:extLst>
              </p:cNvPr>
              <p:cNvSpPr/>
              <p:nvPr/>
            </p:nvSpPr>
            <p:spPr>
              <a:xfrm>
                <a:off x="4766426" y="2160770"/>
                <a:ext cx="90818" cy="40796"/>
              </a:xfrm>
              <a:custGeom>
                <a:avLst/>
                <a:gdLst>
                  <a:gd name="connsiteX0" fmla="*/ 0 w 90818"/>
                  <a:gd name="connsiteY0" fmla="*/ 0 h 40796"/>
                  <a:gd name="connsiteX1" fmla="*/ 90818 w 90818"/>
                  <a:gd name="connsiteY1" fmla="*/ 28667 h 40796"/>
                  <a:gd name="connsiteX2" fmla="*/ 0 w 90818"/>
                  <a:gd name="connsiteY2" fmla="*/ 0 h 40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818" h="40796">
                    <a:moveTo>
                      <a:pt x="0" y="0"/>
                    </a:moveTo>
                    <a:cubicBezTo>
                      <a:pt x="0" y="0"/>
                      <a:pt x="42944" y="43714"/>
                      <a:pt x="90818" y="28667"/>
                    </a:cubicBezTo>
                    <a:cubicBezTo>
                      <a:pt x="60589" y="58761"/>
                      <a:pt x="12325" y="26592"/>
                      <a:pt x="0" y="0"/>
                    </a:cubicBezTo>
                    <a:close/>
                  </a:path>
                </a:pathLst>
              </a:custGeom>
              <a:solidFill>
                <a:srgbClr val="F9AD88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4" name="Freeform 443">
                <a:extLst>
                  <a:ext uri="{FF2B5EF4-FFF2-40B4-BE49-F238E27FC236}">
                    <a16:creationId xmlns:a16="http://schemas.microsoft.com/office/drawing/2014/main" id="{1E3BF271-2FEC-E94C-93D9-AF8A8C2D0EEB}"/>
                  </a:ext>
                </a:extLst>
              </p:cNvPr>
              <p:cNvSpPr/>
              <p:nvPr/>
            </p:nvSpPr>
            <p:spPr>
              <a:xfrm>
                <a:off x="4571426" y="2157138"/>
                <a:ext cx="50987" cy="38914"/>
              </a:xfrm>
              <a:custGeom>
                <a:avLst/>
                <a:gdLst>
                  <a:gd name="connsiteX0" fmla="*/ 0 w 50987"/>
                  <a:gd name="connsiteY0" fmla="*/ 0 h 38914"/>
                  <a:gd name="connsiteX1" fmla="*/ 50988 w 50987"/>
                  <a:gd name="connsiteY1" fmla="*/ 38915 h 38914"/>
                  <a:gd name="connsiteX2" fmla="*/ 0 w 50987"/>
                  <a:gd name="connsiteY2" fmla="*/ 0 h 3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987" h="38914">
                    <a:moveTo>
                      <a:pt x="0" y="0"/>
                    </a:moveTo>
                    <a:cubicBezTo>
                      <a:pt x="0" y="0"/>
                      <a:pt x="32305" y="34375"/>
                      <a:pt x="50988" y="38915"/>
                    </a:cubicBezTo>
                    <a:cubicBezTo>
                      <a:pt x="29750" y="32719"/>
                      <a:pt x="11573" y="18849"/>
                      <a:pt x="0" y="0"/>
                    </a:cubicBezTo>
                    <a:close/>
                  </a:path>
                </a:pathLst>
              </a:custGeom>
              <a:solidFill>
                <a:srgbClr val="BD8466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5" name="Freeform 444">
                <a:extLst>
                  <a:ext uri="{FF2B5EF4-FFF2-40B4-BE49-F238E27FC236}">
                    <a16:creationId xmlns:a16="http://schemas.microsoft.com/office/drawing/2014/main" id="{3F9EC08E-ECCE-7F4A-88B3-E17B1BB6706A}"/>
                  </a:ext>
                </a:extLst>
              </p:cNvPr>
              <p:cNvSpPr/>
              <p:nvPr/>
            </p:nvSpPr>
            <p:spPr>
              <a:xfrm>
                <a:off x="4571426" y="2104912"/>
                <a:ext cx="129740" cy="94000"/>
              </a:xfrm>
              <a:custGeom>
                <a:avLst/>
                <a:gdLst>
                  <a:gd name="connsiteX0" fmla="*/ 0 w 129740"/>
                  <a:gd name="connsiteY0" fmla="*/ 52225 h 94000"/>
                  <a:gd name="connsiteX1" fmla="*/ 129741 w 129740"/>
                  <a:gd name="connsiteY1" fmla="*/ 39254 h 94000"/>
                  <a:gd name="connsiteX2" fmla="*/ 0 w 129740"/>
                  <a:gd name="connsiteY2" fmla="*/ 52225 h 9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9740" h="94000">
                    <a:moveTo>
                      <a:pt x="0" y="52225"/>
                    </a:moveTo>
                    <a:cubicBezTo>
                      <a:pt x="0" y="52225"/>
                      <a:pt x="43593" y="-56087"/>
                      <a:pt x="129741" y="39254"/>
                    </a:cubicBezTo>
                    <a:cubicBezTo>
                      <a:pt x="112874" y="61954"/>
                      <a:pt x="76417" y="142378"/>
                      <a:pt x="0" y="522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6" name="Freeform 445">
                <a:extLst>
                  <a:ext uri="{FF2B5EF4-FFF2-40B4-BE49-F238E27FC236}">
                    <a16:creationId xmlns:a16="http://schemas.microsoft.com/office/drawing/2014/main" id="{2931A32F-EDB6-3B40-9698-3C297BEC8BBD}"/>
                  </a:ext>
                </a:extLst>
              </p:cNvPr>
              <p:cNvSpPr/>
              <p:nvPr/>
            </p:nvSpPr>
            <p:spPr>
              <a:xfrm>
                <a:off x="4584607" y="2106020"/>
                <a:ext cx="90292" cy="90306"/>
              </a:xfrm>
              <a:custGeom>
                <a:avLst/>
                <a:gdLst>
                  <a:gd name="connsiteX0" fmla="*/ 2518 w 90292"/>
                  <a:gd name="connsiteY0" fmla="*/ 60068 h 90306"/>
                  <a:gd name="connsiteX1" fmla="*/ 60045 w 90292"/>
                  <a:gd name="connsiteY1" fmla="*/ 87759 h 90306"/>
                  <a:gd name="connsiteX2" fmla="*/ 87745 w 90292"/>
                  <a:gd name="connsiteY2" fmla="*/ 30238 h 90306"/>
                  <a:gd name="connsiteX3" fmla="*/ 30218 w 90292"/>
                  <a:gd name="connsiteY3" fmla="*/ 2547 h 90306"/>
                  <a:gd name="connsiteX4" fmla="*/ 313 w 90292"/>
                  <a:gd name="connsiteY4" fmla="*/ 39703 h 90306"/>
                  <a:gd name="connsiteX5" fmla="*/ 2518 w 90292"/>
                  <a:gd name="connsiteY5" fmla="*/ 60068 h 90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292" h="90306">
                    <a:moveTo>
                      <a:pt x="2518" y="60068"/>
                    </a:moveTo>
                    <a:cubicBezTo>
                      <a:pt x="10757" y="83599"/>
                      <a:pt x="36510" y="95996"/>
                      <a:pt x="60045" y="87759"/>
                    </a:cubicBezTo>
                    <a:cubicBezTo>
                      <a:pt x="83580" y="79521"/>
                      <a:pt x="95983" y="53768"/>
                      <a:pt x="87745" y="30238"/>
                    </a:cubicBezTo>
                    <a:cubicBezTo>
                      <a:pt x="79506" y="6707"/>
                      <a:pt x="53753" y="-5690"/>
                      <a:pt x="30218" y="2547"/>
                    </a:cubicBezTo>
                    <a:cubicBezTo>
                      <a:pt x="13987" y="8229"/>
                      <a:pt x="2388" y="22635"/>
                      <a:pt x="313" y="39703"/>
                    </a:cubicBezTo>
                    <a:cubicBezTo>
                      <a:pt x="-492" y="46572"/>
                      <a:pt x="261" y="53532"/>
                      <a:pt x="2518" y="60068"/>
                    </a:cubicBezTo>
                    <a:close/>
                  </a:path>
                </a:pathLst>
              </a:custGeom>
              <a:solidFill>
                <a:srgbClr val="68482E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7" name="Freeform 446">
                <a:extLst>
                  <a:ext uri="{FF2B5EF4-FFF2-40B4-BE49-F238E27FC236}">
                    <a16:creationId xmlns:a16="http://schemas.microsoft.com/office/drawing/2014/main" id="{F1A1960F-B5E3-A843-943D-FB9383C73D3A}"/>
                  </a:ext>
                </a:extLst>
              </p:cNvPr>
              <p:cNvSpPr/>
              <p:nvPr/>
            </p:nvSpPr>
            <p:spPr>
              <a:xfrm>
                <a:off x="4584919" y="2117704"/>
                <a:ext cx="22834" cy="28018"/>
              </a:xfrm>
              <a:custGeom>
                <a:avLst/>
                <a:gdLst>
                  <a:gd name="connsiteX0" fmla="*/ 0 w 22834"/>
                  <a:gd name="connsiteY0" fmla="*/ 28019 h 28018"/>
                  <a:gd name="connsiteX1" fmla="*/ 22834 w 22834"/>
                  <a:gd name="connsiteY1" fmla="*/ 25943 h 28018"/>
                  <a:gd name="connsiteX2" fmla="*/ 20759 w 22834"/>
                  <a:gd name="connsiteY2" fmla="*/ 1167 h 28018"/>
                  <a:gd name="connsiteX3" fmla="*/ 14531 w 22834"/>
                  <a:gd name="connsiteY3" fmla="*/ 0 h 28018"/>
                  <a:gd name="connsiteX4" fmla="*/ 0 w 22834"/>
                  <a:gd name="connsiteY4" fmla="*/ 28019 h 28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28018">
                    <a:moveTo>
                      <a:pt x="0" y="28019"/>
                    </a:moveTo>
                    <a:lnTo>
                      <a:pt x="22834" y="25943"/>
                    </a:lnTo>
                    <a:lnTo>
                      <a:pt x="20759" y="1167"/>
                    </a:lnTo>
                    <a:lnTo>
                      <a:pt x="14531" y="0"/>
                    </a:lnTo>
                    <a:cubicBezTo>
                      <a:pt x="6474" y="7287"/>
                      <a:pt x="1310" y="17235"/>
                      <a:pt x="0" y="28019"/>
                    </a:cubicBezTo>
                    <a:close/>
                  </a:path>
                </a:pathLst>
              </a:custGeom>
              <a:solidFill>
                <a:srgbClr val="FFFFFF">
                  <a:alpha val="52000"/>
                </a:srgbClr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8" name="Freeform 447">
                <a:extLst>
                  <a:ext uri="{FF2B5EF4-FFF2-40B4-BE49-F238E27FC236}">
                    <a16:creationId xmlns:a16="http://schemas.microsoft.com/office/drawing/2014/main" id="{80002703-331B-AB46-9329-2E77E3911571}"/>
                  </a:ext>
                </a:extLst>
              </p:cNvPr>
              <p:cNvSpPr/>
              <p:nvPr/>
            </p:nvSpPr>
            <p:spPr>
              <a:xfrm>
                <a:off x="4571426" y="2098924"/>
                <a:ext cx="129740" cy="58214"/>
              </a:xfrm>
              <a:custGeom>
                <a:avLst/>
                <a:gdLst>
                  <a:gd name="connsiteX0" fmla="*/ 0 w 129740"/>
                  <a:gd name="connsiteY0" fmla="*/ 58214 h 58214"/>
                  <a:gd name="connsiteX1" fmla="*/ 129741 w 129740"/>
                  <a:gd name="connsiteY1" fmla="*/ 45243 h 58214"/>
                  <a:gd name="connsiteX2" fmla="*/ 0 w 129740"/>
                  <a:gd name="connsiteY2" fmla="*/ 58214 h 58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9740" h="58214">
                    <a:moveTo>
                      <a:pt x="0" y="58214"/>
                    </a:moveTo>
                    <a:cubicBezTo>
                      <a:pt x="0" y="58214"/>
                      <a:pt x="58513" y="-42186"/>
                      <a:pt x="129741" y="45243"/>
                    </a:cubicBezTo>
                    <a:cubicBezTo>
                      <a:pt x="117934" y="24747"/>
                      <a:pt x="49172" y="-52304"/>
                      <a:pt x="0" y="58214"/>
                    </a:cubicBezTo>
                    <a:close/>
                  </a:path>
                </a:pathLst>
              </a:custGeom>
              <a:solidFill>
                <a:srgbClr val="BD8466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9" name="Freeform 448">
                <a:extLst>
                  <a:ext uri="{FF2B5EF4-FFF2-40B4-BE49-F238E27FC236}">
                    <a16:creationId xmlns:a16="http://schemas.microsoft.com/office/drawing/2014/main" id="{82FEBB92-5A56-1E45-B3A9-34782DE08276}"/>
                  </a:ext>
                </a:extLst>
              </p:cNvPr>
              <p:cNvSpPr/>
              <p:nvPr/>
            </p:nvSpPr>
            <p:spPr>
              <a:xfrm>
                <a:off x="4570907" y="2162456"/>
                <a:ext cx="90818" cy="40796"/>
              </a:xfrm>
              <a:custGeom>
                <a:avLst/>
                <a:gdLst>
                  <a:gd name="connsiteX0" fmla="*/ 0 w 90818"/>
                  <a:gd name="connsiteY0" fmla="*/ 0 h 40796"/>
                  <a:gd name="connsiteX1" fmla="*/ 90818 w 90818"/>
                  <a:gd name="connsiteY1" fmla="*/ 28667 h 40796"/>
                  <a:gd name="connsiteX2" fmla="*/ 0 w 90818"/>
                  <a:gd name="connsiteY2" fmla="*/ 0 h 40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818" h="40796">
                    <a:moveTo>
                      <a:pt x="0" y="0"/>
                    </a:moveTo>
                    <a:cubicBezTo>
                      <a:pt x="0" y="0"/>
                      <a:pt x="42944" y="43714"/>
                      <a:pt x="90818" y="28667"/>
                    </a:cubicBezTo>
                    <a:cubicBezTo>
                      <a:pt x="60459" y="58761"/>
                      <a:pt x="12326" y="26592"/>
                      <a:pt x="0" y="0"/>
                    </a:cubicBezTo>
                    <a:close/>
                  </a:path>
                </a:pathLst>
              </a:custGeom>
              <a:solidFill>
                <a:srgbClr val="F9AD88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0" name="Freeform 449">
                <a:extLst>
                  <a:ext uri="{FF2B5EF4-FFF2-40B4-BE49-F238E27FC236}">
                    <a16:creationId xmlns:a16="http://schemas.microsoft.com/office/drawing/2014/main" id="{908266E9-3617-0346-8B2B-2ECD2088C5DE}"/>
                  </a:ext>
                </a:extLst>
              </p:cNvPr>
              <p:cNvSpPr/>
              <p:nvPr/>
            </p:nvSpPr>
            <p:spPr>
              <a:xfrm>
                <a:off x="4440388" y="2240934"/>
                <a:ext cx="414910" cy="260704"/>
              </a:xfrm>
              <a:custGeom>
                <a:avLst/>
                <a:gdLst>
                  <a:gd name="connsiteX0" fmla="*/ 0 w 414910"/>
                  <a:gd name="connsiteY0" fmla="*/ 0 h 260704"/>
                  <a:gd name="connsiteX1" fmla="*/ 267525 w 414910"/>
                  <a:gd name="connsiteY1" fmla="*/ 260599 h 260704"/>
                  <a:gd name="connsiteX2" fmla="*/ 388962 w 414910"/>
                  <a:gd name="connsiteY2" fmla="*/ 227651 h 260704"/>
                  <a:gd name="connsiteX3" fmla="*/ 414910 w 414910"/>
                  <a:gd name="connsiteY3" fmla="*/ 209491 h 260704"/>
                  <a:gd name="connsiteX4" fmla="*/ 0 w 414910"/>
                  <a:gd name="connsiteY4" fmla="*/ 0 h 260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910" h="260704">
                    <a:moveTo>
                      <a:pt x="0" y="0"/>
                    </a:moveTo>
                    <a:cubicBezTo>
                      <a:pt x="28673" y="153972"/>
                      <a:pt x="114172" y="264620"/>
                      <a:pt x="267525" y="260599"/>
                    </a:cubicBezTo>
                    <a:cubicBezTo>
                      <a:pt x="310171" y="260304"/>
                      <a:pt x="352012" y="248951"/>
                      <a:pt x="388962" y="227651"/>
                    </a:cubicBezTo>
                    <a:cubicBezTo>
                      <a:pt x="394930" y="220906"/>
                      <a:pt x="408942" y="216755"/>
                      <a:pt x="414910" y="209491"/>
                    </a:cubicBezTo>
                    <a:cubicBezTo>
                      <a:pt x="411018" y="212085"/>
                      <a:pt x="129611" y="387720"/>
                      <a:pt x="0" y="0"/>
                    </a:cubicBezTo>
                    <a:close/>
                  </a:path>
                </a:pathLst>
              </a:custGeom>
              <a:solidFill>
                <a:srgbClr val="BD8466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1" name="Freeform 450">
                <a:extLst>
                  <a:ext uri="{FF2B5EF4-FFF2-40B4-BE49-F238E27FC236}">
                    <a16:creationId xmlns:a16="http://schemas.microsoft.com/office/drawing/2014/main" id="{C41CE5F1-1DD6-C94C-91A2-5D6B0AAD2500}"/>
                  </a:ext>
                </a:extLst>
              </p:cNvPr>
              <p:cNvSpPr/>
              <p:nvPr/>
            </p:nvSpPr>
            <p:spPr>
              <a:xfrm>
                <a:off x="4385897" y="2174649"/>
                <a:ext cx="55139" cy="66419"/>
              </a:xfrm>
              <a:custGeom>
                <a:avLst/>
                <a:gdLst>
                  <a:gd name="connsiteX0" fmla="*/ 0 w 55139"/>
                  <a:gd name="connsiteY0" fmla="*/ 0 h 66419"/>
                  <a:gd name="connsiteX1" fmla="*/ 2595 w 55139"/>
                  <a:gd name="connsiteY1" fmla="*/ 17512 h 66419"/>
                  <a:gd name="connsiteX2" fmla="*/ 38014 w 55139"/>
                  <a:gd name="connsiteY2" fmla="*/ 63561 h 66419"/>
                  <a:gd name="connsiteX3" fmla="*/ 55140 w 55139"/>
                  <a:gd name="connsiteY3" fmla="*/ 66285 h 66419"/>
                  <a:gd name="connsiteX4" fmla="*/ 0 w 55139"/>
                  <a:gd name="connsiteY4" fmla="*/ 0 h 6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39" h="66419">
                    <a:moveTo>
                      <a:pt x="0" y="0"/>
                    </a:moveTo>
                    <a:cubicBezTo>
                      <a:pt x="169" y="5919"/>
                      <a:pt x="1038" y="11796"/>
                      <a:pt x="2595" y="17512"/>
                    </a:cubicBezTo>
                    <a:cubicBezTo>
                      <a:pt x="6798" y="37442"/>
                      <a:pt x="19824" y="54385"/>
                      <a:pt x="38014" y="63561"/>
                    </a:cubicBezTo>
                    <a:cubicBezTo>
                      <a:pt x="43411" y="65858"/>
                      <a:pt x="49288" y="66793"/>
                      <a:pt x="55140" y="66285"/>
                    </a:cubicBezTo>
                    <a:cubicBezTo>
                      <a:pt x="25715" y="56364"/>
                      <a:pt x="4398" y="30728"/>
                      <a:pt x="0" y="0"/>
                    </a:cubicBezTo>
                    <a:close/>
                  </a:path>
                </a:pathLst>
              </a:custGeom>
              <a:solidFill>
                <a:srgbClr val="BD8466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2" name="Freeform 451">
                <a:extLst>
                  <a:ext uri="{FF2B5EF4-FFF2-40B4-BE49-F238E27FC236}">
                    <a16:creationId xmlns:a16="http://schemas.microsoft.com/office/drawing/2014/main" id="{42DBD20E-5752-8E48-A6A0-1E0EC17C8803}"/>
                  </a:ext>
                </a:extLst>
              </p:cNvPr>
              <p:cNvSpPr/>
              <p:nvPr/>
            </p:nvSpPr>
            <p:spPr>
              <a:xfrm>
                <a:off x="4406641" y="3544705"/>
                <a:ext cx="607744" cy="924482"/>
              </a:xfrm>
              <a:custGeom>
                <a:avLst/>
                <a:gdLst>
                  <a:gd name="connsiteX0" fmla="*/ 520275 w 607744"/>
                  <a:gd name="connsiteY0" fmla="*/ 924483 h 924482"/>
                  <a:gd name="connsiteX1" fmla="*/ 89277 w 607744"/>
                  <a:gd name="connsiteY1" fmla="*/ 924483 h 924482"/>
                  <a:gd name="connsiteX2" fmla="*/ 2351 w 607744"/>
                  <a:gd name="connsiteY2" fmla="*/ 236990 h 924482"/>
                  <a:gd name="connsiteX3" fmla="*/ 2351 w 607744"/>
                  <a:gd name="connsiteY3" fmla="*/ 233877 h 924482"/>
                  <a:gd name="connsiteX4" fmla="*/ 3518 w 607744"/>
                  <a:gd name="connsiteY4" fmla="*/ 227521 h 924482"/>
                  <a:gd name="connsiteX5" fmla="*/ 8319 w 607744"/>
                  <a:gd name="connsiteY5" fmla="*/ 206896 h 924482"/>
                  <a:gd name="connsiteX6" fmla="*/ 11303 w 607744"/>
                  <a:gd name="connsiteY6" fmla="*/ 196130 h 924482"/>
                  <a:gd name="connsiteX7" fmla="*/ 56323 w 607744"/>
                  <a:gd name="connsiteY7" fmla="*/ 74716 h 924482"/>
                  <a:gd name="connsiteX8" fmla="*/ 88888 w 607744"/>
                  <a:gd name="connsiteY8" fmla="*/ 0 h 924482"/>
                  <a:gd name="connsiteX9" fmla="*/ 520275 w 607744"/>
                  <a:gd name="connsiteY9" fmla="*/ 0 h 924482"/>
                  <a:gd name="connsiteX10" fmla="*/ 552191 w 607744"/>
                  <a:gd name="connsiteY10" fmla="*/ 74716 h 924482"/>
                  <a:gd name="connsiteX11" fmla="*/ 605385 w 607744"/>
                  <a:gd name="connsiteY11" fmla="*/ 236990 h 924482"/>
                  <a:gd name="connsiteX12" fmla="*/ 520275 w 607744"/>
                  <a:gd name="connsiteY12" fmla="*/ 924483 h 92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7744" h="924482">
                    <a:moveTo>
                      <a:pt x="520275" y="924483"/>
                    </a:moveTo>
                    <a:lnTo>
                      <a:pt x="89277" y="924483"/>
                    </a:lnTo>
                    <a:cubicBezTo>
                      <a:pt x="89277" y="924483"/>
                      <a:pt x="-16981" y="409123"/>
                      <a:pt x="2351" y="236990"/>
                    </a:cubicBezTo>
                    <a:lnTo>
                      <a:pt x="2351" y="233877"/>
                    </a:lnTo>
                    <a:cubicBezTo>
                      <a:pt x="2623" y="231737"/>
                      <a:pt x="3012" y="229622"/>
                      <a:pt x="3518" y="227521"/>
                    </a:cubicBezTo>
                    <a:cubicBezTo>
                      <a:pt x="4751" y="220568"/>
                      <a:pt x="6360" y="213681"/>
                      <a:pt x="8319" y="206896"/>
                    </a:cubicBezTo>
                    <a:cubicBezTo>
                      <a:pt x="9227" y="203394"/>
                      <a:pt x="10135" y="199762"/>
                      <a:pt x="11303" y="196130"/>
                    </a:cubicBezTo>
                    <a:cubicBezTo>
                      <a:pt x="22201" y="159550"/>
                      <a:pt x="40365" y="113112"/>
                      <a:pt x="56323" y="74716"/>
                    </a:cubicBezTo>
                    <a:cubicBezTo>
                      <a:pt x="73967" y="32559"/>
                      <a:pt x="88888" y="0"/>
                      <a:pt x="88888" y="0"/>
                    </a:cubicBezTo>
                    <a:lnTo>
                      <a:pt x="520275" y="0"/>
                    </a:lnTo>
                    <a:cubicBezTo>
                      <a:pt x="520275" y="0"/>
                      <a:pt x="534936" y="32559"/>
                      <a:pt x="552191" y="74716"/>
                    </a:cubicBezTo>
                    <a:cubicBezTo>
                      <a:pt x="574636" y="129975"/>
                      <a:pt x="601493" y="201319"/>
                      <a:pt x="605385" y="236990"/>
                    </a:cubicBezTo>
                    <a:cubicBezTo>
                      <a:pt x="624586" y="409642"/>
                      <a:pt x="520275" y="924483"/>
                      <a:pt x="520275" y="924483"/>
                    </a:cubicBezTo>
                    <a:close/>
                  </a:path>
                </a:pathLst>
              </a:custGeom>
              <a:solidFill>
                <a:srgbClr val="32363C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3" name="Freeform 452">
                <a:extLst>
                  <a:ext uri="{FF2B5EF4-FFF2-40B4-BE49-F238E27FC236}">
                    <a16:creationId xmlns:a16="http://schemas.microsoft.com/office/drawing/2014/main" id="{F51B0666-8DF5-3449-A7CA-B63ED167B0F8}"/>
                  </a:ext>
                </a:extLst>
              </p:cNvPr>
              <p:cNvSpPr/>
              <p:nvPr/>
            </p:nvSpPr>
            <p:spPr>
              <a:xfrm>
                <a:off x="4415349" y="3740835"/>
                <a:ext cx="163732" cy="10766"/>
              </a:xfrm>
              <a:custGeom>
                <a:avLst/>
                <a:gdLst>
                  <a:gd name="connsiteX0" fmla="*/ 163733 w 163732"/>
                  <a:gd name="connsiteY0" fmla="*/ 10766 h 10766"/>
                  <a:gd name="connsiteX1" fmla="*/ 0 w 163732"/>
                  <a:gd name="connsiteY1" fmla="*/ 10766 h 10766"/>
                  <a:gd name="connsiteX2" fmla="*/ 2984 w 163732"/>
                  <a:gd name="connsiteY2" fmla="*/ 0 h 10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3732" h="10766">
                    <a:moveTo>
                      <a:pt x="163733" y="10766"/>
                    </a:moveTo>
                    <a:lnTo>
                      <a:pt x="0" y="10766"/>
                    </a:lnTo>
                    <a:cubicBezTo>
                      <a:pt x="908" y="7264"/>
                      <a:pt x="1816" y="3632"/>
                      <a:pt x="2984" y="0"/>
                    </a:cubicBezTo>
                    <a:close/>
                  </a:path>
                </a:pathLst>
              </a:custGeom>
              <a:solidFill>
                <a:srgbClr val="191B1E">
                  <a:alpha val="40000"/>
                </a:srgbClr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4" name="Freeform 453">
                <a:extLst>
                  <a:ext uri="{FF2B5EF4-FFF2-40B4-BE49-F238E27FC236}">
                    <a16:creationId xmlns:a16="http://schemas.microsoft.com/office/drawing/2014/main" id="{9778B40C-03B2-C349-BBE9-C577D6AC9396}"/>
                  </a:ext>
                </a:extLst>
              </p:cNvPr>
              <p:cNvSpPr/>
              <p:nvPr/>
            </p:nvSpPr>
            <p:spPr>
              <a:xfrm>
                <a:off x="4409380" y="3772227"/>
                <a:ext cx="96008" cy="6355"/>
              </a:xfrm>
              <a:custGeom>
                <a:avLst/>
                <a:gdLst>
                  <a:gd name="connsiteX0" fmla="*/ 1168 w 96008"/>
                  <a:gd name="connsiteY0" fmla="*/ 0 h 6355"/>
                  <a:gd name="connsiteX1" fmla="*/ 96008 w 96008"/>
                  <a:gd name="connsiteY1" fmla="*/ 6356 h 6355"/>
                  <a:gd name="connsiteX2" fmla="*/ 0 w 96008"/>
                  <a:gd name="connsiteY2" fmla="*/ 6356 h 6355"/>
                  <a:gd name="connsiteX3" fmla="*/ 1168 w 96008"/>
                  <a:gd name="connsiteY3" fmla="*/ 0 h 6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008" h="6355">
                    <a:moveTo>
                      <a:pt x="1168" y="0"/>
                    </a:moveTo>
                    <a:lnTo>
                      <a:pt x="96008" y="6356"/>
                    </a:lnTo>
                    <a:lnTo>
                      <a:pt x="0" y="6356"/>
                    </a:lnTo>
                    <a:lnTo>
                      <a:pt x="1168" y="0"/>
                    </a:lnTo>
                    <a:close/>
                  </a:path>
                </a:pathLst>
              </a:custGeom>
              <a:solidFill>
                <a:srgbClr val="191B1E">
                  <a:alpha val="40000"/>
                </a:srgbClr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5" name="Freeform 454">
                <a:extLst>
                  <a:ext uri="{FF2B5EF4-FFF2-40B4-BE49-F238E27FC236}">
                    <a16:creationId xmlns:a16="http://schemas.microsoft.com/office/drawing/2014/main" id="{B11261E0-A5AE-8E47-AC58-2362006CBD30}"/>
                  </a:ext>
                </a:extLst>
              </p:cNvPr>
              <p:cNvSpPr/>
              <p:nvPr/>
            </p:nvSpPr>
            <p:spPr>
              <a:xfrm>
                <a:off x="4463742" y="3544705"/>
                <a:ext cx="495090" cy="74716"/>
              </a:xfrm>
              <a:custGeom>
                <a:avLst/>
                <a:gdLst>
                  <a:gd name="connsiteX0" fmla="*/ 495090 w 495090"/>
                  <a:gd name="connsiteY0" fmla="*/ 74716 h 74716"/>
                  <a:gd name="connsiteX1" fmla="*/ 0 w 495090"/>
                  <a:gd name="connsiteY1" fmla="*/ 74716 h 74716"/>
                  <a:gd name="connsiteX2" fmla="*/ 32565 w 495090"/>
                  <a:gd name="connsiteY2" fmla="*/ 0 h 74716"/>
                  <a:gd name="connsiteX3" fmla="*/ 463174 w 495090"/>
                  <a:gd name="connsiteY3" fmla="*/ 0 h 74716"/>
                  <a:gd name="connsiteX4" fmla="*/ 495090 w 495090"/>
                  <a:gd name="connsiteY4" fmla="*/ 74716 h 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090" h="74716">
                    <a:moveTo>
                      <a:pt x="495090" y="74716"/>
                    </a:moveTo>
                    <a:lnTo>
                      <a:pt x="0" y="74716"/>
                    </a:lnTo>
                    <a:cubicBezTo>
                      <a:pt x="17645" y="32559"/>
                      <a:pt x="32565" y="0"/>
                      <a:pt x="32565" y="0"/>
                    </a:cubicBezTo>
                    <a:lnTo>
                      <a:pt x="463174" y="0"/>
                    </a:lnTo>
                    <a:cubicBezTo>
                      <a:pt x="463174" y="0"/>
                      <a:pt x="477835" y="32559"/>
                      <a:pt x="495090" y="74716"/>
                    </a:cubicBezTo>
                    <a:close/>
                  </a:path>
                </a:pathLst>
              </a:custGeom>
              <a:solidFill>
                <a:srgbClr val="25282C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6" name="Freeform 455">
                <a:extLst>
                  <a:ext uri="{FF2B5EF4-FFF2-40B4-BE49-F238E27FC236}">
                    <a16:creationId xmlns:a16="http://schemas.microsoft.com/office/drawing/2014/main" id="{0DEB5E15-690D-A84E-B46B-AA35F5937439}"/>
                  </a:ext>
                </a:extLst>
              </p:cNvPr>
              <p:cNvSpPr/>
              <p:nvPr/>
            </p:nvSpPr>
            <p:spPr>
              <a:xfrm>
                <a:off x="4830648" y="3544705"/>
                <a:ext cx="183736" cy="924482"/>
              </a:xfrm>
              <a:custGeom>
                <a:avLst/>
                <a:gdLst>
                  <a:gd name="connsiteX0" fmla="*/ 96267 w 183736"/>
                  <a:gd name="connsiteY0" fmla="*/ 924483 h 924482"/>
                  <a:gd name="connsiteX1" fmla="*/ 0 w 183736"/>
                  <a:gd name="connsiteY1" fmla="*/ 924483 h 924482"/>
                  <a:gd name="connsiteX2" fmla="*/ 0 w 183736"/>
                  <a:gd name="connsiteY2" fmla="*/ 0 h 924482"/>
                  <a:gd name="connsiteX3" fmla="*/ 96267 w 183736"/>
                  <a:gd name="connsiteY3" fmla="*/ 0 h 924482"/>
                  <a:gd name="connsiteX4" fmla="*/ 128184 w 183736"/>
                  <a:gd name="connsiteY4" fmla="*/ 74716 h 924482"/>
                  <a:gd name="connsiteX5" fmla="*/ 181377 w 183736"/>
                  <a:gd name="connsiteY5" fmla="*/ 236990 h 924482"/>
                  <a:gd name="connsiteX6" fmla="*/ 96267 w 183736"/>
                  <a:gd name="connsiteY6" fmla="*/ 924483 h 924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736" h="924482">
                    <a:moveTo>
                      <a:pt x="96267" y="924483"/>
                    </a:moveTo>
                    <a:lnTo>
                      <a:pt x="0" y="924483"/>
                    </a:lnTo>
                    <a:lnTo>
                      <a:pt x="0" y="0"/>
                    </a:lnTo>
                    <a:lnTo>
                      <a:pt x="96267" y="0"/>
                    </a:lnTo>
                    <a:cubicBezTo>
                      <a:pt x="96267" y="0"/>
                      <a:pt x="110928" y="32559"/>
                      <a:pt x="128184" y="74716"/>
                    </a:cubicBezTo>
                    <a:cubicBezTo>
                      <a:pt x="150629" y="129975"/>
                      <a:pt x="177485" y="201319"/>
                      <a:pt x="181377" y="236990"/>
                    </a:cubicBezTo>
                    <a:cubicBezTo>
                      <a:pt x="200579" y="409642"/>
                      <a:pt x="96267" y="924483"/>
                      <a:pt x="96267" y="924483"/>
                    </a:cubicBezTo>
                    <a:close/>
                  </a:path>
                </a:pathLst>
              </a:custGeom>
              <a:solidFill>
                <a:srgbClr val="191B1E">
                  <a:alpha val="15000"/>
                </a:srgbClr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7" name="Freeform 456">
                <a:extLst>
                  <a:ext uri="{FF2B5EF4-FFF2-40B4-BE49-F238E27FC236}">
                    <a16:creationId xmlns:a16="http://schemas.microsoft.com/office/drawing/2014/main" id="{08F30D54-CE36-074C-8F7C-89E898F09790}"/>
                  </a:ext>
                </a:extLst>
              </p:cNvPr>
              <p:cNvSpPr/>
              <p:nvPr/>
            </p:nvSpPr>
            <p:spPr>
              <a:xfrm>
                <a:off x="4558712" y="2602711"/>
                <a:ext cx="304890" cy="952760"/>
              </a:xfrm>
              <a:custGeom>
                <a:avLst/>
                <a:gdLst>
                  <a:gd name="connsiteX0" fmla="*/ 0 w 304890"/>
                  <a:gd name="connsiteY0" fmla="*/ 0 h 952760"/>
                  <a:gd name="connsiteX1" fmla="*/ 304890 w 304890"/>
                  <a:gd name="connsiteY1" fmla="*/ 0 h 952760"/>
                  <a:gd name="connsiteX2" fmla="*/ 304890 w 304890"/>
                  <a:gd name="connsiteY2" fmla="*/ 952761 h 952760"/>
                  <a:gd name="connsiteX3" fmla="*/ 0 w 304890"/>
                  <a:gd name="connsiteY3" fmla="*/ 952761 h 952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90" h="952760">
                    <a:moveTo>
                      <a:pt x="0" y="0"/>
                    </a:moveTo>
                    <a:lnTo>
                      <a:pt x="304890" y="0"/>
                    </a:lnTo>
                    <a:lnTo>
                      <a:pt x="304890" y="952761"/>
                    </a:lnTo>
                    <a:lnTo>
                      <a:pt x="0" y="952761"/>
                    </a:lnTo>
                    <a:close/>
                  </a:path>
                </a:pathLst>
              </a:custGeom>
              <a:solidFill>
                <a:srgbClr val="F36F34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58" name="Graphic 10">
                <a:extLst>
                  <a:ext uri="{FF2B5EF4-FFF2-40B4-BE49-F238E27FC236}">
                    <a16:creationId xmlns:a16="http://schemas.microsoft.com/office/drawing/2014/main" id="{95BDB1B7-1D8F-E141-87FA-2105A3851FE4}"/>
                  </a:ext>
                </a:extLst>
              </p:cNvPr>
              <p:cNvGrpSpPr/>
              <p:nvPr/>
            </p:nvGrpSpPr>
            <p:grpSpPr>
              <a:xfrm>
                <a:off x="4565977" y="2592591"/>
                <a:ext cx="281277" cy="115318"/>
                <a:chOff x="4565977" y="2592591"/>
                <a:chExt cx="281277" cy="115318"/>
              </a:xfrm>
              <a:solidFill>
                <a:srgbClr val="C05B5A">
                  <a:alpha val="50000"/>
                </a:srgbClr>
              </a:solidFill>
            </p:grpSpPr>
            <p:sp>
              <p:nvSpPr>
                <p:cNvPr id="459" name="Freeform 458">
                  <a:extLst>
                    <a:ext uri="{FF2B5EF4-FFF2-40B4-BE49-F238E27FC236}">
                      <a16:creationId xmlns:a16="http://schemas.microsoft.com/office/drawing/2014/main" id="{471EEE85-11DA-6845-969E-E5E98D075122}"/>
                    </a:ext>
                  </a:extLst>
                </p:cNvPr>
                <p:cNvSpPr/>
                <p:nvPr/>
              </p:nvSpPr>
              <p:spPr>
                <a:xfrm>
                  <a:off x="4565977" y="2592591"/>
                  <a:ext cx="140119" cy="115318"/>
                </a:xfrm>
                <a:custGeom>
                  <a:avLst/>
                  <a:gdLst>
                    <a:gd name="connsiteX0" fmla="*/ 0 w 140119"/>
                    <a:gd name="connsiteY0" fmla="*/ 22832 h 115318"/>
                    <a:gd name="connsiteX1" fmla="*/ 131297 w 140119"/>
                    <a:gd name="connsiteY1" fmla="*/ 115319 h 115318"/>
                    <a:gd name="connsiteX2" fmla="*/ 140120 w 140119"/>
                    <a:gd name="connsiteY2" fmla="*/ 21924 h 115318"/>
                    <a:gd name="connsiteX3" fmla="*/ 58383 w 140119"/>
                    <a:gd name="connsiteY3" fmla="*/ 3634 h 115318"/>
                    <a:gd name="connsiteX4" fmla="*/ 0 w 140119"/>
                    <a:gd name="connsiteY4" fmla="*/ 22832 h 115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119" h="115318">
                      <a:moveTo>
                        <a:pt x="0" y="22832"/>
                      </a:moveTo>
                      <a:lnTo>
                        <a:pt x="131297" y="115319"/>
                      </a:lnTo>
                      <a:lnTo>
                        <a:pt x="140120" y="21924"/>
                      </a:lnTo>
                      <a:cubicBezTo>
                        <a:pt x="140120" y="21924"/>
                        <a:pt x="86667" y="18162"/>
                        <a:pt x="58383" y="3634"/>
                      </a:cubicBezTo>
                      <a:cubicBezTo>
                        <a:pt x="30100" y="-10894"/>
                        <a:pt x="0" y="22832"/>
                        <a:pt x="0" y="22832"/>
                      </a:cubicBezTo>
                      <a:close/>
                    </a:path>
                  </a:pathLst>
                </a:custGeom>
                <a:solidFill>
                  <a:srgbClr val="C05B5A">
                    <a:alpha val="50000"/>
                  </a:srgbClr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0" name="Freeform 459">
                  <a:extLst>
                    <a:ext uri="{FF2B5EF4-FFF2-40B4-BE49-F238E27FC236}">
                      <a16:creationId xmlns:a16="http://schemas.microsoft.com/office/drawing/2014/main" id="{C0C7F18A-FEA5-2D46-B83C-5A155284026E}"/>
                    </a:ext>
                  </a:extLst>
                </p:cNvPr>
                <p:cNvSpPr/>
                <p:nvPr/>
              </p:nvSpPr>
              <p:spPr>
                <a:xfrm>
                  <a:off x="4706616" y="2592591"/>
                  <a:ext cx="140638" cy="115318"/>
                </a:xfrm>
                <a:custGeom>
                  <a:avLst/>
                  <a:gdLst>
                    <a:gd name="connsiteX0" fmla="*/ 140639 w 140638"/>
                    <a:gd name="connsiteY0" fmla="*/ 22832 h 115318"/>
                    <a:gd name="connsiteX1" fmla="*/ 8693 w 140638"/>
                    <a:gd name="connsiteY1" fmla="*/ 115319 h 115318"/>
                    <a:gd name="connsiteX2" fmla="*/ 0 w 140638"/>
                    <a:gd name="connsiteY2" fmla="*/ 21924 h 115318"/>
                    <a:gd name="connsiteX3" fmla="*/ 81737 w 140638"/>
                    <a:gd name="connsiteY3" fmla="*/ 3634 h 115318"/>
                    <a:gd name="connsiteX4" fmla="*/ 140639 w 140638"/>
                    <a:gd name="connsiteY4" fmla="*/ 22832 h 115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638" h="115318">
                      <a:moveTo>
                        <a:pt x="140639" y="22832"/>
                      </a:moveTo>
                      <a:lnTo>
                        <a:pt x="8693" y="115319"/>
                      </a:lnTo>
                      <a:lnTo>
                        <a:pt x="0" y="21924"/>
                      </a:lnTo>
                      <a:cubicBezTo>
                        <a:pt x="0" y="21924"/>
                        <a:pt x="53323" y="18162"/>
                        <a:pt x="81737" y="3634"/>
                      </a:cubicBezTo>
                      <a:cubicBezTo>
                        <a:pt x="110150" y="-10894"/>
                        <a:pt x="140639" y="22832"/>
                        <a:pt x="140639" y="22832"/>
                      </a:cubicBezTo>
                      <a:close/>
                    </a:path>
                  </a:pathLst>
                </a:custGeom>
                <a:solidFill>
                  <a:srgbClr val="C05B5A">
                    <a:alpha val="50000"/>
                  </a:srgbClr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61" name="Freeform 460">
                <a:extLst>
                  <a:ext uri="{FF2B5EF4-FFF2-40B4-BE49-F238E27FC236}">
                    <a16:creationId xmlns:a16="http://schemas.microsoft.com/office/drawing/2014/main" id="{E5DF6190-58F2-684F-BF28-357A94086BC0}"/>
                  </a:ext>
                </a:extLst>
              </p:cNvPr>
              <p:cNvSpPr/>
              <p:nvPr/>
            </p:nvSpPr>
            <p:spPr>
              <a:xfrm>
                <a:off x="4557285" y="2565510"/>
                <a:ext cx="149331" cy="122423"/>
              </a:xfrm>
              <a:custGeom>
                <a:avLst/>
                <a:gdLst>
                  <a:gd name="connsiteX0" fmla="*/ 0 w 149331"/>
                  <a:gd name="connsiteY0" fmla="*/ 24229 h 122423"/>
                  <a:gd name="connsiteX1" fmla="*/ 132205 w 149331"/>
                  <a:gd name="connsiteY1" fmla="*/ 122424 h 122423"/>
                  <a:gd name="connsiteX2" fmla="*/ 149331 w 149331"/>
                  <a:gd name="connsiteY2" fmla="*/ 46799 h 122423"/>
                  <a:gd name="connsiteX3" fmla="*/ 149331 w 149331"/>
                  <a:gd name="connsiteY3" fmla="*/ 23321 h 122423"/>
                  <a:gd name="connsiteX4" fmla="*/ 62535 w 149331"/>
                  <a:gd name="connsiteY4" fmla="*/ 3864 h 122423"/>
                  <a:gd name="connsiteX5" fmla="*/ 0 w 149331"/>
                  <a:gd name="connsiteY5" fmla="*/ 24229 h 12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9331" h="122423">
                    <a:moveTo>
                      <a:pt x="0" y="24229"/>
                    </a:moveTo>
                    <a:lnTo>
                      <a:pt x="132205" y="122424"/>
                    </a:lnTo>
                    <a:lnTo>
                      <a:pt x="149331" y="46799"/>
                    </a:lnTo>
                    <a:lnTo>
                      <a:pt x="149331" y="23321"/>
                    </a:lnTo>
                    <a:cubicBezTo>
                      <a:pt x="149331" y="23321"/>
                      <a:pt x="92635" y="19300"/>
                      <a:pt x="62535" y="3864"/>
                    </a:cubicBezTo>
                    <a:cubicBezTo>
                      <a:pt x="32435" y="-11573"/>
                      <a:pt x="0" y="24229"/>
                      <a:pt x="0" y="24229"/>
                    </a:cubicBezTo>
                    <a:close/>
                  </a:path>
                </a:pathLst>
              </a:custGeom>
              <a:solidFill>
                <a:srgbClr val="C53527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2" name="Freeform 461">
                <a:extLst>
                  <a:ext uri="{FF2B5EF4-FFF2-40B4-BE49-F238E27FC236}">
                    <a16:creationId xmlns:a16="http://schemas.microsoft.com/office/drawing/2014/main" id="{031CDF41-8727-F848-B196-1A0678BE879C}"/>
                  </a:ext>
                </a:extLst>
              </p:cNvPr>
              <p:cNvSpPr/>
              <p:nvPr/>
            </p:nvSpPr>
            <p:spPr>
              <a:xfrm>
                <a:off x="4706097" y="2565510"/>
                <a:ext cx="149720" cy="122423"/>
              </a:xfrm>
              <a:custGeom>
                <a:avLst/>
                <a:gdLst>
                  <a:gd name="connsiteX0" fmla="*/ 149721 w 149720"/>
                  <a:gd name="connsiteY0" fmla="*/ 24229 h 122423"/>
                  <a:gd name="connsiteX1" fmla="*/ 17126 w 149720"/>
                  <a:gd name="connsiteY1" fmla="*/ 122424 h 122423"/>
                  <a:gd name="connsiteX2" fmla="*/ 0 w 149720"/>
                  <a:gd name="connsiteY2" fmla="*/ 46799 h 122423"/>
                  <a:gd name="connsiteX3" fmla="*/ 0 w 149720"/>
                  <a:gd name="connsiteY3" fmla="*/ 23321 h 122423"/>
                  <a:gd name="connsiteX4" fmla="*/ 86796 w 149720"/>
                  <a:gd name="connsiteY4" fmla="*/ 3864 h 122423"/>
                  <a:gd name="connsiteX5" fmla="*/ 149721 w 149720"/>
                  <a:gd name="connsiteY5" fmla="*/ 24229 h 12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9720" h="122423">
                    <a:moveTo>
                      <a:pt x="149721" y="24229"/>
                    </a:moveTo>
                    <a:lnTo>
                      <a:pt x="17126" y="122424"/>
                    </a:lnTo>
                    <a:lnTo>
                      <a:pt x="0" y="46799"/>
                    </a:lnTo>
                    <a:lnTo>
                      <a:pt x="0" y="23321"/>
                    </a:lnTo>
                    <a:cubicBezTo>
                      <a:pt x="0" y="23321"/>
                      <a:pt x="56826" y="19300"/>
                      <a:pt x="86796" y="3864"/>
                    </a:cubicBezTo>
                    <a:cubicBezTo>
                      <a:pt x="116767" y="-11573"/>
                      <a:pt x="149721" y="24229"/>
                      <a:pt x="149721" y="24229"/>
                    </a:cubicBezTo>
                    <a:close/>
                  </a:path>
                </a:pathLst>
              </a:custGeom>
              <a:solidFill>
                <a:srgbClr val="C53527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3" name="Freeform 462">
                <a:extLst>
                  <a:ext uri="{FF2B5EF4-FFF2-40B4-BE49-F238E27FC236}">
                    <a16:creationId xmlns:a16="http://schemas.microsoft.com/office/drawing/2014/main" id="{35A93615-7482-7C4C-B223-305EFAD76618}"/>
                  </a:ext>
                </a:extLst>
              </p:cNvPr>
              <p:cNvSpPr/>
              <p:nvPr/>
            </p:nvSpPr>
            <p:spPr>
              <a:xfrm>
                <a:off x="4321806" y="2574692"/>
                <a:ext cx="349521" cy="2038091"/>
              </a:xfrm>
              <a:custGeom>
                <a:avLst/>
                <a:gdLst>
                  <a:gd name="connsiteX0" fmla="*/ 349521 w 349521"/>
                  <a:gd name="connsiteY0" fmla="*/ 506280 h 2038091"/>
                  <a:gd name="connsiteX1" fmla="*/ 339531 w 349521"/>
                  <a:gd name="connsiteY1" fmla="*/ 2038091 h 2038091"/>
                  <a:gd name="connsiteX2" fmla="*/ 59940 w 349521"/>
                  <a:gd name="connsiteY2" fmla="*/ 1958965 h 2038091"/>
                  <a:gd name="connsiteX3" fmla="*/ 33992 w 349521"/>
                  <a:gd name="connsiteY3" fmla="*/ 1951701 h 2038091"/>
                  <a:gd name="connsiteX4" fmla="*/ 18293 w 349521"/>
                  <a:gd name="connsiteY4" fmla="*/ 374359 h 2038091"/>
                  <a:gd name="connsiteX5" fmla="*/ 17515 w 349521"/>
                  <a:gd name="connsiteY5" fmla="*/ 363852 h 2038091"/>
                  <a:gd name="connsiteX6" fmla="*/ 0 w 349521"/>
                  <a:gd name="connsiteY6" fmla="*/ 157345 h 2038091"/>
                  <a:gd name="connsiteX7" fmla="*/ 193314 w 349521"/>
                  <a:gd name="connsiteY7" fmla="*/ 35023 h 2038091"/>
                  <a:gd name="connsiteX8" fmla="*/ 248713 w 349521"/>
                  <a:gd name="connsiteY8" fmla="*/ 0 h 2038091"/>
                  <a:gd name="connsiteX9" fmla="*/ 319162 w 349521"/>
                  <a:gd name="connsiteY9" fmla="*/ 346211 h 2038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9521" h="2038091">
                    <a:moveTo>
                      <a:pt x="349521" y="506280"/>
                    </a:moveTo>
                    <a:lnTo>
                      <a:pt x="339531" y="2038091"/>
                    </a:lnTo>
                    <a:cubicBezTo>
                      <a:pt x="339531" y="2038091"/>
                      <a:pt x="135579" y="1980108"/>
                      <a:pt x="59940" y="1958965"/>
                    </a:cubicBezTo>
                    <a:lnTo>
                      <a:pt x="33992" y="1951701"/>
                    </a:lnTo>
                    <a:cubicBezTo>
                      <a:pt x="72006" y="1742469"/>
                      <a:pt x="40998" y="667516"/>
                      <a:pt x="18293" y="374359"/>
                    </a:cubicBezTo>
                    <a:cubicBezTo>
                      <a:pt x="18293" y="370857"/>
                      <a:pt x="18293" y="367225"/>
                      <a:pt x="17515" y="363852"/>
                    </a:cubicBezTo>
                    <a:cubicBezTo>
                      <a:pt x="7785" y="239974"/>
                      <a:pt x="0" y="157345"/>
                      <a:pt x="0" y="157345"/>
                    </a:cubicBezTo>
                    <a:lnTo>
                      <a:pt x="193314" y="35023"/>
                    </a:lnTo>
                    <a:lnTo>
                      <a:pt x="248713" y="0"/>
                    </a:lnTo>
                    <a:lnTo>
                      <a:pt x="319162" y="346211"/>
                    </a:lnTo>
                    <a:close/>
                  </a:path>
                </a:pathLst>
              </a:custGeom>
              <a:solidFill>
                <a:srgbClr val="FFFFFF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4" name="Freeform 463">
                <a:extLst>
                  <a:ext uri="{FF2B5EF4-FFF2-40B4-BE49-F238E27FC236}">
                    <a16:creationId xmlns:a16="http://schemas.microsoft.com/office/drawing/2014/main" id="{069449C5-47EE-5241-A25C-93B6AA1A8AFF}"/>
                  </a:ext>
                </a:extLst>
              </p:cNvPr>
              <p:cNvSpPr/>
              <p:nvPr/>
            </p:nvSpPr>
            <p:spPr>
              <a:xfrm>
                <a:off x="4497993" y="2573006"/>
                <a:ext cx="173333" cy="513284"/>
              </a:xfrm>
              <a:custGeom>
                <a:avLst/>
                <a:gdLst>
                  <a:gd name="connsiteX0" fmla="*/ 25948 w 173333"/>
                  <a:gd name="connsiteY0" fmla="*/ 22181 h 513284"/>
                  <a:gd name="connsiteX1" fmla="*/ 0 w 173333"/>
                  <a:gd name="connsiteY1" fmla="*/ 199762 h 513284"/>
                  <a:gd name="connsiteX2" fmla="*/ 69152 w 173333"/>
                  <a:gd name="connsiteY2" fmla="*/ 206118 h 513284"/>
                  <a:gd name="connsiteX3" fmla="*/ 16088 w 173333"/>
                  <a:gd name="connsiteY3" fmla="*/ 270976 h 513284"/>
                  <a:gd name="connsiteX4" fmla="*/ 173333 w 173333"/>
                  <a:gd name="connsiteY4" fmla="*/ 513285 h 513284"/>
                  <a:gd name="connsiteX5" fmla="*/ 173333 w 173333"/>
                  <a:gd name="connsiteY5" fmla="*/ 507966 h 513284"/>
                  <a:gd name="connsiteX6" fmla="*/ 117804 w 173333"/>
                  <a:gd name="connsiteY6" fmla="*/ 235563 h 513284"/>
                  <a:gd name="connsiteX7" fmla="*/ 76936 w 173333"/>
                  <a:gd name="connsiteY7" fmla="*/ 0 h 513284"/>
                  <a:gd name="connsiteX8" fmla="*/ 25948 w 173333"/>
                  <a:gd name="connsiteY8" fmla="*/ 22181 h 51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3333" h="513284">
                    <a:moveTo>
                      <a:pt x="25948" y="22181"/>
                    </a:moveTo>
                    <a:cubicBezTo>
                      <a:pt x="8693" y="44103"/>
                      <a:pt x="0" y="199762"/>
                      <a:pt x="0" y="199762"/>
                    </a:cubicBezTo>
                    <a:lnTo>
                      <a:pt x="69152" y="206118"/>
                    </a:lnTo>
                    <a:lnTo>
                      <a:pt x="16088" y="270976"/>
                    </a:lnTo>
                    <a:lnTo>
                      <a:pt x="173333" y="513285"/>
                    </a:lnTo>
                    <a:lnTo>
                      <a:pt x="173333" y="507966"/>
                    </a:lnTo>
                    <a:lnTo>
                      <a:pt x="117804" y="235563"/>
                    </a:lnTo>
                    <a:lnTo>
                      <a:pt x="76936" y="0"/>
                    </a:lnTo>
                    <a:cubicBezTo>
                      <a:pt x="76936" y="0"/>
                      <a:pt x="36717" y="8561"/>
                      <a:pt x="25948" y="22181"/>
                    </a:cubicBezTo>
                    <a:close/>
                  </a:path>
                </a:pathLst>
              </a:custGeom>
              <a:solidFill>
                <a:srgbClr val="C0BFBF">
                  <a:alpha val="20000"/>
                </a:srgbClr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5" name="Freeform 464">
                <a:extLst>
                  <a:ext uri="{FF2B5EF4-FFF2-40B4-BE49-F238E27FC236}">
                    <a16:creationId xmlns:a16="http://schemas.microsoft.com/office/drawing/2014/main" id="{B27ABE23-3B61-8F45-ADCE-3EA4757D964E}"/>
                  </a:ext>
                </a:extLst>
              </p:cNvPr>
              <p:cNvSpPr/>
              <p:nvPr/>
            </p:nvSpPr>
            <p:spPr>
              <a:xfrm>
                <a:off x="4497993" y="2557570"/>
                <a:ext cx="172814" cy="523531"/>
              </a:xfrm>
              <a:custGeom>
                <a:avLst/>
                <a:gdLst>
                  <a:gd name="connsiteX0" fmla="*/ 25948 w 172814"/>
                  <a:gd name="connsiteY0" fmla="*/ 21792 h 523531"/>
                  <a:gd name="connsiteX1" fmla="*/ 0 w 172814"/>
                  <a:gd name="connsiteY1" fmla="*/ 199373 h 523531"/>
                  <a:gd name="connsiteX2" fmla="*/ 69152 w 172814"/>
                  <a:gd name="connsiteY2" fmla="*/ 205729 h 523531"/>
                  <a:gd name="connsiteX3" fmla="*/ 16088 w 172814"/>
                  <a:gd name="connsiteY3" fmla="*/ 270587 h 523531"/>
                  <a:gd name="connsiteX4" fmla="*/ 172815 w 172814"/>
                  <a:gd name="connsiteY4" fmla="*/ 523532 h 523531"/>
                  <a:gd name="connsiteX5" fmla="*/ 117415 w 172814"/>
                  <a:gd name="connsiteY5" fmla="*/ 235564 h 523531"/>
                  <a:gd name="connsiteX6" fmla="*/ 76547 w 172814"/>
                  <a:gd name="connsiteY6" fmla="*/ 0 h 523531"/>
                  <a:gd name="connsiteX7" fmla="*/ 25948 w 172814"/>
                  <a:gd name="connsiteY7" fmla="*/ 21792 h 52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814" h="523531">
                    <a:moveTo>
                      <a:pt x="25948" y="21792"/>
                    </a:moveTo>
                    <a:cubicBezTo>
                      <a:pt x="8693" y="43714"/>
                      <a:pt x="0" y="199373"/>
                      <a:pt x="0" y="199373"/>
                    </a:cubicBezTo>
                    <a:lnTo>
                      <a:pt x="69152" y="205729"/>
                    </a:lnTo>
                    <a:lnTo>
                      <a:pt x="16088" y="270587"/>
                    </a:lnTo>
                    <a:lnTo>
                      <a:pt x="172815" y="523532"/>
                    </a:lnTo>
                    <a:lnTo>
                      <a:pt x="117415" y="235564"/>
                    </a:lnTo>
                    <a:lnTo>
                      <a:pt x="76547" y="0"/>
                    </a:lnTo>
                    <a:cubicBezTo>
                      <a:pt x="76547" y="0"/>
                      <a:pt x="36717" y="8821"/>
                      <a:pt x="25948" y="21792"/>
                    </a:cubicBezTo>
                    <a:close/>
                  </a:path>
                </a:pathLst>
              </a:custGeom>
              <a:solidFill>
                <a:srgbClr val="F2F2F2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6" name="Freeform 465">
                <a:extLst>
                  <a:ext uri="{FF2B5EF4-FFF2-40B4-BE49-F238E27FC236}">
                    <a16:creationId xmlns:a16="http://schemas.microsoft.com/office/drawing/2014/main" id="{602EA65E-5CE1-6E47-B1EC-45A1FE0F7E35}"/>
                  </a:ext>
                </a:extLst>
              </p:cNvPr>
              <p:cNvSpPr/>
              <p:nvPr/>
            </p:nvSpPr>
            <p:spPr>
              <a:xfrm>
                <a:off x="4338672" y="2938544"/>
                <a:ext cx="42425" cy="1595112"/>
              </a:xfrm>
              <a:custGeom>
                <a:avLst/>
                <a:gdLst>
                  <a:gd name="connsiteX0" fmla="*/ 42425 w 42425"/>
                  <a:gd name="connsiteY0" fmla="*/ 177192 h 1595112"/>
                  <a:gd name="connsiteX1" fmla="*/ 42425 w 42425"/>
                  <a:gd name="connsiteY1" fmla="*/ 1595113 h 1595112"/>
                  <a:gd name="connsiteX2" fmla="*/ 16477 w 42425"/>
                  <a:gd name="connsiteY2" fmla="*/ 1587849 h 1595112"/>
                  <a:gd name="connsiteX3" fmla="*/ 778 w 42425"/>
                  <a:gd name="connsiteY3" fmla="*/ 10507 h 1595112"/>
                  <a:gd name="connsiteX4" fmla="*/ 0 w 42425"/>
                  <a:gd name="connsiteY4" fmla="*/ 0 h 1595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25" h="1595112">
                    <a:moveTo>
                      <a:pt x="42425" y="177192"/>
                    </a:moveTo>
                    <a:lnTo>
                      <a:pt x="42425" y="1595113"/>
                    </a:lnTo>
                    <a:lnTo>
                      <a:pt x="16477" y="1587849"/>
                    </a:lnTo>
                    <a:cubicBezTo>
                      <a:pt x="54231" y="1380304"/>
                      <a:pt x="23743" y="306518"/>
                      <a:pt x="778" y="10507"/>
                    </a:cubicBezTo>
                    <a:cubicBezTo>
                      <a:pt x="778" y="7005"/>
                      <a:pt x="778" y="3373"/>
                      <a:pt x="0" y="0"/>
                    </a:cubicBezTo>
                    <a:close/>
                  </a:path>
                </a:pathLst>
              </a:custGeom>
              <a:solidFill>
                <a:srgbClr val="E6E7E7">
                  <a:alpha val="24000"/>
                </a:srgbClr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7" name="Freeform 466">
                <a:extLst>
                  <a:ext uri="{FF2B5EF4-FFF2-40B4-BE49-F238E27FC236}">
                    <a16:creationId xmlns:a16="http://schemas.microsoft.com/office/drawing/2014/main" id="{DE08A8FD-2E8E-2844-809C-40BC3BD811CE}"/>
                  </a:ext>
                </a:extLst>
              </p:cNvPr>
              <p:cNvSpPr/>
              <p:nvPr/>
            </p:nvSpPr>
            <p:spPr>
              <a:xfrm>
                <a:off x="4431436" y="3655223"/>
                <a:ext cx="184750" cy="213900"/>
              </a:xfrm>
              <a:custGeom>
                <a:avLst/>
                <a:gdLst>
                  <a:gd name="connsiteX0" fmla="*/ 0 w 184750"/>
                  <a:gd name="connsiteY0" fmla="*/ 0 h 213900"/>
                  <a:gd name="connsiteX1" fmla="*/ 184751 w 184750"/>
                  <a:gd name="connsiteY1" fmla="*/ 0 h 213900"/>
                  <a:gd name="connsiteX2" fmla="*/ 184751 w 184750"/>
                  <a:gd name="connsiteY2" fmla="*/ 141390 h 213900"/>
                  <a:gd name="connsiteX3" fmla="*/ 92375 w 184750"/>
                  <a:gd name="connsiteY3" fmla="*/ 213901 h 213900"/>
                  <a:gd name="connsiteX4" fmla="*/ 0 w 184750"/>
                  <a:gd name="connsiteY4" fmla="*/ 141390 h 213900"/>
                  <a:gd name="connsiteX5" fmla="*/ 0 w 184750"/>
                  <a:gd name="connsiteY5" fmla="*/ 0 h 21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4750" h="213900">
                    <a:moveTo>
                      <a:pt x="0" y="0"/>
                    </a:moveTo>
                    <a:lnTo>
                      <a:pt x="184751" y="0"/>
                    </a:lnTo>
                    <a:lnTo>
                      <a:pt x="184751" y="141390"/>
                    </a:lnTo>
                    <a:lnTo>
                      <a:pt x="92375" y="213901"/>
                    </a:lnTo>
                    <a:lnTo>
                      <a:pt x="0" y="1413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8" name="Freeform 467">
                <a:extLst>
                  <a:ext uri="{FF2B5EF4-FFF2-40B4-BE49-F238E27FC236}">
                    <a16:creationId xmlns:a16="http://schemas.microsoft.com/office/drawing/2014/main" id="{F9D38C35-E58B-0C45-BCAF-E368E2E8B4A3}"/>
                  </a:ext>
                </a:extLst>
              </p:cNvPr>
              <p:cNvSpPr/>
              <p:nvPr/>
            </p:nvSpPr>
            <p:spPr>
              <a:xfrm>
                <a:off x="4747614" y="2575081"/>
                <a:ext cx="350299" cy="2037701"/>
              </a:xfrm>
              <a:custGeom>
                <a:avLst/>
                <a:gdLst>
                  <a:gd name="connsiteX0" fmla="*/ 350300 w 350299"/>
                  <a:gd name="connsiteY0" fmla="*/ 156956 h 2037701"/>
                  <a:gd name="connsiteX1" fmla="*/ 332784 w 350299"/>
                  <a:gd name="connsiteY1" fmla="*/ 363463 h 2037701"/>
                  <a:gd name="connsiteX2" fmla="*/ 331876 w 350299"/>
                  <a:gd name="connsiteY2" fmla="*/ 373970 h 2037701"/>
                  <a:gd name="connsiteX3" fmla="*/ 316178 w 350299"/>
                  <a:gd name="connsiteY3" fmla="*/ 1951312 h 2037701"/>
                  <a:gd name="connsiteX4" fmla="*/ 241577 w 350299"/>
                  <a:gd name="connsiteY4" fmla="*/ 1972066 h 2037701"/>
                  <a:gd name="connsiteX5" fmla="*/ 9860 w 350299"/>
                  <a:gd name="connsiteY5" fmla="*/ 2037702 h 2037701"/>
                  <a:gd name="connsiteX6" fmla="*/ 0 w 350299"/>
                  <a:gd name="connsiteY6" fmla="*/ 505891 h 2037701"/>
                  <a:gd name="connsiteX7" fmla="*/ 31008 w 350299"/>
                  <a:gd name="connsiteY7" fmla="*/ 345822 h 2037701"/>
                  <a:gd name="connsiteX8" fmla="*/ 31008 w 350299"/>
                  <a:gd name="connsiteY8" fmla="*/ 345822 h 2037701"/>
                  <a:gd name="connsiteX9" fmla="*/ 101457 w 350299"/>
                  <a:gd name="connsiteY9" fmla="*/ 0 h 2037701"/>
                  <a:gd name="connsiteX10" fmla="*/ 156856 w 350299"/>
                  <a:gd name="connsiteY10" fmla="*/ 35023 h 2037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0299" h="2037701">
                    <a:moveTo>
                      <a:pt x="350300" y="156956"/>
                    </a:moveTo>
                    <a:cubicBezTo>
                      <a:pt x="350300" y="156956"/>
                      <a:pt x="342385" y="239585"/>
                      <a:pt x="332784" y="363463"/>
                    </a:cubicBezTo>
                    <a:cubicBezTo>
                      <a:pt x="332784" y="366836"/>
                      <a:pt x="332136" y="370468"/>
                      <a:pt x="331876" y="373970"/>
                    </a:cubicBezTo>
                    <a:cubicBezTo>
                      <a:pt x="309172" y="667127"/>
                      <a:pt x="278034" y="1742080"/>
                      <a:pt x="316178" y="1951312"/>
                    </a:cubicBezTo>
                    <a:lnTo>
                      <a:pt x="241577" y="1972066"/>
                    </a:lnTo>
                    <a:cubicBezTo>
                      <a:pt x="150758" y="1998009"/>
                      <a:pt x="9860" y="2037702"/>
                      <a:pt x="9860" y="2037702"/>
                    </a:cubicBezTo>
                    <a:lnTo>
                      <a:pt x="0" y="505891"/>
                    </a:lnTo>
                    <a:lnTo>
                      <a:pt x="31008" y="345822"/>
                    </a:lnTo>
                    <a:lnTo>
                      <a:pt x="31008" y="345822"/>
                    </a:lnTo>
                    <a:lnTo>
                      <a:pt x="101457" y="0"/>
                    </a:lnTo>
                    <a:lnTo>
                      <a:pt x="156856" y="35023"/>
                    </a:lnTo>
                    <a:close/>
                  </a:path>
                </a:pathLst>
              </a:custGeom>
              <a:solidFill>
                <a:srgbClr val="FFFFFF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9" name="Freeform 468">
                <a:extLst>
                  <a:ext uri="{FF2B5EF4-FFF2-40B4-BE49-F238E27FC236}">
                    <a16:creationId xmlns:a16="http://schemas.microsoft.com/office/drawing/2014/main" id="{5C0DAE96-6F4B-5F46-B3AA-2A1702D855CD}"/>
                  </a:ext>
                </a:extLst>
              </p:cNvPr>
              <p:cNvSpPr/>
              <p:nvPr/>
            </p:nvSpPr>
            <p:spPr>
              <a:xfrm>
                <a:off x="4747355" y="2573265"/>
                <a:ext cx="172944" cy="513284"/>
              </a:xfrm>
              <a:custGeom>
                <a:avLst/>
                <a:gdLst>
                  <a:gd name="connsiteX0" fmla="*/ 146996 w 172944"/>
                  <a:gd name="connsiteY0" fmla="*/ 21922 h 513284"/>
                  <a:gd name="connsiteX1" fmla="*/ 172944 w 172944"/>
                  <a:gd name="connsiteY1" fmla="*/ 199503 h 513284"/>
                  <a:gd name="connsiteX2" fmla="*/ 103792 w 172944"/>
                  <a:gd name="connsiteY2" fmla="*/ 205859 h 513284"/>
                  <a:gd name="connsiteX3" fmla="*/ 156856 w 172944"/>
                  <a:gd name="connsiteY3" fmla="*/ 270716 h 513284"/>
                  <a:gd name="connsiteX4" fmla="*/ 0 w 172944"/>
                  <a:gd name="connsiteY4" fmla="*/ 513285 h 513284"/>
                  <a:gd name="connsiteX5" fmla="*/ 0 w 172944"/>
                  <a:gd name="connsiteY5" fmla="*/ 507966 h 513284"/>
                  <a:gd name="connsiteX6" fmla="*/ 55529 w 172944"/>
                  <a:gd name="connsiteY6" fmla="*/ 235564 h 513284"/>
                  <a:gd name="connsiteX7" fmla="*/ 96527 w 172944"/>
                  <a:gd name="connsiteY7" fmla="*/ 0 h 513284"/>
                  <a:gd name="connsiteX8" fmla="*/ 146996 w 172944"/>
                  <a:gd name="connsiteY8" fmla="*/ 21922 h 51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2944" h="513284">
                    <a:moveTo>
                      <a:pt x="146996" y="21922"/>
                    </a:moveTo>
                    <a:cubicBezTo>
                      <a:pt x="164381" y="43844"/>
                      <a:pt x="172944" y="199503"/>
                      <a:pt x="172944" y="199503"/>
                    </a:cubicBezTo>
                    <a:lnTo>
                      <a:pt x="103792" y="205859"/>
                    </a:lnTo>
                    <a:lnTo>
                      <a:pt x="156856" y="270716"/>
                    </a:lnTo>
                    <a:lnTo>
                      <a:pt x="0" y="513285"/>
                    </a:lnTo>
                    <a:lnTo>
                      <a:pt x="0" y="507966"/>
                    </a:lnTo>
                    <a:lnTo>
                      <a:pt x="55529" y="235564"/>
                    </a:lnTo>
                    <a:lnTo>
                      <a:pt x="96527" y="0"/>
                    </a:lnTo>
                    <a:cubicBezTo>
                      <a:pt x="96527" y="0"/>
                      <a:pt x="136228" y="8302"/>
                      <a:pt x="146996" y="21922"/>
                    </a:cubicBezTo>
                    <a:close/>
                  </a:path>
                </a:pathLst>
              </a:custGeom>
              <a:solidFill>
                <a:srgbClr val="C0BFBF">
                  <a:alpha val="20000"/>
                </a:srgbClr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0" name="Freeform 469">
                <a:extLst>
                  <a:ext uri="{FF2B5EF4-FFF2-40B4-BE49-F238E27FC236}">
                    <a16:creationId xmlns:a16="http://schemas.microsoft.com/office/drawing/2014/main" id="{700A3E25-835A-5B43-8E05-CE60DC13C170}"/>
                  </a:ext>
                </a:extLst>
              </p:cNvPr>
              <p:cNvSpPr/>
              <p:nvPr/>
            </p:nvSpPr>
            <p:spPr>
              <a:xfrm>
                <a:off x="4747484" y="2557570"/>
                <a:ext cx="172814" cy="523531"/>
              </a:xfrm>
              <a:custGeom>
                <a:avLst/>
                <a:gdLst>
                  <a:gd name="connsiteX0" fmla="*/ 146866 w 172814"/>
                  <a:gd name="connsiteY0" fmla="*/ 21792 h 523531"/>
                  <a:gd name="connsiteX1" fmla="*/ 172815 w 172814"/>
                  <a:gd name="connsiteY1" fmla="*/ 199373 h 523531"/>
                  <a:gd name="connsiteX2" fmla="*/ 103663 w 172814"/>
                  <a:gd name="connsiteY2" fmla="*/ 205729 h 523531"/>
                  <a:gd name="connsiteX3" fmla="*/ 156727 w 172814"/>
                  <a:gd name="connsiteY3" fmla="*/ 270587 h 523531"/>
                  <a:gd name="connsiteX4" fmla="*/ 0 w 172814"/>
                  <a:gd name="connsiteY4" fmla="*/ 523532 h 523531"/>
                  <a:gd name="connsiteX5" fmla="*/ 55399 w 172814"/>
                  <a:gd name="connsiteY5" fmla="*/ 235564 h 523531"/>
                  <a:gd name="connsiteX6" fmla="*/ 96397 w 172814"/>
                  <a:gd name="connsiteY6" fmla="*/ 0 h 523531"/>
                  <a:gd name="connsiteX7" fmla="*/ 146866 w 172814"/>
                  <a:gd name="connsiteY7" fmla="*/ 21792 h 52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814" h="523531">
                    <a:moveTo>
                      <a:pt x="146866" y="21792"/>
                    </a:moveTo>
                    <a:cubicBezTo>
                      <a:pt x="164252" y="43714"/>
                      <a:pt x="172815" y="199373"/>
                      <a:pt x="172815" y="199373"/>
                    </a:cubicBezTo>
                    <a:lnTo>
                      <a:pt x="103663" y="205729"/>
                    </a:lnTo>
                    <a:lnTo>
                      <a:pt x="156727" y="270587"/>
                    </a:lnTo>
                    <a:lnTo>
                      <a:pt x="0" y="523532"/>
                    </a:lnTo>
                    <a:lnTo>
                      <a:pt x="55399" y="235564"/>
                    </a:lnTo>
                    <a:lnTo>
                      <a:pt x="96397" y="0"/>
                    </a:lnTo>
                    <a:cubicBezTo>
                      <a:pt x="96397" y="0"/>
                      <a:pt x="136098" y="8821"/>
                      <a:pt x="146866" y="21792"/>
                    </a:cubicBezTo>
                    <a:close/>
                  </a:path>
                </a:pathLst>
              </a:custGeom>
              <a:solidFill>
                <a:srgbClr val="F2F2F2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1" name="Freeform 470">
                <a:extLst>
                  <a:ext uri="{FF2B5EF4-FFF2-40B4-BE49-F238E27FC236}">
                    <a16:creationId xmlns:a16="http://schemas.microsoft.com/office/drawing/2014/main" id="{BE96C824-E4E7-4E45-B30E-CB3EDAFDB97F}"/>
                  </a:ext>
                </a:extLst>
              </p:cNvPr>
              <p:cNvSpPr/>
              <p:nvPr/>
            </p:nvSpPr>
            <p:spPr>
              <a:xfrm>
                <a:off x="4989191" y="2938804"/>
                <a:ext cx="91207" cy="1608343"/>
              </a:xfrm>
              <a:custGeom>
                <a:avLst/>
                <a:gdLst>
                  <a:gd name="connsiteX0" fmla="*/ 90300 w 91207"/>
                  <a:gd name="connsiteY0" fmla="*/ 10248 h 1608343"/>
                  <a:gd name="connsiteX1" fmla="*/ 74601 w 91207"/>
                  <a:gd name="connsiteY1" fmla="*/ 1587589 h 1608343"/>
                  <a:gd name="connsiteX2" fmla="*/ 0 w 91207"/>
                  <a:gd name="connsiteY2" fmla="*/ 1608344 h 1608343"/>
                  <a:gd name="connsiteX3" fmla="*/ 30878 w 91207"/>
                  <a:gd name="connsiteY3" fmla="*/ 237250 h 1608343"/>
                  <a:gd name="connsiteX4" fmla="*/ 91208 w 91207"/>
                  <a:gd name="connsiteY4" fmla="*/ 0 h 1608343"/>
                  <a:gd name="connsiteX5" fmla="*/ 90300 w 91207"/>
                  <a:gd name="connsiteY5" fmla="*/ 10248 h 1608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207" h="1608343">
                    <a:moveTo>
                      <a:pt x="90300" y="10248"/>
                    </a:moveTo>
                    <a:cubicBezTo>
                      <a:pt x="67595" y="303405"/>
                      <a:pt x="36457" y="1378358"/>
                      <a:pt x="74601" y="1587589"/>
                    </a:cubicBezTo>
                    <a:lnTo>
                      <a:pt x="0" y="1608344"/>
                    </a:lnTo>
                    <a:lnTo>
                      <a:pt x="30878" y="237250"/>
                    </a:lnTo>
                    <a:lnTo>
                      <a:pt x="91208" y="0"/>
                    </a:lnTo>
                    <a:cubicBezTo>
                      <a:pt x="90948" y="3762"/>
                      <a:pt x="90559" y="6745"/>
                      <a:pt x="90300" y="10248"/>
                    </a:cubicBezTo>
                    <a:close/>
                  </a:path>
                </a:pathLst>
              </a:custGeom>
              <a:solidFill>
                <a:srgbClr val="E6E7E7">
                  <a:alpha val="24000"/>
                </a:srgbClr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2" name="Freeform 471">
                <a:extLst>
                  <a:ext uri="{FF2B5EF4-FFF2-40B4-BE49-F238E27FC236}">
                    <a16:creationId xmlns:a16="http://schemas.microsoft.com/office/drawing/2014/main" id="{741013F2-E78B-A442-9F68-18D6A6EF0191}"/>
                  </a:ext>
                </a:extLst>
              </p:cNvPr>
              <p:cNvSpPr/>
              <p:nvPr/>
            </p:nvSpPr>
            <p:spPr>
              <a:xfrm>
                <a:off x="4839211" y="3591143"/>
                <a:ext cx="102105" cy="70305"/>
              </a:xfrm>
              <a:custGeom>
                <a:avLst/>
                <a:gdLst>
                  <a:gd name="connsiteX0" fmla="*/ 94062 w 102105"/>
                  <a:gd name="connsiteY0" fmla="*/ 64080 h 70305"/>
                  <a:gd name="connsiteX1" fmla="*/ 102106 w 102105"/>
                  <a:gd name="connsiteY1" fmla="*/ 24257 h 70305"/>
                  <a:gd name="connsiteX2" fmla="*/ 21796 w 102105"/>
                  <a:gd name="connsiteY2" fmla="*/ 0 h 70305"/>
                  <a:gd name="connsiteX3" fmla="*/ 0 w 102105"/>
                  <a:gd name="connsiteY3" fmla="*/ 64080 h 70305"/>
                  <a:gd name="connsiteX4" fmla="*/ 94062 w 102105"/>
                  <a:gd name="connsiteY4" fmla="*/ 64080 h 70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105" h="70305">
                    <a:moveTo>
                      <a:pt x="94062" y="64080"/>
                    </a:moveTo>
                    <a:lnTo>
                      <a:pt x="102106" y="24257"/>
                    </a:lnTo>
                    <a:lnTo>
                      <a:pt x="21796" y="0"/>
                    </a:lnTo>
                    <a:cubicBezTo>
                      <a:pt x="21796" y="0"/>
                      <a:pt x="130" y="50070"/>
                      <a:pt x="0" y="64080"/>
                    </a:cubicBezTo>
                    <a:cubicBezTo>
                      <a:pt x="-130" y="78089"/>
                      <a:pt x="94062" y="64080"/>
                      <a:pt x="94062" y="64080"/>
                    </a:cubicBezTo>
                    <a:close/>
                  </a:path>
                </a:pathLst>
              </a:custGeom>
              <a:solidFill>
                <a:srgbClr val="F8BB94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3" name="Freeform 472">
                <a:extLst>
                  <a:ext uri="{FF2B5EF4-FFF2-40B4-BE49-F238E27FC236}">
                    <a16:creationId xmlns:a16="http://schemas.microsoft.com/office/drawing/2014/main" id="{D9BC7D6D-FE6D-164A-AB3C-EAC553A24FD1}"/>
                  </a:ext>
                </a:extLst>
              </p:cNvPr>
              <p:cNvSpPr/>
              <p:nvPr/>
            </p:nvSpPr>
            <p:spPr>
              <a:xfrm>
                <a:off x="4802105" y="3655223"/>
                <a:ext cx="184750" cy="213900"/>
              </a:xfrm>
              <a:custGeom>
                <a:avLst/>
                <a:gdLst>
                  <a:gd name="connsiteX0" fmla="*/ 184751 w 184750"/>
                  <a:gd name="connsiteY0" fmla="*/ 0 h 213900"/>
                  <a:gd name="connsiteX1" fmla="*/ 0 w 184750"/>
                  <a:gd name="connsiteY1" fmla="*/ 0 h 213900"/>
                  <a:gd name="connsiteX2" fmla="*/ 0 w 184750"/>
                  <a:gd name="connsiteY2" fmla="*/ 141390 h 213900"/>
                  <a:gd name="connsiteX3" fmla="*/ 92375 w 184750"/>
                  <a:gd name="connsiteY3" fmla="*/ 213901 h 213900"/>
                  <a:gd name="connsiteX4" fmla="*/ 184751 w 184750"/>
                  <a:gd name="connsiteY4" fmla="*/ 141390 h 213900"/>
                  <a:gd name="connsiteX5" fmla="*/ 184751 w 184750"/>
                  <a:gd name="connsiteY5" fmla="*/ 0 h 21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4750" h="213900">
                    <a:moveTo>
                      <a:pt x="184751" y="0"/>
                    </a:moveTo>
                    <a:lnTo>
                      <a:pt x="0" y="0"/>
                    </a:lnTo>
                    <a:lnTo>
                      <a:pt x="0" y="141390"/>
                    </a:lnTo>
                    <a:lnTo>
                      <a:pt x="92375" y="213901"/>
                    </a:lnTo>
                    <a:lnTo>
                      <a:pt x="184751" y="141390"/>
                    </a:lnTo>
                    <a:lnTo>
                      <a:pt x="18475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4" name="Freeform 473">
                <a:extLst>
                  <a:ext uri="{FF2B5EF4-FFF2-40B4-BE49-F238E27FC236}">
                    <a16:creationId xmlns:a16="http://schemas.microsoft.com/office/drawing/2014/main" id="{C55C29CB-B3E3-DC45-A0BF-C1FB64A974C2}"/>
                  </a:ext>
                </a:extLst>
              </p:cNvPr>
              <p:cNvSpPr/>
              <p:nvPr/>
            </p:nvSpPr>
            <p:spPr>
              <a:xfrm>
                <a:off x="4848682" y="2732167"/>
                <a:ext cx="501980" cy="887384"/>
              </a:xfrm>
              <a:custGeom>
                <a:avLst/>
                <a:gdLst>
                  <a:gd name="connsiteX0" fmla="*/ 499631 w 501980"/>
                  <a:gd name="connsiteY0" fmla="*/ 573602 h 887384"/>
                  <a:gd name="connsiteX1" fmla="*/ 498334 w 501980"/>
                  <a:gd name="connsiteY1" fmla="*/ 579310 h 887384"/>
                  <a:gd name="connsiteX2" fmla="*/ 106387 w 501980"/>
                  <a:gd name="connsiteY2" fmla="*/ 887384 h 887384"/>
                  <a:gd name="connsiteX3" fmla="*/ 106387 w 501980"/>
                  <a:gd name="connsiteY3" fmla="*/ 887384 h 887384"/>
                  <a:gd name="connsiteX4" fmla="*/ 92765 w 501980"/>
                  <a:gd name="connsiteY4" fmla="*/ 883363 h 887384"/>
                  <a:gd name="connsiteX5" fmla="*/ 0 w 501980"/>
                  <a:gd name="connsiteY5" fmla="*/ 855345 h 887384"/>
                  <a:gd name="connsiteX6" fmla="*/ 0 w 501980"/>
                  <a:gd name="connsiteY6" fmla="*/ 855345 h 887384"/>
                  <a:gd name="connsiteX7" fmla="*/ 289062 w 501980"/>
                  <a:gd name="connsiteY7" fmla="*/ 529369 h 887384"/>
                  <a:gd name="connsiteX8" fmla="*/ 202136 w 501980"/>
                  <a:gd name="connsiteY8" fmla="*/ 254891 h 887384"/>
                  <a:gd name="connsiteX9" fmla="*/ 249232 w 501980"/>
                  <a:gd name="connsiteY9" fmla="*/ 0 h 887384"/>
                  <a:gd name="connsiteX10" fmla="*/ 499631 w 501980"/>
                  <a:gd name="connsiteY10" fmla="*/ 573602 h 887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1980" h="887384">
                    <a:moveTo>
                      <a:pt x="499631" y="573602"/>
                    </a:moveTo>
                    <a:cubicBezTo>
                      <a:pt x="499631" y="575678"/>
                      <a:pt x="498852" y="577494"/>
                      <a:pt x="498334" y="579310"/>
                    </a:cubicBezTo>
                    <a:cubicBezTo>
                      <a:pt x="467974" y="698778"/>
                      <a:pt x="114042" y="883363"/>
                      <a:pt x="106387" y="887384"/>
                    </a:cubicBezTo>
                    <a:lnTo>
                      <a:pt x="106387" y="887384"/>
                    </a:lnTo>
                    <a:lnTo>
                      <a:pt x="92765" y="883363"/>
                    </a:lnTo>
                    <a:lnTo>
                      <a:pt x="0" y="855345"/>
                    </a:lnTo>
                    <a:lnTo>
                      <a:pt x="0" y="855345"/>
                    </a:lnTo>
                    <a:lnTo>
                      <a:pt x="289062" y="529369"/>
                    </a:lnTo>
                    <a:lnTo>
                      <a:pt x="202136" y="254891"/>
                    </a:lnTo>
                    <a:lnTo>
                      <a:pt x="249232" y="0"/>
                    </a:lnTo>
                    <a:cubicBezTo>
                      <a:pt x="249232" y="0"/>
                      <a:pt x="530380" y="416128"/>
                      <a:pt x="499631" y="5736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5" name="Freeform 474">
                <a:extLst>
                  <a:ext uri="{FF2B5EF4-FFF2-40B4-BE49-F238E27FC236}">
                    <a16:creationId xmlns:a16="http://schemas.microsoft.com/office/drawing/2014/main" id="{FE0F03BB-DAC0-FD4D-98B5-A416335006F9}"/>
                  </a:ext>
                </a:extLst>
              </p:cNvPr>
              <p:cNvSpPr/>
              <p:nvPr/>
            </p:nvSpPr>
            <p:spPr>
              <a:xfrm>
                <a:off x="4955069" y="3305769"/>
                <a:ext cx="393243" cy="313782"/>
              </a:xfrm>
              <a:custGeom>
                <a:avLst/>
                <a:gdLst>
                  <a:gd name="connsiteX0" fmla="*/ 393244 w 393243"/>
                  <a:gd name="connsiteY0" fmla="*/ 0 h 313782"/>
                  <a:gd name="connsiteX1" fmla="*/ 391946 w 393243"/>
                  <a:gd name="connsiteY1" fmla="*/ 5708 h 313782"/>
                  <a:gd name="connsiteX2" fmla="*/ 0 w 393243"/>
                  <a:gd name="connsiteY2" fmla="*/ 313782 h 313782"/>
                  <a:gd name="connsiteX3" fmla="*/ 393244 w 393243"/>
                  <a:gd name="connsiteY3" fmla="*/ 0 h 313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243" h="313782">
                    <a:moveTo>
                      <a:pt x="393244" y="0"/>
                    </a:moveTo>
                    <a:cubicBezTo>
                      <a:pt x="393244" y="2075"/>
                      <a:pt x="392465" y="3892"/>
                      <a:pt x="391946" y="5708"/>
                    </a:cubicBezTo>
                    <a:cubicBezTo>
                      <a:pt x="361587" y="125175"/>
                      <a:pt x="7655" y="309761"/>
                      <a:pt x="0" y="313782"/>
                    </a:cubicBezTo>
                    <a:cubicBezTo>
                      <a:pt x="7395" y="308983"/>
                      <a:pt x="315010" y="115058"/>
                      <a:pt x="393244" y="0"/>
                    </a:cubicBezTo>
                    <a:close/>
                  </a:path>
                </a:pathLst>
              </a:custGeom>
              <a:solidFill>
                <a:srgbClr val="C0BFBF">
                  <a:alpha val="20000"/>
                </a:srgbClr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6" name="Freeform 475">
                <a:extLst>
                  <a:ext uri="{FF2B5EF4-FFF2-40B4-BE49-F238E27FC236}">
                    <a16:creationId xmlns:a16="http://schemas.microsoft.com/office/drawing/2014/main" id="{29BC9092-AE05-7C41-97B6-3B9CB4B493F8}"/>
                  </a:ext>
                </a:extLst>
              </p:cNvPr>
              <p:cNvSpPr/>
              <p:nvPr/>
            </p:nvSpPr>
            <p:spPr>
              <a:xfrm>
                <a:off x="4397704" y="2892755"/>
                <a:ext cx="163992" cy="296270"/>
              </a:xfrm>
              <a:custGeom>
                <a:avLst/>
                <a:gdLst>
                  <a:gd name="connsiteX0" fmla="*/ 161138 w 163992"/>
                  <a:gd name="connsiteY0" fmla="*/ 296270 h 296270"/>
                  <a:gd name="connsiteX1" fmla="*/ 96267 w 163992"/>
                  <a:gd name="connsiteY1" fmla="*/ 261247 h 296270"/>
                  <a:gd name="connsiteX2" fmla="*/ 0 w 163992"/>
                  <a:gd name="connsiteY2" fmla="*/ 3243 h 296270"/>
                  <a:gd name="connsiteX3" fmla="*/ 8303 w 163992"/>
                  <a:gd name="connsiteY3" fmla="*/ 0 h 296270"/>
                  <a:gd name="connsiteX4" fmla="*/ 100808 w 163992"/>
                  <a:gd name="connsiteY4" fmla="*/ 250740 h 296270"/>
                  <a:gd name="connsiteX5" fmla="*/ 163992 w 163992"/>
                  <a:gd name="connsiteY5" fmla="*/ 284855 h 29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3992" h="296270">
                    <a:moveTo>
                      <a:pt x="161138" y="296270"/>
                    </a:moveTo>
                    <a:lnTo>
                      <a:pt x="96267" y="261247"/>
                    </a:lnTo>
                    <a:cubicBezTo>
                      <a:pt x="40868" y="208194"/>
                      <a:pt x="1557" y="11674"/>
                      <a:pt x="0" y="3243"/>
                    </a:cubicBezTo>
                    <a:lnTo>
                      <a:pt x="8303" y="0"/>
                    </a:lnTo>
                    <a:cubicBezTo>
                      <a:pt x="8303" y="2075"/>
                      <a:pt x="48134" y="199632"/>
                      <a:pt x="100808" y="250740"/>
                    </a:cubicBezTo>
                    <a:lnTo>
                      <a:pt x="163992" y="284855"/>
                    </a:lnTo>
                    <a:close/>
                  </a:path>
                </a:pathLst>
              </a:custGeom>
              <a:solidFill>
                <a:srgbClr val="5F6061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7" name="Freeform 476">
                <a:extLst>
                  <a:ext uri="{FF2B5EF4-FFF2-40B4-BE49-F238E27FC236}">
                    <a16:creationId xmlns:a16="http://schemas.microsoft.com/office/drawing/2014/main" id="{DB1D2AC3-6E47-D647-8FAB-B7A9F5BFC2CC}"/>
                  </a:ext>
                </a:extLst>
              </p:cNvPr>
              <p:cNvSpPr/>
              <p:nvPr/>
            </p:nvSpPr>
            <p:spPr>
              <a:xfrm>
                <a:off x="4545235" y="3166328"/>
                <a:ext cx="36813" cy="33592"/>
              </a:xfrm>
              <a:custGeom>
                <a:avLst/>
                <a:gdLst>
                  <a:gd name="connsiteX0" fmla="*/ 28657 w 36813"/>
                  <a:gd name="connsiteY0" fmla="*/ 33593 h 33592"/>
                  <a:gd name="connsiteX1" fmla="*/ 25802 w 36813"/>
                  <a:gd name="connsiteY1" fmla="*/ 32815 h 33592"/>
                  <a:gd name="connsiteX2" fmla="*/ 5173 w 36813"/>
                  <a:gd name="connsiteY2" fmla="*/ 22048 h 33592"/>
                  <a:gd name="connsiteX3" fmla="*/ 633 w 36813"/>
                  <a:gd name="connsiteY3" fmla="*/ 16081 h 33592"/>
                  <a:gd name="connsiteX4" fmla="*/ 633 w 36813"/>
                  <a:gd name="connsiteY4" fmla="*/ 7390 h 33592"/>
                  <a:gd name="connsiteX5" fmla="*/ 11012 w 36813"/>
                  <a:gd name="connsiteY5" fmla="*/ 645 h 33592"/>
                  <a:gd name="connsiteX6" fmla="*/ 31640 w 36813"/>
                  <a:gd name="connsiteY6" fmla="*/ 11412 h 33592"/>
                  <a:gd name="connsiteX7" fmla="*/ 36181 w 36813"/>
                  <a:gd name="connsiteY7" fmla="*/ 17378 h 33592"/>
                  <a:gd name="connsiteX8" fmla="*/ 36181 w 36813"/>
                  <a:gd name="connsiteY8" fmla="*/ 26199 h 33592"/>
                  <a:gd name="connsiteX9" fmla="*/ 28657 w 36813"/>
                  <a:gd name="connsiteY9" fmla="*/ 33593 h 33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813" h="33592">
                    <a:moveTo>
                      <a:pt x="28657" y="33593"/>
                    </a:moveTo>
                    <a:cubicBezTo>
                      <a:pt x="27657" y="33593"/>
                      <a:pt x="26671" y="33320"/>
                      <a:pt x="25802" y="32815"/>
                    </a:cubicBezTo>
                    <a:lnTo>
                      <a:pt x="5173" y="22048"/>
                    </a:lnTo>
                    <a:cubicBezTo>
                      <a:pt x="2916" y="20751"/>
                      <a:pt x="1268" y="18598"/>
                      <a:pt x="633" y="16081"/>
                    </a:cubicBezTo>
                    <a:cubicBezTo>
                      <a:pt x="-211" y="13240"/>
                      <a:pt x="-211" y="10231"/>
                      <a:pt x="633" y="7390"/>
                    </a:cubicBezTo>
                    <a:cubicBezTo>
                      <a:pt x="2189" y="1683"/>
                      <a:pt x="6990" y="-1430"/>
                      <a:pt x="11012" y="645"/>
                    </a:cubicBezTo>
                    <a:lnTo>
                      <a:pt x="31640" y="11412"/>
                    </a:lnTo>
                    <a:cubicBezTo>
                      <a:pt x="33846" y="12760"/>
                      <a:pt x="35468" y="14888"/>
                      <a:pt x="36181" y="17378"/>
                    </a:cubicBezTo>
                    <a:cubicBezTo>
                      <a:pt x="37025" y="20258"/>
                      <a:pt x="37025" y="23319"/>
                      <a:pt x="36181" y="26199"/>
                    </a:cubicBezTo>
                    <a:cubicBezTo>
                      <a:pt x="35585" y="30052"/>
                      <a:pt x="32523" y="33061"/>
                      <a:pt x="28657" y="33593"/>
                    </a:cubicBezTo>
                    <a:close/>
                  </a:path>
                </a:pathLst>
              </a:custGeom>
              <a:solidFill>
                <a:srgbClr val="BDBEC0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8" name="Freeform 477">
                <a:extLst>
                  <a:ext uri="{FF2B5EF4-FFF2-40B4-BE49-F238E27FC236}">
                    <a16:creationId xmlns:a16="http://schemas.microsoft.com/office/drawing/2014/main" id="{EBB2C9EA-DED8-504F-A3EB-768C3B190F4C}"/>
                  </a:ext>
                </a:extLst>
              </p:cNvPr>
              <p:cNvSpPr/>
              <p:nvPr/>
            </p:nvSpPr>
            <p:spPr>
              <a:xfrm>
                <a:off x="4445967" y="2892755"/>
                <a:ext cx="163992" cy="296270"/>
              </a:xfrm>
              <a:custGeom>
                <a:avLst/>
                <a:gdLst>
                  <a:gd name="connsiteX0" fmla="*/ 3114 w 163992"/>
                  <a:gd name="connsiteY0" fmla="*/ 296270 h 296270"/>
                  <a:gd name="connsiteX1" fmla="*/ 0 w 163992"/>
                  <a:gd name="connsiteY1" fmla="*/ 284855 h 296270"/>
                  <a:gd name="connsiteX2" fmla="*/ 63184 w 163992"/>
                  <a:gd name="connsiteY2" fmla="*/ 250740 h 296270"/>
                  <a:gd name="connsiteX3" fmla="*/ 155559 w 163992"/>
                  <a:gd name="connsiteY3" fmla="*/ 0 h 296270"/>
                  <a:gd name="connsiteX4" fmla="*/ 163992 w 163992"/>
                  <a:gd name="connsiteY4" fmla="*/ 3243 h 296270"/>
                  <a:gd name="connsiteX5" fmla="*/ 67595 w 163992"/>
                  <a:gd name="connsiteY5" fmla="*/ 261247 h 296270"/>
                  <a:gd name="connsiteX6" fmla="*/ 66687 w 163992"/>
                  <a:gd name="connsiteY6" fmla="*/ 261896 h 29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992" h="296270">
                    <a:moveTo>
                      <a:pt x="3114" y="296270"/>
                    </a:moveTo>
                    <a:lnTo>
                      <a:pt x="0" y="284855"/>
                    </a:lnTo>
                    <a:lnTo>
                      <a:pt x="63184" y="250740"/>
                    </a:lnTo>
                    <a:cubicBezTo>
                      <a:pt x="115729" y="199632"/>
                      <a:pt x="155170" y="2075"/>
                      <a:pt x="155559" y="0"/>
                    </a:cubicBezTo>
                    <a:lnTo>
                      <a:pt x="163992" y="3243"/>
                    </a:lnTo>
                    <a:cubicBezTo>
                      <a:pt x="162305" y="11674"/>
                      <a:pt x="123124" y="208194"/>
                      <a:pt x="67595" y="261247"/>
                    </a:cubicBezTo>
                    <a:lnTo>
                      <a:pt x="66687" y="261896"/>
                    </a:lnTo>
                    <a:close/>
                  </a:path>
                </a:pathLst>
              </a:custGeom>
              <a:solidFill>
                <a:srgbClr val="5F6061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9" name="Freeform 478">
                <a:extLst>
                  <a:ext uri="{FF2B5EF4-FFF2-40B4-BE49-F238E27FC236}">
                    <a16:creationId xmlns:a16="http://schemas.microsoft.com/office/drawing/2014/main" id="{59B13116-C01F-0F47-82A2-C9AFBC8FFBE2}"/>
                  </a:ext>
                </a:extLst>
              </p:cNvPr>
              <p:cNvSpPr/>
              <p:nvPr/>
            </p:nvSpPr>
            <p:spPr>
              <a:xfrm>
                <a:off x="4425793" y="3166328"/>
                <a:ext cx="36765" cy="33592"/>
              </a:xfrm>
              <a:custGeom>
                <a:avLst/>
                <a:gdLst>
                  <a:gd name="connsiteX0" fmla="*/ 8239 w 36765"/>
                  <a:gd name="connsiteY0" fmla="*/ 33593 h 33592"/>
                  <a:gd name="connsiteX1" fmla="*/ 584 w 36765"/>
                  <a:gd name="connsiteY1" fmla="*/ 26199 h 33592"/>
                  <a:gd name="connsiteX2" fmla="*/ 584 w 36765"/>
                  <a:gd name="connsiteY2" fmla="*/ 17378 h 33592"/>
                  <a:gd name="connsiteX3" fmla="*/ 5125 w 36765"/>
                  <a:gd name="connsiteY3" fmla="*/ 11412 h 33592"/>
                  <a:gd name="connsiteX4" fmla="*/ 25754 w 36765"/>
                  <a:gd name="connsiteY4" fmla="*/ 645 h 33592"/>
                  <a:gd name="connsiteX5" fmla="*/ 36133 w 36765"/>
                  <a:gd name="connsiteY5" fmla="*/ 7390 h 33592"/>
                  <a:gd name="connsiteX6" fmla="*/ 36133 w 36765"/>
                  <a:gd name="connsiteY6" fmla="*/ 16081 h 33592"/>
                  <a:gd name="connsiteX7" fmla="*/ 31592 w 36765"/>
                  <a:gd name="connsiteY7" fmla="*/ 22048 h 33592"/>
                  <a:gd name="connsiteX8" fmla="*/ 11093 w 36765"/>
                  <a:gd name="connsiteY8" fmla="*/ 32815 h 33592"/>
                  <a:gd name="connsiteX9" fmla="*/ 8239 w 36765"/>
                  <a:gd name="connsiteY9" fmla="*/ 33593 h 33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765" h="33592">
                    <a:moveTo>
                      <a:pt x="8239" y="33593"/>
                    </a:moveTo>
                    <a:cubicBezTo>
                      <a:pt x="4320" y="33113"/>
                      <a:pt x="1194" y="30103"/>
                      <a:pt x="584" y="26199"/>
                    </a:cubicBezTo>
                    <a:cubicBezTo>
                      <a:pt x="-195" y="23306"/>
                      <a:pt x="-195" y="20271"/>
                      <a:pt x="584" y="17378"/>
                    </a:cubicBezTo>
                    <a:cubicBezTo>
                      <a:pt x="1349" y="14914"/>
                      <a:pt x="2958" y="12799"/>
                      <a:pt x="5125" y="11412"/>
                    </a:cubicBezTo>
                    <a:lnTo>
                      <a:pt x="25754" y="645"/>
                    </a:lnTo>
                    <a:cubicBezTo>
                      <a:pt x="29775" y="-1430"/>
                      <a:pt x="34576" y="1683"/>
                      <a:pt x="36133" y="7390"/>
                    </a:cubicBezTo>
                    <a:cubicBezTo>
                      <a:pt x="36976" y="10231"/>
                      <a:pt x="36976" y="13240"/>
                      <a:pt x="36133" y="16081"/>
                    </a:cubicBezTo>
                    <a:cubicBezTo>
                      <a:pt x="35497" y="18598"/>
                      <a:pt x="33849" y="20751"/>
                      <a:pt x="31592" y="22048"/>
                    </a:cubicBezTo>
                    <a:lnTo>
                      <a:pt x="11093" y="32815"/>
                    </a:lnTo>
                    <a:cubicBezTo>
                      <a:pt x="10224" y="33307"/>
                      <a:pt x="9238" y="33580"/>
                      <a:pt x="8239" y="33593"/>
                    </a:cubicBezTo>
                    <a:close/>
                  </a:path>
                </a:pathLst>
              </a:custGeom>
              <a:solidFill>
                <a:srgbClr val="BDBEC0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0" name="Freeform 479">
                <a:extLst>
                  <a:ext uri="{FF2B5EF4-FFF2-40B4-BE49-F238E27FC236}">
                    <a16:creationId xmlns:a16="http://schemas.microsoft.com/office/drawing/2014/main" id="{F77D857F-22D5-D44D-83FB-077CDA4B9DBC}"/>
                  </a:ext>
                </a:extLst>
              </p:cNvPr>
              <p:cNvSpPr/>
              <p:nvPr/>
            </p:nvSpPr>
            <p:spPr>
              <a:xfrm>
                <a:off x="4393293" y="2742641"/>
                <a:ext cx="221985" cy="156339"/>
              </a:xfrm>
              <a:custGeom>
                <a:avLst/>
                <a:gdLst>
                  <a:gd name="connsiteX0" fmla="*/ 213164 w 221985"/>
                  <a:gd name="connsiteY0" fmla="*/ 154913 h 156339"/>
                  <a:gd name="connsiteX1" fmla="*/ 204471 w 221985"/>
                  <a:gd name="connsiteY1" fmla="*/ 142720 h 156339"/>
                  <a:gd name="connsiteX2" fmla="*/ 163862 w 221985"/>
                  <a:gd name="connsiteY2" fmla="*/ 42968 h 156339"/>
                  <a:gd name="connsiteX3" fmla="*/ 56307 w 221985"/>
                  <a:gd name="connsiteY3" fmla="*/ 42968 h 156339"/>
                  <a:gd name="connsiteX4" fmla="*/ 17385 w 221985"/>
                  <a:gd name="connsiteY4" fmla="*/ 142071 h 156339"/>
                  <a:gd name="connsiteX5" fmla="*/ 8693 w 221985"/>
                  <a:gd name="connsiteY5" fmla="*/ 155043 h 156339"/>
                  <a:gd name="connsiteX6" fmla="*/ 8693 w 221985"/>
                  <a:gd name="connsiteY6" fmla="*/ 155043 h 156339"/>
                  <a:gd name="connsiteX7" fmla="*/ 0 w 221985"/>
                  <a:gd name="connsiteY7" fmla="*/ 142849 h 156339"/>
                  <a:gd name="connsiteX8" fmla="*/ 47615 w 221985"/>
                  <a:gd name="connsiteY8" fmla="*/ 22473 h 156339"/>
                  <a:gd name="connsiteX9" fmla="*/ 172685 w 221985"/>
                  <a:gd name="connsiteY9" fmla="*/ 22473 h 156339"/>
                  <a:gd name="connsiteX10" fmla="*/ 221986 w 221985"/>
                  <a:gd name="connsiteY10" fmla="*/ 143368 h 156339"/>
                  <a:gd name="connsiteX11" fmla="*/ 213423 w 221985"/>
                  <a:gd name="connsiteY11" fmla="*/ 156340 h 15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985" h="156339">
                    <a:moveTo>
                      <a:pt x="213164" y="154913"/>
                    </a:moveTo>
                    <a:cubicBezTo>
                      <a:pt x="208493" y="154913"/>
                      <a:pt x="204601" y="149465"/>
                      <a:pt x="204471" y="142720"/>
                    </a:cubicBezTo>
                    <a:cubicBezTo>
                      <a:pt x="204471" y="99265"/>
                      <a:pt x="189940" y="63853"/>
                      <a:pt x="163862" y="42968"/>
                    </a:cubicBezTo>
                    <a:cubicBezTo>
                      <a:pt x="132660" y="17142"/>
                      <a:pt x="87510" y="17142"/>
                      <a:pt x="56307" y="42968"/>
                    </a:cubicBezTo>
                    <a:cubicBezTo>
                      <a:pt x="38403" y="57756"/>
                      <a:pt x="17385" y="86942"/>
                      <a:pt x="17385" y="142071"/>
                    </a:cubicBezTo>
                    <a:cubicBezTo>
                      <a:pt x="17385" y="148816"/>
                      <a:pt x="13493" y="154264"/>
                      <a:pt x="8693" y="155043"/>
                    </a:cubicBezTo>
                    <a:lnTo>
                      <a:pt x="8693" y="155043"/>
                    </a:lnTo>
                    <a:cubicBezTo>
                      <a:pt x="3892" y="155043"/>
                      <a:pt x="0" y="149595"/>
                      <a:pt x="0" y="142849"/>
                    </a:cubicBezTo>
                    <a:cubicBezTo>
                      <a:pt x="0" y="90963"/>
                      <a:pt x="16736" y="48027"/>
                      <a:pt x="47615" y="22473"/>
                    </a:cubicBezTo>
                    <a:cubicBezTo>
                      <a:pt x="83916" y="-7491"/>
                      <a:pt x="136383" y="-7491"/>
                      <a:pt x="172685" y="22473"/>
                    </a:cubicBezTo>
                    <a:cubicBezTo>
                      <a:pt x="204212" y="48416"/>
                      <a:pt x="221856" y="90833"/>
                      <a:pt x="221986" y="143368"/>
                    </a:cubicBezTo>
                    <a:cubicBezTo>
                      <a:pt x="221986" y="150113"/>
                      <a:pt x="218224" y="156340"/>
                      <a:pt x="213423" y="15634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1" name="Freeform 480">
                <a:extLst>
                  <a:ext uri="{FF2B5EF4-FFF2-40B4-BE49-F238E27FC236}">
                    <a16:creationId xmlns:a16="http://schemas.microsoft.com/office/drawing/2014/main" id="{7EF31DE8-FE5C-B443-9369-8C13FE698375}"/>
                  </a:ext>
                </a:extLst>
              </p:cNvPr>
              <p:cNvSpPr/>
              <p:nvPr/>
            </p:nvSpPr>
            <p:spPr>
              <a:xfrm>
                <a:off x="4493712" y="2541096"/>
                <a:ext cx="149980" cy="211825"/>
              </a:xfrm>
              <a:custGeom>
                <a:avLst/>
                <a:gdLst>
                  <a:gd name="connsiteX0" fmla="*/ 19202 w 149980"/>
                  <a:gd name="connsiteY0" fmla="*/ 211825 h 211825"/>
                  <a:gd name="connsiteX1" fmla="*/ 0 w 149980"/>
                  <a:gd name="connsiteY1" fmla="*/ 211825 h 211825"/>
                  <a:gd name="connsiteX2" fmla="*/ 149980 w 149980"/>
                  <a:gd name="connsiteY2" fmla="*/ 0 h 211825"/>
                  <a:gd name="connsiteX3" fmla="*/ 149980 w 149980"/>
                  <a:gd name="connsiteY3" fmla="*/ 25294 h 211825"/>
                  <a:gd name="connsiteX4" fmla="*/ 19202 w 149980"/>
                  <a:gd name="connsiteY4" fmla="*/ 211825 h 21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980" h="211825">
                    <a:moveTo>
                      <a:pt x="19202" y="211825"/>
                    </a:moveTo>
                    <a:lnTo>
                      <a:pt x="0" y="211825"/>
                    </a:lnTo>
                    <a:cubicBezTo>
                      <a:pt x="0" y="209750"/>
                      <a:pt x="2595" y="0"/>
                      <a:pt x="149980" y="0"/>
                    </a:cubicBezTo>
                    <a:lnTo>
                      <a:pt x="149980" y="25294"/>
                    </a:lnTo>
                    <a:cubicBezTo>
                      <a:pt x="21926" y="25294"/>
                      <a:pt x="19202" y="210009"/>
                      <a:pt x="19202" y="211825"/>
                    </a:cubicBezTo>
                    <a:close/>
                  </a:path>
                </a:pathLst>
              </a:custGeom>
              <a:solidFill>
                <a:srgbClr val="231F20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2" name="Freeform 481">
                <a:extLst>
                  <a:ext uri="{FF2B5EF4-FFF2-40B4-BE49-F238E27FC236}">
                    <a16:creationId xmlns:a16="http://schemas.microsoft.com/office/drawing/2014/main" id="{12BC26E5-B620-B94B-82E2-A90DC689C331}"/>
                  </a:ext>
                </a:extLst>
              </p:cNvPr>
              <p:cNvSpPr/>
              <p:nvPr/>
            </p:nvSpPr>
            <p:spPr>
              <a:xfrm>
                <a:off x="4770448" y="2541355"/>
                <a:ext cx="192405" cy="595783"/>
              </a:xfrm>
              <a:custGeom>
                <a:avLst/>
                <a:gdLst>
                  <a:gd name="connsiteX0" fmla="*/ 173333 w 192405"/>
                  <a:gd name="connsiteY0" fmla="*/ 595784 h 595783"/>
                  <a:gd name="connsiteX1" fmla="*/ 51896 w 192405"/>
                  <a:gd name="connsiteY1" fmla="*/ 49681 h 595783"/>
                  <a:gd name="connsiteX2" fmla="*/ 0 w 192405"/>
                  <a:gd name="connsiteY2" fmla="*/ 22441 h 595783"/>
                  <a:gd name="connsiteX3" fmla="*/ 0 w 192405"/>
                  <a:gd name="connsiteY3" fmla="*/ 0 h 595783"/>
                  <a:gd name="connsiteX4" fmla="*/ 62665 w 192405"/>
                  <a:gd name="connsiteY4" fmla="*/ 34245 h 595783"/>
                  <a:gd name="connsiteX5" fmla="*/ 192405 w 192405"/>
                  <a:gd name="connsiteY5" fmla="*/ 595784 h 59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2405" h="595783">
                    <a:moveTo>
                      <a:pt x="173333" y="595784"/>
                    </a:moveTo>
                    <a:cubicBezTo>
                      <a:pt x="172036" y="234266"/>
                      <a:pt x="106517" y="99362"/>
                      <a:pt x="51896" y="49681"/>
                    </a:cubicBezTo>
                    <a:cubicBezTo>
                      <a:pt x="22575" y="23089"/>
                      <a:pt x="1168" y="22311"/>
                      <a:pt x="0" y="22441"/>
                    </a:cubicBezTo>
                    <a:lnTo>
                      <a:pt x="0" y="0"/>
                    </a:lnTo>
                    <a:cubicBezTo>
                      <a:pt x="0" y="0"/>
                      <a:pt x="27116" y="2724"/>
                      <a:pt x="62665" y="34245"/>
                    </a:cubicBezTo>
                    <a:cubicBezTo>
                      <a:pt x="120918" y="86131"/>
                      <a:pt x="190459" y="224927"/>
                      <a:pt x="192405" y="595784"/>
                    </a:cubicBezTo>
                    <a:close/>
                  </a:path>
                </a:pathLst>
              </a:custGeom>
              <a:solidFill>
                <a:srgbClr val="231F20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3" name="Freeform 482">
                <a:extLst>
                  <a:ext uri="{FF2B5EF4-FFF2-40B4-BE49-F238E27FC236}">
                    <a16:creationId xmlns:a16="http://schemas.microsoft.com/office/drawing/2014/main" id="{125AA5D0-EBB5-2440-A769-3290E5551F5F}"/>
                  </a:ext>
                </a:extLst>
              </p:cNvPr>
              <p:cNvSpPr/>
              <p:nvPr/>
            </p:nvSpPr>
            <p:spPr>
              <a:xfrm>
                <a:off x="4905119" y="3109639"/>
                <a:ext cx="92634" cy="92616"/>
              </a:xfrm>
              <a:custGeom>
                <a:avLst/>
                <a:gdLst>
                  <a:gd name="connsiteX0" fmla="*/ 92635 w 92634"/>
                  <a:gd name="connsiteY0" fmla="*/ 46308 h 92616"/>
                  <a:gd name="connsiteX1" fmla="*/ 46317 w 92634"/>
                  <a:gd name="connsiteY1" fmla="*/ 92617 h 92616"/>
                  <a:gd name="connsiteX2" fmla="*/ 0 w 92634"/>
                  <a:gd name="connsiteY2" fmla="*/ 46308 h 92616"/>
                  <a:gd name="connsiteX3" fmla="*/ 46317 w 92634"/>
                  <a:gd name="connsiteY3" fmla="*/ 0 h 92616"/>
                  <a:gd name="connsiteX4" fmla="*/ 92635 w 92634"/>
                  <a:gd name="connsiteY4" fmla="*/ 46308 h 92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634" h="92616">
                    <a:moveTo>
                      <a:pt x="92635" y="46308"/>
                    </a:moveTo>
                    <a:cubicBezTo>
                      <a:pt x="92635" y="71888"/>
                      <a:pt x="71902" y="92617"/>
                      <a:pt x="46317" y="92617"/>
                    </a:cubicBezTo>
                    <a:cubicBezTo>
                      <a:pt x="20732" y="92617"/>
                      <a:pt x="0" y="71888"/>
                      <a:pt x="0" y="46308"/>
                    </a:cubicBezTo>
                    <a:cubicBezTo>
                      <a:pt x="0" y="20728"/>
                      <a:pt x="20732" y="0"/>
                      <a:pt x="46317" y="0"/>
                    </a:cubicBezTo>
                    <a:cubicBezTo>
                      <a:pt x="71902" y="0"/>
                      <a:pt x="92635" y="20728"/>
                      <a:pt x="92635" y="46308"/>
                    </a:cubicBezTo>
                    <a:close/>
                  </a:path>
                </a:pathLst>
              </a:custGeom>
              <a:solidFill>
                <a:srgbClr val="8D8F91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4" name="Freeform 483">
                <a:extLst>
                  <a:ext uri="{FF2B5EF4-FFF2-40B4-BE49-F238E27FC236}">
                    <a16:creationId xmlns:a16="http://schemas.microsoft.com/office/drawing/2014/main" id="{BFC98372-A00E-A042-946B-E3F315B5F338}"/>
                  </a:ext>
                </a:extLst>
              </p:cNvPr>
              <p:cNvSpPr/>
              <p:nvPr/>
            </p:nvSpPr>
            <p:spPr>
              <a:xfrm>
                <a:off x="4909920" y="3114439"/>
                <a:ext cx="83033" cy="83017"/>
              </a:xfrm>
              <a:custGeom>
                <a:avLst/>
                <a:gdLst>
                  <a:gd name="connsiteX0" fmla="*/ 83034 w 83033"/>
                  <a:gd name="connsiteY0" fmla="*/ 41509 h 83017"/>
                  <a:gd name="connsiteX1" fmla="*/ 41517 w 83033"/>
                  <a:gd name="connsiteY1" fmla="*/ 83018 h 83017"/>
                  <a:gd name="connsiteX2" fmla="*/ 0 w 83033"/>
                  <a:gd name="connsiteY2" fmla="*/ 41509 h 83017"/>
                  <a:gd name="connsiteX3" fmla="*/ 41517 w 83033"/>
                  <a:gd name="connsiteY3" fmla="*/ 0 h 83017"/>
                  <a:gd name="connsiteX4" fmla="*/ 83034 w 83033"/>
                  <a:gd name="connsiteY4" fmla="*/ 41509 h 83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033" h="83017">
                    <a:moveTo>
                      <a:pt x="83034" y="41509"/>
                    </a:moveTo>
                    <a:cubicBezTo>
                      <a:pt x="83034" y="64430"/>
                      <a:pt x="64442" y="83018"/>
                      <a:pt x="41517" y="83018"/>
                    </a:cubicBezTo>
                    <a:cubicBezTo>
                      <a:pt x="18592" y="83018"/>
                      <a:pt x="0" y="64430"/>
                      <a:pt x="0" y="41509"/>
                    </a:cubicBezTo>
                    <a:cubicBezTo>
                      <a:pt x="0" y="18588"/>
                      <a:pt x="18592" y="0"/>
                      <a:pt x="41517" y="0"/>
                    </a:cubicBezTo>
                    <a:cubicBezTo>
                      <a:pt x="64442" y="0"/>
                      <a:pt x="83034" y="18588"/>
                      <a:pt x="83034" y="41509"/>
                    </a:cubicBezTo>
                    <a:close/>
                  </a:path>
                </a:pathLst>
              </a:custGeom>
              <a:solidFill>
                <a:srgbClr val="BDBEC0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5" name="Freeform 484">
                <a:extLst>
                  <a:ext uri="{FF2B5EF4-FFF2-40B4-BE49-F238E27FC236}">
                    <a16:creationId xmlns:a16="http://schemas.microsoft.com/office/drawing/2014/main" id="{ABF8C193-308A-4245-B758-230A000219DA}"/>
                  </a:ext>
                </a:extLst>
              </p:cNvPr>
              <p:cNvSpPr/>
              <p:nvPr/>
            </p:nvSpPr>
            <p:spPr>
              <a:xfrm>
                <a:off x="4922634" y="3127150"/>
                <a:ext cx="57604" cy="57594"/>
              </a:xfrm>
              <a:custGeom>
                <a:avLst/>
                <a:gdLst>
                  <a:gd name="connsiteX0" fmla="*/ 57605 w 57604"/>
                  <a:gd name="connsiteY0" fmla="*/ 28797 h 57594"/>
                  <a:gd name="connsiteX1" fmla="*/ 28802 w 57604"/>
                  <a:gd name="connsiteY1" fmla="*/ 57594 h 57594"/>
                  <a:gd name="connsiteX2" fmla="*/ 0 w 57604"/>
                  <a:gd name="connsiteY2" fmla="*/ 28797 h 57594"/>
                  <a:gd name="connsiteX3" fmla="*/ 28802 w 57604"/>
                  <a:gd name="connsiteY3" fmla="*/ 0 h 57594"/>
                  <a:gd name="connsiteX4" fmla="*/ 57605 w 57604"/>
                  <a:gd name="connsiteY4" fmla="*/ 28538 h 57594"/>
                  <a:gd name="connsiteX5" fmla="*/ 57605 w 57604"/>
                  <a:gd name="connsiteY5" fmla="*/ 28797 h 57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04" h="57594">
                    <a:moveTo>
                      <a:pt x="57605" y="28797"/>
                    </a:moveTo>
                    <a:cubicBezTo>
                      <a:pt x="57605" y="44700"/>
                      <a:pt x="44709" y="57594"/>
                      <a:pt x="28802" y="57594"/>
                    </a:cubicBezTo>
                    <a:cubicBezTo>
                      <a:pt x="12896" y="57594"/>
                      <a:pt x="0" y="44700"/>
                      <a:pt x="0" y="28797"/>
                    </a:cubicBezTo>
                    <a:cubicBezTo>
                      <a:pt x="0" y="12894"/>
                      <a:pt x="12896" y="0"/>
                      <a:pt x="28802" y="0"/>
                    </a:cubicBezTo>
                    <a:cubicBezTo>
                      <a:pt x="44644" y="-77"/>
                      <a:pt x="57527" y="12700"/>
                      <a:pt x="57605" y="28538"/>
                    </a:cubicBezTo>
                    <a:cubicBezTo>
                      <a:pt x="57605" y="28629"/>
                      <a:pt x="57605" y="28706"/>
                      <a:pt x="57605" y="28797"/>
                    </a:cubicBezTo>
                    <a:close/>
                  </a:path>
                </a:pathLst>
              </a:custGeom>
              <a:solidFill>
                <a:srgbClr val="595A5C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486" name="Graphic 10">
              <a:extLst>
                <a:ext uri="{FF2B5EF4-FFF2-40B4-BE49-F238E27FC236}">
                  <a16:creationId xmlns:a16="http://schemas.microsoft.com/office/drawing/2014/main" id="{95BDB1B7-1D8F-E141-87FA-2105A3851FE4}"/>
                </a:ext>
              </a:extLst>
            </p:cNvPr>
            <p:cNvGrpSpPr/>
            <p:nvPr/>
          </p:nvGrpSpPr>
          <p:grpSpPr>
            <a:xfrm>
              <a:off x="2514649" y="3096279"/>
              <a:ext cx="4252895" cy="2407391"/>
              <a:chOff x="2514649" y="3096279"/>
              <a:chExt cx="4252895" cy="2407391"/>
            </a:xfrm>
            <a:solidFill>
              <a:schemeClr val="accent1"/>
            </a:solidFill>
          </p:grpSpPr>
          <p:grpSp>
            <p:nvGrpSpPr>
              <p:cNvPr id="487" name="Graphic 10">
                <a:extLst>
                  <a:ext uri="{FF2B5EF4-FFF2-40B4-BE49-F238E27FC236}">
                    <a16:creationId xmlns:a16="http://schemas.microsoft.com/office/drawing/2014/main" id="{95BDB1B7-1D8F-E141-87FA-2105A3851FE4}"/>
                  </a:ext>
                </a:extLst>
              </p:cNvPr>
              <p:cNvGrpSpPr/>
              <p:nvPr/>
            </p:nvGrpSpPr>
            <p:grpSpPr>
              <a:xfrm>
                <a:off x="2723531" y="3461687"/>
                <a:ext cx="991266" cy="294324"/>
                <a:chOff x="2723531" y="3461687"/>
                <a:chExt cx="991266" cy="294324"/>
              </a:xfrm>
              <a:solidFill>
                <a:schemeClr val="accent1"/>
              </a:solidFill>
            </p:grpSpPr>
            <p:sp>
              <p:nvSpPr>
                <p:cNvPr id="488" name="Freeform 487">
                  <a:extLst>
                    <a:ext uri="{FF2B5EF4-FFF2-40B4-BE49-F238E27FC236}">
                      <a16:creationId xmlns:a16="http://schemas.microsoft.com/office/drawing/2014/main" id="{381C1BDA-A89A-CC40-809C-F669B21FFF0C}"/>
                    </a:ext>
                  </a:extLst>
                </p:cNvPr>
                <p:cNvSpPr/>
                <p:nvPr/>
              </p:nvSpPr>
              <p:spPr>
                <a:xfrm>
                  <a:off x="3468241" y="3574410"/>
                  <a:ext cx="14272" cy="38656"/>
                </a:xfrm>
                <a:custGeom>
                  <a:avLst/>
                  <a:gdLst>
                    <a:gd name="connsiteX0" fmla="*/ 14273 w 14272"/>
                    <a:gd name="connsiteY0" fmla="*/ 31521 h 38656"/>
                    <a:gd name="connsiteX1" fmla="*/ 7137 w 14272"/>
                    <a:gd name="connsiteY1" fmla="*/ 38655 h 38656"/>
                    <a:gd name="connsiteX2" fmla="*/ 7137 w 14272"/>
                    <a:gd name="connsiteY2" fmla="*/ 38655 h 38656"/>
                    <a:gd name="connsiteX3" fmla="*/ 1 w 14272"/>
                    <a:gd name="connsiteY3" fmla="*/ 31780 h 38656"/>
                    <a:gd name="connsiteX4" fmla="*/ 1 w 14272"/>
                    <a:gd name="connsiteY4" fmla="*/ 31521 h 38656"/>
                    <a:gd name="connsiteX5" fmla="*/ 1 w 14272"/>
                    <a:gd name="connsiteY5" fmla="*/ 7134 h 38656"/>
                    <a:gd name="connsiteX6" fmla="*/ 6878 w 14272"/>
                    <a:gd name="connsiteY6" fmla="*/ 0 h 38656"/>
                    <a:gd name="connsiteX7" fmla="*/ 7137 w 14272"/>
                    <a:gd name="connsiteY7" fmla="*/ 0 h 38656"/>
                    <a:gd name="connsiteX8" fmla="*/ 7137 w 14272"/>
                    <a:gd name="connsiteY8" fmla="*/ 0 h 38656"/>
                    <a:gd name="connsiteX9" fmla="*/ 14273 w 14272"/>
                    <a:gd name="connsiteY9" fmla="*/ 7134 h 38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72" h="38656">
                      <a:moveTo>
                        <a:pt x="14273" y="31521"/>
                      </a:moveTo>
                      <a:cubicBezTo>
                        <a:pt x="14273" y="35464"/>
                        <a:pt x="11081" y="38655"/>
                        <a:pt x="7137" y="38655"/>
                      </a:cubicBezTo>
                      <a:lnTo>
                        <a:pt x="7137" y="38655"/>
                      </a:lnTo>
                      <a:cubicBezTo>
                        <a:pt x="3271" y="38733"/>
                        <a:pt x="79" y="35646"/>
                        <a:pt x="1" y="31780"/>
                      </a:cubicBezTo>
                      <a:cubicBezTo>
                        <a:pt x="1" y="31689"/>
                        <a:pt x="1" y="31612"/>
                        <a:pt x="1" y="31521"/>
                      </a:cubicBezTo>
                      <a:lnTo>
                        <a:pt x="1" y="7134"/>
                      </a:lnTo>
                      <a:cubicBezTo>
                        <a:pt x="-76" y="3269"/>
                        <a:pt x="3011" y="78"/>
                        <a:pt x="6878" y="0"/>
                      </a:cubicBezTo>
                      <a:cubicBezTo>
                        <a:pt x="6969" y="0"/>
                        <a:pt x="7046" y="0"/>
                        <a:pt x="7137" y="0"/>
                      </a:cubicBezTo>
                      <a:lnTo>
                        <a:pt x="7137" y="0"/>
                      </a:lnTo>
                      <a:cubicBezTo>
                        <a:pt x="11081" y="0"/>
                        <a:pt x="14273" y="3191"/>
                        <a:pt x="14273" y="7134"/>
                      </a:cubicBez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9" name="Freeform 488">
                  <a:extLst>
                    <a:ext uri="{FF2B5EF4-FFF2-40B4-BE49-F238E27FC236}">
                      <a16:creationId xmlns:a16="http://schemas.microsoft.com/office/drawing/2014/main" id="{79023BE0-099F-D94A-A2BE-F04A759C47F1}"/>
                    </a:ext>
                  </a:extLst>
                </p:cNvPr>
                <p:cNvSpPr/>
                <p:nvPr/>
              </p:nvSpPr>
              <p:spPr>
                <a:xfrm>
                  <a:off x="3438791" y="3614233"/>
                  <a:ext cx="73562" cy="141779"/>
                </a:xfrm>
                <a:custGeom>
                  <a:avLst/>
                  <a:gdLst>
                    <a:gd name="connsiteX0" fmla="*/ 73303 w 73562"/>
                    <a:gd name="connsiteY0" fmla="*/ 47995 h 141779"/>
                    <a:gd name="connsiteX1" fmla="*/ 73303 w 73562"/>
                    <a:gd name="connsiteY1" fmla="*/ 141779 h 141779"/>
                    <a:gd name="connsiteX2" fmla="*/ 0 w 73562"/>
                    <a:gd name="connsiteY2" fmla="*/ 141779 h 141779"/>
                    <a:gd name="connsiteX3" fmla="*/ 0 w 73562"/>
                    <a:gd name="connsiteY3" fmla="*/ 47995 h 141779"/>
                    <a:gd name="connsiteX4" fmla="*/ 23872 w 73562"/>
                    <a:gd name="connsiteY4" fmla="*/ 13620 h 141779"/>
                    <a:gd name="connsiteX5" fmla="*/ 23872 w 73562"/>
                    <a:gd name="connsiteY5" fmla="*/ 0 h 141779"/>
                    <a:gd name="connsiteX6" fmla="*/ 49820 w 73562"/>
                    <a:gd name="connsiteY6" fmla="*/ 0 h 141779"/>
                    <a:gd name="connsiteX7" fmla="*/ 49820 w 73562"/>
                    <a:gd name="connsiteY7" fmla="*/ 13620 h 141779"/>
                    <a:gd name="connsiteX8" fmla="*/ 73563 w 73562"/>
                    <a:gd name="connsiteY8" fmla="*/ 44493 h 141779"/>
                    <a:gd name="connsiteX9" fmla="*/ 73303 w 73562"/>
                    <a:gd name="connsiteY9" fmla="*/ 47995 h 141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3562" h="141779">
                      <a:moveTo>
                        <a:pt x="73303" y="47995"/>
                      </a:moveTo>
                      <a:lnTo>
                        <a:pt x="73303" y="141779"/>
                      </a:lnTo>
                      <a:lnTo>
                        <a:pt x="0" y="141779"/>
                      </a:lnTo>
                      <a:lnTo>
                        <a:pt x="0" y="47995"/>
                      </a:lnTo>
                      <a:cubicBezTo>
                        <a:pt x="0" y="32675"/>
                        <a:pt x="9523" y="18977"/>
                        <a:pt x="23872" y="13620"/>
                      </a:cubicBezTo>
                      <a:lnTo>
                        <a:pt x="23872" y="0"/>
                      </a:lnTo>
                      <a:lnTo>
                        <a:pt x="49820" y="0"/>
                      </a:lnTo>
                      <a:lnTo>
                        <a:pt x="49820" y="13620"/>
                      </a:lnTo>
                      <a:cubicBezTo>
                        <a:pt x="63028" y="18471"/>
                        <a:pt x="72265" y="30483"/>
                        <a:pt x="73563" y="44493"/>
                      </a:cubicBezTo>
                      <a:cubicBezTo>
                        <a:pt x="73537" y="45660"/>
                        <a:pt x="73459" y="46827"/>
                        <a:pt x="73303" y="47995"/>
                      </a:cubicBez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0" name="Freeform 489">
                  <a:extLst>
                    <a:ext uri="{FF2B5EF4-FFF2-40B4-BE49-F238E27FC236}">
                      <a16:creationId xmlns:a16="http://schemas.microsoft.com/office/drawing/2014/main" id="{78E09025-541C-9045-ACEF-4A7C8EA1405A}"/>
                    </a:ext>
                  </a:extLst>
                </p:cNvPr>
                <p:cNvSpPr/>
                <p:nvPr/>
              </p:nvSpPr>
              <p:spPr>
                <a:xfrm>
                  <a:off x="3457085" y="3596202"/>
                  <a:ext cx="36457" cy="19846"/>
                </a:xfrm>
                <a:custGeom>
                  <a:avLst/>
                  <a:gdLst>
                    <a:gd name="connsiteX0" fmla="*/ 0 w 36457"/>
                    <a:gd name="connsiteY0" fmla="*/ 0 h 19846"/>
                    <a:gd name="connsiteX1" fmla="*/ 36457 w 36457"/>
                    <a:gd name="connsiteY1" fmla="*/ 0 h 19846"/>
                    <a:gd name="connsiteX2" fmla="*/ 36457 w 36457"/>
                    <a:gd name="connsiteY2" fmla="*/ 19846 h 19846"/>
                    <a:gd name="connsiteX3" fmla="*/ 0 w 36457"/>
                    <a:gd name="connsiteY3" fmla="*/ 19846 h 19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57" h="19846">
                      <a:moveTo>
                        <a:pt x="0" y="0"/>
                      </a:moveTo>
                      <a:lnTo>
                        <a:pt x="36457" y="0"/>
                      </a:lnTo>
                      <a:lnTo>
                        <a:pt x="36457" y="19846"/>
                      </a:lnTo>
                      <a:lnTo>
                        <a:pt x="0" y="19846"/>
                      </a:ln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1" name="Freeform 490">
                  <a:extLst>
                    <a:ext uri="{FF2B5EF4-FFF2-40B4-BE49-F238E27FC236}">
                      <a16:creationId xmlns:a16="http://schemas.microsoft.com/office/drawing/2014/main" id="{57D02977-CA63-3D45-AB6E-452C4E153B45}"/>
                    </a:ext>
                  </a:extLst>
                </p:cNvPr>
                <p:cNvSpPr/>
                <p:nvPr/>
              </p:nvSpPr>
              <p:spPr>
                <a:xfrm>
                  <a:off x="3457085" y="3592570"/>
                  <a:ext cx="6097" cy="23737"/>
                </a:xfrm>
                <a:custGeom>
                  <a:avLst/>
                  <a:gdLst>
                    <a:gd name="connsiteX0" fmla="*/ 0 w 6097"/>
                    <a:gd name="connsiteY0" fmla="*/ 0 h 23737"/>
                    <a:gd name="connsiteX1" fmla="*/ 6098 w 6097"/>
                    <a:gd name="connsiteY1" fmla="*/ 0 h 23737"/>
                    <a:gd name="connsiteX2" fmla="*/ 6098 w 6097"/>
                    <a:gd name="connsiteY2" fmla="*/ 23738 h 23737"/>
                    <a:gd name="connsiteX3" fmla="*/ 0 w 6097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97" h="23737">
                      <a:moveTo>
                        <a:pt x="0" y="0"/>
                      </a:moveTo>
                      <a:lnTo>
                        <a:pt x="6098" y="0"/>
                      </a:lnTo>
                      <a:lnTo>
                        <a:pt x="609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2" name="Freeform 491">
                  <a:extLst>
                    <a:ext uri="{FF2B5EF4-FFF2-40B4-BE49-F238E27FC236}">
                      <a16:creationId xmlns:a16="http://schemas.microsoft.com/office/drawing/2014/main" id="{EA78089A-2806-D842-892A-C87FBC6A0960}"/>
                    </a:ext>
                  </a:extLst>
                </p:cNvPr>
                <p:cNvSpPr/>
                <p:nvPr/>
              </p:nvSpPr>
              <p:spPr>
                <a:xfrm>
                  <a:off x="3467204" y="3592570"/>
                  <a:ext cx="5968" cy="23737"/>
                </a:xfrm>
                <a:custGeom>
                  <a:avLst/>
                  <a:gdLst>
                    <a:gd name="connsiteX0" fmla="*/ 0 w 5968"/>
                    <a:gd name="connsiteY0" fmla="*/ 0 h 23737"/>
                    <a:gd name="connsiteX1" fmla="*/ 5968 w 5968"/>
                    <a:gd name="connsiteY1" fmla="*/ 0 h 23737"/>
                    <a:gd name="connsiteX2" fmla="*/ 5968 w 5968"/>
                    <a:gd name="connsiteY2" fmla="*/ 23738 h 23737"/>
                    <a:gd name="connsiteX3" fmla="*/ 0 w 5968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68" h="23737">
                      <a:moveTo>
                        <a:pt x="0" y="0"/>
                      </a:moveTo>
                      <a:lnTo>
                        <a:pt x="5968" y="0"/>
                      </a:lnTo>
                      <a:lnTo>
                        <a:pt x="596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3" name="Freeform 492">
                  <a:extLst>
                    <a:ext uri="{FF2B5EF4-FFF2-40B4-BE49-F238E27FC236}">
                      <a16:creationId xmlns:a16="http://schemas.microsoft.com/office/drawing/2014/main" id="{A5DBEE16-47F7-B640-BB38-11A1C38A4A8F}"/>
                    </a:ext>
                  </a:extLst>
                </p:cNvPr>
                <p:cNvSpPr/>
                <p:nvPr/>
              </p:nvSpPr>
              <p:spPr>
                <a:xfrm>
                  <a:off x="3477324" y="3592570"/>
                  <a:ext cx="6097" cy="23737"/>
                </a:xfrm>
                <a:custGeom>
                  <a:avLst/>
                  <a:gdLst>
                    <a:gd name="connsiteX0" fmla="*/ 0 w 6097"/>
                    <a:gd name="connsiteY0" fmla="*/ 0 h 23737"/>
                    <a:gd name="connsiteX1" fmla="*/ 6098 w 6097"/>
                    <a:gd name="connsiteY1" fmla="*/ 0 h 23737"/>
                    <a:gd name="connsiteX2" fmla="*/ 6098 w 6097"/>
                    <a:gd name="connsiteY2" fmla="*/ 23738 h 23737"/>
                    <a:gd name="connsiteX3" fmla="*/ 0 w 6097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97" h="23737">
                      <a:moveTo>
                        <a:pt x="0" y="0"/>
                      </a:moveTo>
                      <a:lnTo>
                        <a:pt x="6098" y="0"/>
                      </a:lnTo>
                      <a:lnTo>
                        <a:pt x="609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4" name="Freeform 493">
                  <a:extLst>
                    <a:ext uri="{FF2B5EF4-FFF2-40B4-BE49-F238E27FC236}">
                      <a16:creationId xmlns:a16="http://schemas.microsoft.com/office/drawing/2014/main" id="{00BAF944-FDF9-6A43-B4E6-78FABCB1666D}"/>
                    </a:ext>
                  </a:extLst>
                </p:cNvPr>
                <p:cNvSpPr/>
                <p:nvPr/>
              </p:nvSpPr>
              <p:spPr>
                <a:xfrm>
                  <a:off x="3487574" y="3592570"/>
                  <a:ext cx="6097" cy="23737"/>
                </a:xfrm>
                <a:custGeom>
                  <a:avLst/>
                  <a:gdLst>
                    <a:gd name="connsiteX0" fmla="*/ 0 w 6097"/>
                    <a:gd name="connsiteY0" fmla="*/ 0 h 23737"/>
                    <a:gd name="connsiteX1" fmla="*/ 6098 w 6097"/>
                    <a:gd name="connsiteY1" fmla="*/ 0 h 23737"/>
                    <a:gd name="connsiteX2" fmla="*/ 6098 w 6097"/>
                    <a:gd name="connsiteY2" fmla="*/ 23738 h 23737"/>
                    <a:gd name="connsiteX3" fmla="*/ 0 w 6097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97" h="23737">
                      <a:moveTo>
                        <a:pt x="0" y="0"/>
                      </a:moveTo>
                      <a:lnTo>
                        <a:pt x="6098" y="0"/>
                      </a:lnTo>
                      <a:lnTo>
                        <a:pt x="609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5" name="Freeform 494">
                  <a:extLst>
                    <a:ext uri="{FF2B5EF4-FFF2-40B4-BE49-F238E27FC236}">
                      <a16:creationId xmlns:a16="http://schemas.microsoft.com/office/drawing/2014/main" id="{536A8E84-36AF-0D47-AA9D-B060315E4418}"/>
                    </a:ext>
                  </a:extLst>
                </p:cNvPr>
                <p:cNvSpPr/>
                <p:nvPr/>
              </p:nvSpPr>
              <p:spPr>
                <a:xfrm>
                  <a:off x="3448649" y="3648218"/>
                  <a:ext cx="8435" cy="101178"/>
                </a:xfrm>
                <a:custGeom>
                  <a:avLst/>
                  <a:gdLst>
                    <a:gd name="connsiteX0" fmla="*/ 8436 w 8435"/>
                    <a:gd name="connsiteY0" fmla="*/ 96898 h 101178"/>
                    <a:gd name="connsiteX1" fmla="*/ 4154 w 8435"/>
                    <a:gd name="connsiteY1" fmla="*/ 101178 h 101178"/>
                    <a:gd name="connsiteX2" fmla="*/ 4154 w 8435"/>
                    <a:gd name="connsiteY2" fmla="*/ 101178 h 101178"/>
                    <a:gd name="connsiteX3" fmla="*/ 2 w 8435"/>
                    <a:gd name="connsiteY3" fmla="*/ 97027 h 101178"/>
                    <a:gd name="connsiteX4" fmla="*/ 2 w 8435"/>
                    <a:gd name="connsiteY4" fmla="*/ 96898 h 101178"/>
                    <a:gd name="connsiteX5" fmla="*/ 2 w 8435"/>
                    <a:gd name="connsiteY5" fmla="*/ 4281 h 101178"/>
                    <a:gd name="connsiteX6" fmla="*/ 4024 w 8435"/>
                    <a:gd name="connsiteY6" fmla="*/ 0 h 101178"/>
                    <a:gd name="connsiteX7" fmla="*/ 4154 w 8435"/>
                    <a:gd name="connsiteY7" fmla="*/ 0 h 101178"/>
                    <a:gd name="connsiteX8" fmla="*/ 4154 w 8435"/>
                    <a:gd name="connsiteY8" fmla="*/ 0 h 101178"/>
                    <a:gd name="connsiteX9" fmla="*/ 8436 w 8435"/>
                    <a:gd name="connsiteY9" fmla="*/ 4281 h 101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435" h="101178">
                      <a:moveTo>
                        <a:pt x="8436" y="96898"/>
                      </a:moveTo>
                      <a:cubicBezTo>
                        <a:pt x="8436" y="99258"/>
                        <a:pt x="6515" y="101178"/>
                        <a:pt x="4154" y="101178"/>
                      </a:cubicBezTo>
                      <a:lnTo>
                        <a:pt x="4154" y="101178"/>
                      </a:lnTo>
                      <a:cubicBezTo>
                        <a:pt x="1858" y="101178"/>
                        <a:pt x="2" y="99323"/>
                        <a:pt x="2" y="97027"/>
                      </a:cubicBezTo>
                      <a:cubicBezTo>
                        <a:pt x="2" y="96988"/>
                        <a:pt x="2" y="96937"/>
                        <a:pt x="2" y="96898"/>
                      </a:cubicBezTo>
                      <a:lnTo>
                        <a:pt x="2" y="4281"/>
                      </a:lnTo>
                      <a:cubicBezTo>
                        <a:pt x="-75" y="1985"/>
                        <a:pt x="1728" y="78"/>
                        <a:pt x="4024" y="0"/>
                      </a:cubicBezTo>
                      <a:cubicBezTo>
                        <a:pt x="4063" y="0"/>
                        <a:pt x="4115" y="0"/>
                        <a:pt x="4154" y="0"/>
                      </a:cubicBezTo>
                      <a:lnTo>
                        <a:pt x="4154" y="0"/>
                      </a:lnTo>
                      <a:cubicBezTo>
                        <a:pt x="6515" y="0"/>
                        <a:pt x="8436" y="1920"/>
                        <a:pt x="8436" y="4281"/>
                      </a:cubicBez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6" name="Freeform 495">
                  <a:extLst>
                    <a:ext uri="{FF2B5EF4-FFF2-40B4-BE49-F238E27FC236}">
                      <a16:creationId xmlns:a16="http://schemas.microsoft.com/office/drawing/2014/main" id="{9BCADE0D-66A5-B44B-B9C6-52C2D8A94022}"/>
                    </a:ext>
                  </a:extLst>
                </p:cNvPr>
                <p:cNvSpPr/>
                <p:nvPr/>
              </p:nvSpPr>
              <p:spPr>
                <a:xfrm>
                  <a:off x="3468800" y="3658725"/>
                  <a:ext cx="43343" cy="60836"/>
                </a:xfrm>
                <a:custGeom>
                  <a:avLst/>
                  <a:gdLst>
                    <a:gd name="connsiteX0" fmla="*/ 43295 w 43343"/>
                    <a:gd name="connsiteY0" fmla="*/ 3502 h 60836"/>
                    <a:gd name="connsiteX1" fmla="*/ 43295 w 43343"/>
                    <a:gd name="connsiteY1" fmla="*/ 60836 h 60836"/>
                    <a:gd name="connsiteX2" fmla="*/ 30321 w 43343"/>
                    <a:gd name="connsiteY2" fmla="*/ 60836 h 60836"/>
                    <a:gd name="connsiteX3" fmla="*/ 0 w 43343"/>
                    <a:gd name="connsiteY3" fmla="*/ 30185 h 60836"/>
                    <a:gd name="connsiteX4" fmla="*/ 8784 w 43343"/>
                    <a:gd name="connsiteY4" fmla="*/ 8950 h 60836"/>
                    <a:gd name="connsiteX5" fmla="*/ 30321 w 43343"/>
                    <a:gd name="connsiteY5" fmla="*/ 0 h 60836"/>
                    <a:gd name="connsiteX6" fmla="*/ 43295 w 43343"/>
                    <a:gd name="connsiteY6" fmla="*/ 0 h 60836"/>
                    <a:gd name="connsiteX7" fmla="*/ 43295 w 43343"/>
                    <a:gd name="connsiteY7" fmla="*/ 3502 h 60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343" h="60836">
                      <a:moveTo>
                        <a:pt x="43295" y="3502"/>
                      </a:moveTo>
                      <a:lnTo>
                        <a:pt x="43295" y="60836"/>
                      </a:lnTo>
                      <a:lnTo>
                        <a:pt x="30321" y="60836"/>
                      </a:lnTo>
                      <a:cubicBezTo>
                        <a:pt x="13480" y="60746"/>
                        <a:pt x="-90" y="47022"/>
                        <a:pt x="0" y="30185"/>
                      </a:cubicBezTo>
                      <a:cubicBezTo>
                        <a:pt x="52" y="22233"/>
                        <a:pt x="3205" y="14606"/>
                        <a:pt x="8784" y="8950"/>
                      </a:cubicBezTo>
                      <a:cubicBezTo>
                        <a:pt x="14518" y="3282"/>
                        <a:pt x="22251" y="65"/>
                        <a:pt x="30321" y="0"/>
                      </a:cubicBezTo>
                      <a:lnTo>
                        <a:pt x="43295" y="0"/>
                      </a:lnTo>
                      <a:cubicBezTo>
                        <a:pt x="43360" y="1167"/>
                        <a:pt x="43360" y="2335"/>
                        <a:pt x="43295" y="3502"/>
                      </a:cubicBez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7" name="Freeform 496">
                  <a:extLst>
                    <a:ext uri="{FF2B5EF4-FFF2-40B4-BE49-F238E27FC236}">
                      <a16:creationId xmlns:a16="http://schemas.microsoft.com/office/drawing/2014/main" id="{EA859646-68F2-2947-B80C-CD08C1CF781B}"/>
                    </a:ext>
                  </a:extLst>
                </p:cNvPr>
                <p:cNvSpPr/>
                <p:nvPr/>
              </p:nvSpPr>
              <p:spPr>
                <a:xfrm>
                  <a:off x="3569440" y="3574409"/>
                  <a:ext cx="14272" cy="38656"/>
                </a:xfrm>
                <a:custGeom>
                  <a:avLst/>
                  <a:gdLst>
                    <a:gd name="connsiteX0" fmla="*/ 14271 w 14272"/>
                    <a:gd name="connsiteY0" fmla="*/ 31522 h 38656"/>
                    <a:gd name="connsiteX1" fmla="*/ 7395 w 14272"/>
                    <a:gd name="connsiteY1" fmla="*/ 38657 h 38656"/>
                    <a:gd name="connsiteX2" fmla="*/ 7136 w 14272"/>
                    <a:gd name="connsiteY2" fmla="*/ 38657 h 38656"/>
                    <a:gd name="connsiteX3" fmla="*/ 7136 w 14272"/>
                    <a:gd name="connsiteY3" fmla="*/ 38657 h 38656"/>
                    <a:gd name="connsiteX4" fmla="*/ 0 w 14272"/>
                    <a:gd name="connsiteY4" fmla="*/ 31522 h 38656"/>
                    <a:gd name="connsiteX5" fmla="*/ 0 w 14272"/>
                    <a:gd name="connsiteY5" fmla="*/ 7136 h 38656"/>
                    <a:gd name="connsiteX6" fmla="*/ 7136 w 14272"/>
                    <a:gd name="connsiteY6" fmla="*/ 1 h 38656"/>
                    <a:gd name="connsiteX7" fmla="*/ 7136 w 14272"/>
                    <a:gd name="connsiteY7" fmla="*/ 1 h 38656"/>
                    <a:gd name="connsiteX8" fmla="*/ 14271 w 14272"/>
                    <a:gd name="connsiteY8" fmla="*/ 6876 h 38656"/>
                    <a:gd name="connsiteX9" fmla="*/ 14271 w 14272"/>
                    <a:gd name="connsiteY9" fmla="*/ 7136 h 38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72" h="38656">
                      <a:moveTo>
                        <a:pt x="14271" y="31522"/>
                      </a:moveTo>
                      <a:cubicBezTo>
                        <a:pt x="14349" y="35388"/>
                        <a:pt x="11262" y="38579"/>
                        <a:pt x="7395" y="38657"/>
                      </a:cubicBezTo>
                      <a:cubicBezTo>
                        <a:pt x="7304" y="38657"/>
                        <a:pt x="7227" y="38657"/>
                        <a:pt x="7136" y="38657"/>
                      </a:cubicBezTo>
                      <a:lnTo>
                        <a:pt x="7136" y="38657"/>
                      </a:lnTo>
                      <a:cubicBezTo>
                        <a:pt x="3192" y="38657"/>
                        <a:pt x="0" y="35466"/>
                        <a:pt x="0" y="31522"/>
                      </a:cubicBezTo>
                      <a:lnTo>
                        <a:pt x="0" y="7136"/>
                      </a:lnTo>
                      <a:cubicBezTo>
                        <a:pt x="0" y="3192"/>
                        <a:pt x="3192" y="1"/>
                        <a:pt x="7136" y="1"/>
                      </a:cubicBezTo>
                      <a:lnTo>
                        <a:pt x="7136" y="1"/>
                      </a:lnTo>
                      <a:cubicBezTo>
                        <a:pt x="11002" y="-77"/>
                        <a:pt x="14194" y="3011"/>
                        <a:pt x="14271" y="6876"/>
                      </a:cubicBezTo>
                      <a:cubicBezTo>
                        <a:pt x="14271" y="6967"/>
                        <a:pt x="14271" y="7045"/>
                        <a:pt x="14271" y="7136"/>
                      </a:cubicBez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8" name="Freeform 497">
                  <a:extLst>
                    <a:ext uri="{FF2B5EF4-FFF2-40B4-BE49-F238E27FC236}">
                      <a16:creationId xmlns:a16="http://schemas.microsoft.com/office/drawing/2014/main" id="{039FDD8C-A717-B046-B6B6-84915295D6CA}"/>
                    </a:ext>
                  </a:extLst>
                </p:cNvPr>
                <p:cNvSpPr/>
                <p:nvPr/>
              </p:nvSpPr>
              <p:spPr>
                <a:xfrm>
                  <a:off x="3539729" y="3614233"/>
                  <a:ext cx="73741" cy="141779"/>
                </a:xfrm>
                <a:custGeom>
                  <a:avLst/>
                  <a:gdLst>
                    <a:gd name="connsiteX0" fmla="*/ 73693 w 73741"/>
                    <a:gd name="connsiteY0" fmla="*/ 47995 h 141779"/>
                    <a:gd name="connsiteX1" fmla="*/ 73693 w 73741"/>
                    <a:gd name="connsiteY1" fmla="*/ 141779 h 141779"/>
                    <a:gd name="connsiteX2" fmla="*/ 0 w 73741"/>
                    <a:gd name="connsiteY2" fmla="*/ 141779 h 141779"/>
                    <a:gd name="connsiteX3" fmla="*/ 0 w 73741"/>
                    <a:gd name="connsiteY3" fmla="*/ 47995 h 141779"/>
                    <a:gd name="connsiteX4" fmla="*/ 24002 w 73741"/>
                    <a:gd name="connsiteY4" fmla="*/ 13620 h 141779"/>
                    <a:gd name="connsiteX5" fmla="*/ 24002 w 73741"/>
                    <a:gd name="connsiteY5" fmla="*/ 0 h 141779"/>
                    <a:gd name="connsiteX6" fmla="*/ 49950 w 73741"/>
                    <a:gd name="connsiteY6" fmla="*/ 0 h 141779"/>
                    <a:gd name="connsiteX7" fmla="*/ 49950 w 73741"/>
                    <a:gd name="connsiteY7" fmla="*/ 13620 h 141779"/>
                    <a:gd name="connsiteX8" fmla="*/ 73693 w 73741"/>
                    <a:gd name="connsiteY8" fmla="*/ 44493 h 141779"/>
                    <a:gd name="connsiteX9" fmla="*/ 73693 w 73741"/>
                    <a:gd name="connsiteY9" fmla="*/ 47995 h 141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3741" h="141779">
                      <a:moveTo>
                        <a:pt x="73693" y="47995"/>
                      </a:moveTo>
                      <a:lnTo>
                        <a:pt x="73693" y="141779"/>
                      </a:lnTo>
                      <a:lnTo>
                        <a:pt x="0" y="141779"/>
                      </a:lnTo>
                      <a:lnTo>
                        <a:pt x="0" y="47995"/>
                      </a:lnTo>
                      <a:cubicBezTo>
                        <a:pt x="-13" y="32637"/>
                        <a:pt x="9575" y="18900"/>
                        <a:pt x="24002" y="13620"/>
                      </a:cubicBezTo>
                      <a:lnTo>
                        <a:pt x="24002" y="0"/>
                      </a:lnTo>
                      <a:lnTo>
                        <a:pt x="49950" y="0"/>
                      </a:lnTo>
                      <a:lnTo>
                        <a:pt x="49950" y="13620"/>
                      </a:lnTo>
                      <a:cubicBezTo>
                        <a:pt x="63106" y="18549"/>
                        <a:pt x="72304" y="30522"/>
                        <a:pt x="73693" y="44493"/>
                      </a:cubicBezTo>
                      <a:cubicBezTo>
                        <a:pt x="73757" y="45660"/>
                        <a:pt x="73757" y="46827"/>
                        <a:pt x="73693" y="47995"/>
                      </a:cubicBez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9" name="Freeform 498">
                  <a:extLst>
                    <a:ext uri="{FF2B5EF4-FFF2-40B4-BE49-F238E27FC236}">
                      <a16:creationId xmlns:a16="http://schemas.microsoft.com/office/drawing/2014/main" id="{4DF001B0-045F-6E4F-BB75-7830BCA2E31E}"/>
                    </a:ext>
                  </a:extLst>
                </p:cNvPr>
                <p:cNvSpPr/>
                <p:nvPr/>
              </p:nvSpPr>
              <p:spPr>
                <a:xfrm>
                  <a:off x="3558412" y="3596202"/>
                  <a:ext cx="36457" cy="19846"/>
                </a:xfrm>
                <a:custGeom>
                  <a:avLst/>
                  <a:gdLst>
                    <a:gd name="connsiteX0" fmla="*/ 0 w 36457"/>
                    <a:gd name="connsiteY0" fmla="*/ 0 h 19846"/>
                    <a:gd name="connsiteX1" fmla="*/ 36457 w 36457"/>
                    <a:gd name="connsiteY1" fmla="*/ 0 h 19846"/>
                    <a:gd name="connsiteX2" fmla="*/ 36457 w 36457"/>
                    <a:gd name="connsiteY2" fmla="*/ 19846 h 19846"/>
                    <a:gd name="connsiteX3" fmla="*/ 0 w 36457"/>
                    <a:gd name="connsiteY3" fmla="*/ 19846 h 19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57" h="19846">
                      <a:moveTo>
                        <a:pt x="0" y="0"/>
                      </a:moveTo>
                      <a:lnTo>
                        <a:pt x="36457" y="0"/>
                      </a:lnTo>
                      <a:lnTo>
                        <a:pt x="36457" y="19846"/>
                      </a:lnTo>
                      <a:lnTo>
                        <a:pt x="0" y="19846"/>
                      </a:ln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0" name="Freeform 499">
                  <a:extLst>
                    <a:ext uri="{FF2B5EF4-FFF2-40B4-BE49-F238E27FC236}">
                      <a16:creationId xmlns:a16="http://schemas.microsoft.com/office/drawing/2014/main" id="{0BE003B5-4C69-654A-B766-CCF77D4A1265}"/>
                    </a:ext>
                  </a:extLst>
                </p:cNvPr>
                <p:cNvSpPr/>
                <p:nvPr/>
              </p:nvSpPr>
              <p:spPr>
                <a:xfrm>
                  <a:off x="3558412" y="3592570"/>
                  <a:ext cx="6097" cy="23737"/>
                </a:xfrm>
                <a:custGeom>
                  <a:avLst/>
                  <a:gdLst>
                    <a:gd name="connsiteX0" fmla="*/ 0 w 6097"/>
                    <a:gd name="connsiteY0" fmla="*/ 0 h 23737"/>
                    <a:gd name="connsiteX1" fmla="*/ 6098 w 6097"/>
                    <a:gd name="connsiteY1" fmla="*/ 0 h 23737"/>
                    <a:gd name="connsiteX2" fmla="*/ 6098 w 6097"/>
                    <a:gd name="connsiteY2" fmla="*/ 23738 h 23737"/>
                    <a:gd name="connsiteX3" fmla="*/ 0 w 6097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97" h="23737">
                      <a:moveTo>
                        <a:pt x="0" y="0"/>
                      </a:moveTo>
                      <a:lnTo>
                        <a:pt x="6098" y="0"/>
                      </a:lnTo>
                      <a:lnTo>
                        <a:pt x="609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1" name="Freeform 500">
                  <a:extLst>
                    <a:ext uri="{FF2B5EF4-FFF2-40B4-BE49-F238E27FC236}">
                      <a16:creationId xmlns:a16="http://schemas.microsoft.com/office/drawing/2014/main" id="{A5FAD0BD-7C24-2545-83D9-A999E2D538B8}"/>
                    </a:ext>
                  </a:extLst>
                </p:cNvPr>
                <p:cNvSpPr/>
                <p:nvPr/>
              </p:nvSpPr>
              <p:spPr>
                <a:xfrm>
                  <a:off x="3568532" y="3592570"/>
                  <a:ext cx="5968" cy="23737"/>
                </a:xfrm>
                <a:custGeom>
                  <a:avLst/>
                  <a:gdLst>
                    <a:gd name="connsiteX0" fmla="*/ 0 w 5968"/>
                    <a:gd name="connsiteY0" fmla="*/ 0 h 23737"/>
                    <a:gd name="connsiteX1" fmla="*/ 5968 w 5968"/>
                    <a:gd name="connsiteY1" fmla="*/ 0 h 23737"/>
                    <a:gd name="connsiteX2" fmla="*/ 5968 w 5968"/>
                    <a:gd name="connsiteY2" fmla="*/ 23738 h 23737"/>
                    <a:gd name="connsiteX3" fmla="*/ 0 w 5968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68" h="23737">
                      <a:moveTo>
                        <a:pt x="0" y="0"/>
                      </a:moveTo>
                      <a:lnTo>
                        <a:pt x="5968" y="0"/>
                      </a:lnTo>
                      <a:lnTo>
                        <a:pt x="596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2" name="Freeform 501">
                  <a:extLst>
                    <a:ext uri="{FF2B5EF4-FFF2-40B4-BE49-F238E27FC236}">
                      <a16:creationId xmlns:a16="http://schemas.microsoft.com/office/drawing/2014/main" id="{5D463B2F-E6C4-1B40-9A16-19FCB7C83AE7}"/>
                    </a:ext>
                  </a:extLst>
                </p:cNvPr>
                <p:cNvSpPr/>
                <p:nvPr/>
              </p:nvSpPr>
              <p:spPr>
                <a:xfrm>
                  <a:off x="3578652" y="3592570"/>
                  <a:ext cx="6097" cy="23737"/>
                </a:xfrm>
                <a:custGeom>
                  <a:avLst/>
                  <a:gdLst>
                    <a:gd name="connsiteX0" fmla="*/ 0 w 6097"/>
                    <a:gd name="connsiteY0" fmla="*/ 0 h 23737"/>
                    <a:gd name="connsiteX1" fmla="*/ 6098 w 6097"/>
                    <a:gd name="connsiteY1" fmla="*/ 0 h 23737"/>
                    <a:gd name="connsiteX2" fmla="*/ 6098 w 6097"/>
                    <a:gd name="connsiteY2" fmla="*/ 23738 h 23737"/>
                    <a:gd name="connsiteX3" fmla="*/ 0 w 6097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97" h="23737">
                      <a:moveTo>
                        <a:pt x="0" y="0"/>
                      </a:moveTo>
                      <a:lnTo>
                        <a:pt x="6098" y="0"/>
                      </a:lnTo>
                      <a:lnTo>
                        <a:pt x="609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3" name="Freeform 502">
                  <a:extLst>
                    <a:ext uri="{FF2B5EF4-FFF2-40B4-BE49-F238E27FC236}">
                      <a16:creationId xmlns:a16="http://schemas.microsoft.com/office/drawing/2014/main" id="{F1D9F3ED-F981-3F4C-A282-16E68EC14588}"/>
                    </a:ext>
                  </a:extLst>
                </p:cNvPr>
                <p:cNvSpPr/>
                <p:nvPr/>
              </p:nvSpPr>
              <p:spPr>
                <a:xfrm>
                  <a:off x="3588771" y="3592570"/>
                  <a:ext cx="6097" cy="23737"/>
                </a:xfrm>
                <a:custGeom>
                  <a:avLst/>
                  <a:gdLst>
                    <a:gd name="connsiteX0" fmla="*/ 0 w 6097"/>
                    <a:gd name="connsiteY0" fmla="*/ 0 h 23737"/>
                    <a:gd name="connsiteX1" fmla="*/ 6098 w 6097"/>
                    <a:gd name="connsiteY1" fmla="*/ 0 h 23737"/>
                    <a:gd name="connsiteX2" fmla="*/ 6098 w 6097"/>
                    <a:gd name="connsiteY2" fmla="*/ 23738 h 23737"/>
                    <a:gd name="connsiteX3" fmla="*/ 0 w 6097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97" h="23737">
                      <a:moveTo>
                        <a:pt x="0" y="0"/>
                      </a:moveTo>
                      <a:lnTo>
                        <a:pt x="6098" y="0"/>
                      </a:lnTo>
                      <a:lnTo>
                        <a:pt x="609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4" name="Freeform 503">
                  <a:extLst>
                    <a:ext uri="{FF2B5EF4-FFF2-40B4-BE49-F238E27FC236}">
                      <a16:creationId xmlns:a16="http://schemas.microsoft.com/office/drawing/2014/main" id="{7E33CF92-07BF-994E-9D40-494024E32F4F}"/>
                    </a:ext>
                  </a:extLst>
                </p:cNvPr>
                <p:cNvSpPr/>
                <p:nvPr/>
              </p:nvSpPr>
              <p:spPr>
                <a:xfrm>
                  <a:off x="3549849" y="3648218"/>
                  <a:ext cx="8562" cy="101178"/>
                </a:xfrm>
                <a:custGeom>
                  <a:avLst/>
                  <a:gdLst>
                    <a:gd name="connsiteX0" fmla="*/ 8563 w 8562"/>
                    <a:gd name="connsiteY0" fmla="*/ 96898 h 101178"/>
                    <a:gd name="connsiteX1" fmla="*/ 4281 w 8562"/>
                    <a:gd name="connsiteY1" fmla="*/ 101178 h 101178"/>
                    <a:gd name="connsiteX2" fmla="*/ 4281 w 8562"/>
                    <a:gd name="connsiteY2" fmla="*/ 101178 h 101178"/>
                    <a:gd name="connsiteX3" fmla="*/ 0 w 8562"/>
                    <a:gd name="connsiteY3" fmla="*/ 96898 h 101178"/>
                    <a:gd name="connsiteX4" fmla="*/ 0 w 8562"/>
                    <a:gd name="connsiteY4" fmla="*/ 4281 h 101178"/>
                    <a:gd name="connsiteX5" fmla="*/ 4281 w 8562"/>
                    <a:gd name="connsiteY5" fmla="*/ 0 h 101178"/>
                    <a:gd name="connsiteX6" fmla="*/ 4281 w 8562"/>
                    <a:gd name="connsiteY6" fmla="*/ 0 h 101178"/>
                    <a:gd name="connsiteX7" fmla="*/ 8563 w 8562"/>
                    <a:gd name="connsiteY7" fmla="*/ 4281 h 101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562" h="101178">
                      <a:moveTo>
                        <a:pt x="8563" y="96898"/>
                      </a:moveTo>
                      <a:cubicBezTo>
                        <a:pt x="8563" y="99258"/>
                        <a:pt x="6643" y="101178"/>
                        <a:pt x="4281" y="101178"/>
                      </a:cubicBezTo>
                      <a:lnTo>
                        <a:pt x="4281" y="101178"/>
                      </a:lnTo>
                      <a:cubicBezTo>
                        <a:pt x="1920" y="101178"/>
                        <a:pt x="0" y="99258"/>
                        <a:pt x="0" y="96898"/>
                      </a:cubicBezTo>
                      <a:lnTo>
                        <a:pt x="0" y="4281"/>
                      </a:lnTo>
                      <a:cubicBezTo>
                        <a:pt x="0" y="1920"/>
                        <a:pt x="1920" y="0"/>
                        <a:pt x="4281" y="0"/>
                      </a:cubicBezTo>
                      <a:lnTo>
                        <a:pt x="4281" y="0"/>
                      </a:lnTo>
                      <a:cubicBezTo>
                        <a:pt x="6643" y="0"/>
                        <a:pt x="8563" y="1920"/>
                        <a:pt x="8563" y="4281"/>
                      </a:cubicBez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5" name="Freeform 504">
                  <a:extLst>
                    <a:ext uri="{FF2B5EF4-FFF2-40B4-BE49-F238E27FC236}">
                      <a16:creationId xmlns:a16="http://schemas.microsoft.com/office/drawing/2014/main" id="{BB796E9D-E375-B24F-8D0E-A73581ACED66}"/>
                    </a:ext>
                  </a:extLst>
                </p:cNvPr>
                <p:cNvSpPr/>
                <p:nvPr/>
              </p:nvSpPr>
              <p:spPr>
                <a:xfrm>
                  <a:off x="3569959" y="3658725"/>
                  <a:ext cx="43511" cy="60836"/>
                </a:xfrm>
                <a:custGeom>
                  <a:avLst/>
                  <a:gdLst>
                    <a:gd name="connsiteX0" fmla="*/ 43463 w 43511"/>
                    <a:gd name="connsiteY0" fmla="*/ 3502 h 60836"/>
                    <a:gd name="connsiteX1" fmla="*/ 43463 w 43511"/>
                    <a:gd name="connsiteY1" fmla="*/ 60836 h 60836"/>
                    <a:gd name="connsiteX2" fmla="*/ 30489 w 43511"/>
                    <a:gd name="connsiteY2" fmla="*/ 60836 h 60836"/>
                    <a:gd name="connsiteX3" fmla="*/ 0 w 43511"/>
                    <a:gd name="connsiteY3" fmla="*/ 30483 h 60836"/>
                    <a:gd name="connsiteX4" fmla="*/ 30489 w 43511"/>
                    <a:gd name="connsiteY4" fmla="*/ 0 h 60836"/>
                    <a:gd name="connsiteX5" fmla="*/ 43463 w 43511"/>
                    <a:gd name="connsiteY5" fmla="*/ 0 h 60836"/>
                    <a:gd name="connsiteX6" fmla="*/ 43463 w 43511"/>
                    <a:gd name="connsiteY6" fmla="*/ 3502 h 60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511" h="60836">
                      <a:moveTo>
                        <a:pt x="43463" y="3502"/>
                      </a:moveTo>
                      <a:lnTo>
                        <a:pt x="43463" y="60836"/>
                      </a:lnTo>
                      <a:lnTo>
                        <a:pt x="30489" y="60836"/>
                      </a:lnTo>
                      <a:cubicBezTo>
                        <a:pt x="13701" y="60836"/>
                        <a:pt x="78" y="47268"/>
                        <a:pt x="0" y="30483"/>
                      </a:cubicBezTo>
                      <a:cubicBezTo>
                        <a:pt x="65" y="13672"/>
                        <a:pt x="13675" y="65"/>
                        <a:pt x="30489" y="0"/>
                      </a:cubicBezTo>
                      <a:lnTo>
                        <a:pt x="43463" y="0"/>
                      </a:lnTo>
                      <a:cubicBezTo>
                        <a:pt x="43528" y="1167"/>
                        <a:pt x="43528" y="2335"/>
                        <a:pt x="43463" y="3502"/>
                      </a:cubicBez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6" name="Freeform 505">
                  <a:extLst>
                    <a:ext uri="{FF2B5EF4-FFF2-40B4-BE49-F238E27FC236}">
                      <a16:creationId xmlns:a16="http://schemas.microsoft.com/office/drawing/2014/main" id="{1DBE9CB7-59B8-AC44-A86D-5D4C265D72B3}"/>
                    </a:ext>
                  </a:extLst>
                </p:cNvPr>
                <p:cNvSpPr/>
                <p:nvPr/>
              </p:nvSpPr>
              <p:spPr>
                <a:xfrm>
                  <a:off x="3671025" y="3574410"/>
                  <a:ext cx="14272" cy="38656"/>
                </a:xfrm>
                <a:custGeom>
                  <a:avLst/>
                  <a:gdLst>
                    <a:gd name="connsiteX0" fmla="*/ 14273 w 14272"/>
                    <a:gd name="connsiteY0" fmla="*/ 31521 h 38656"/>
                    <a:gd name="connsiteX1" fmla="*/ 7137 w 14272"/>
                    <a:gd name="connsiteY1" fmla="*/ 38655 h 38656"/>
                    <a:gd name="connsiteX2" fmla="*/ 7137 w 14272"/>
                    <a:gd name="connsiteY2" fmla="*/ 38655 h 38656"/>
                    <a:gd name="connsiteX3" fmla="*/ 1 w 14272"/>
                    <a:gd name="connsiteY3" fmla="*/ 31780 h 38656"/>
                    <a:gd name="connsiteX4" fmla="*/ 1 w 14272"/>
                    <a:gd name="connsiteY4" fmla="*/ 31521 h 38656"/>
                    <a:gd name="connsiteX5" fmla="*/ 1 w 14272"/>
                    <a:gd name="connsiteY5" fmla="*/ 7134 h 38656"/>
                    <a:gd name="connsiteX6" fmla="*/ 6878 w 14272"/>
                    <a:gd name="connsiteY6" fmla="*/ 0 h 38656"/>
                    <a:gd name="connsiteX7" fmla="*/ 7137 w 14272"/>
                    <a:gd name="connsiteY7" fmla="*/ 0 h 38656"/>
                    <a:gd name="connsiteX8" fmla="*/ 7137 w 14272"/>
                    <a:gd name="connsiteY8" fmla="*/ 0 h 38656"/>
                    <a:gd name="connsiteX9" fmla="*/ 14273 w 14272"/>
                    <a:gd name="connsiteY9" fmla="*/ 7134 h 38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72" h="38656">
                      <a:moveTo>
                        <a:pt x="14273" y="31521"/>
                      </a:moveTo>
                      <a:cubicBezTo>
                        <a:pt x="14273" y="35464"/>
                        <a:pt x="11081" y="38655"/>
                        <a:pt x="7137" y="38655"/>
                      </a:cubicBezTo>
                      <a:lnTo>
                        <a:pt x="7137" y="38655"/>
                      </a:lnTo>
                      <a:cubicBezTo>
                        <a:pt x="3271" y="38733"/>
                        <a:pt x="79" y="35646"/>
                        <a:pt x="1" y="31780"/>
                      </a:cubicBezTo>
                      <a:cubicBezTo>
                        <a:pt x="1" y="31689"/>
                        <a:pt x="1" y="31612"/>
                        <a:pt x="1" y="31521"/>
                      </a:cubicBezTo>
                      <a:lnTo>
                        <a:pt x="1" y="7134"/>
                      </a:lnTo>
                      <a:cubicBezTo>
                        <a:pt x="-76" y="3269"/>
                        <a:pt x="3011" y="78"/>
                        <a:pt x="6878" y="0"/>
                      </a:cubicBezTo>
                      <a:cubicBezTo>
                        <a:pt x="6968" y="0"/>
                        <a:pt x="7046" y="0"/>
                        <a:pt x="7137" y="0"/>
                      </a:cubicBezTo>
                      <a:lnTo>
                        <a:pt x="7137" y="0"/>
                      </a:lnTo>
                      <a:cubicBezTo>
                        <a:pt x="11081" y="0"/>
                        <a:pt x="14273" y="3191"/>
                        <a:pt x="14273" y="7134"/>
                      </a:cubicBez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7" name="Freeform 506">
                  <a:extLst>
                    <a:ext uri="{FF2B5EF4-FFF2-40B4-BE49-F238E27FC236}">
                      <a16:creationId xmlns:a16="http://schemas.microsoft.com/office/drawing/2014/main" id="{B3A51707-FB77-8643-B782-C1B32909B89A}"/>
                    </a:ext>
                  </a:extLst>
                </p:cNvPr>
                <p:cNvSpPr/>
                <p:nvPr/>
              </p:nvSpPr>
              <p:spPr>
                <a:xfrm>
                  <a:off x="3641057" y="3614233"/>
                  <a:ext cx="73699" cy="141779"/>
                </a:xfrm>
                <a:custGeom>
                  <a:avLst/>
                  <a:gdLst>
                    <a:gd name="connsiteX0" fmla="*/ 73693 w 73699"/>
                    <a:gd name="connsiteY0" fmla="*/ 47995 h 141779"/>
                    <a:gd name="connsiteX1" fmla="*/ 73693 w 73699"/>
                    <a:gd name="connsiteY1" fmla="*/ 141779 h 141779"/>
                    <a:gd name="connsiteX2" fmla="*/ 0 w 73699"/>
                    <a:gd name="connsiteY2" fmla="*/ 141779 h 141779"/>
                    <a:gd name="connsiteX3" fmla="*/ 0 w 73699"/>
                    <a:gd name="connsiteY3" fmla="*/ 47995 h 141779"/>
                    <a:gd name="connsiteX4" fmla="*/ 23872 w 73699"/>
                    <a:gd name="connsiteY4" fmla="*/ 13620 h 141779"/>
                    <a:gd name="connsiteX5" fmla="*/ 23872 w 73699"/>
                    <a:gd name="connsiteY5" fmla="*/ 0 h 141779"/>
                    <a:gd name="connsiteX6" fmla="*/ 49820 w 73699"/>
                    <a:gd name="connsiteY6" fmla="*/ 0 h 141779"/>
                    <a:gd name="connsiteX7" fmla="*/ 49820 w 73699"/>
                    <a:gd name="connsiteY7" fmla="*/ 13620 h 141779"/>
                    <a:gd name="connsiteX8" fmla="*/ 73563 w 73699"/>
                    <a:gd name="connsiteY8" fmla="*/ 44493 h 141779"/>
                    <a:gd name="connsiteX9" fmla="*/ 73693 w 73699"/>
                    <a:gd name="connsiteY9" fmla="*/ 47995 h 141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3699" h="141779">
                      <a:moveTo>
                        <a:pt x="73693" y="47995"/>
                      </a:moveTo>
                      <a:lnTo>
                        <a:pt x="73693" y="141779"/>
                      </a:lnTo>
                      <a:lnTo>
                        <a:pt x="0" y="141779"/>
                      </a:lnTo>
                      <a:lnTo>
                        <a:pt x="0" y="47995"/>
                      </a:lnTo>
                      <a:cubicBezTo>
                        <a:pt x="0" y="32675"/>
                        <a:pt x="9523" y="18977"/>
                        <a:pt x="23872" y="13620"/>
                      </a:cubicBezTo>
                      <a:lnTo>
                        <a:pt x="23872" y="0"/>
                      </a:lnTo>
                      <a:lnTo>
                        <a:pt x="49820" y="0"/>
                      </a:lnTo>
                      <a:lnTo>
                        <a:pt x="49820" y="13620"/>
                      </a:lnTo>
                      <a:cubicBezTo>
                        <a:pt x="63028" y="18471"/>
                        <a:pt x="72266" y="30483"/>
                        <a:pt x="73563" y="44493"/>
                      </a:cubicBezTo>
                      <a:cubicBezTo>
                        <a:pt x="73667" y="45660"/>
                        <a:pt x="73719" y="46827"/>
                        <a:pt x="73693" y="47995"/>
                      </a:cubicBez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8" name="Freeform 507">
                  <a:extLst>
                    <a:ext uri="{FF2B5EF4-FFF2-40B4-BE49-F238E27FC236}">
                      <a16:creationId xmlns:a16="http://schemas.microsoft.com/office/drawing/2014/main" id="{D9B1672F-8030-874A-AB71-13C6857C1D01}"/>
                    </a:ext>
                  </a:extLst>
                </p:cNvPr>
                <p:cNvSpPr/>
                <p:nvPr/>
              </p:nvSpPr>
              <p:spPr>
                <a:xfrm>
                  <a:off x="3659610" y="3596202"/>
                  <a:ext cx="36457" cy="19846"/>
                </a:xfrm>
                <a:custGeom>
                  <a:avLst/>
                  <a:gdLst>
                    <a:gd name="connsiteX0" fmla="*/ 0 w 36457"/>
                    <a:gd name="connsiteY0" fmla="*/ 0 h 19846"/>
                    <a:gd name="connsiteX1" fmla="*/ 36457 w 36457"/>
                    <a:gd name="connsiteY1" fmla="*/ 0 h 19846"/>
                    <a:gd name="connsiteX2" fmla="*/ 36457 w 36457"/>
                    <a:gd name="connsiteY2" fmla="*/ 19846 h 19846"/>
                    <a:gd name="connsiteX3" fmla="*/ 0 w 36457"/>
                    <a:gd name="connsiteY3" fmla="*/ 19846 h 19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57" h="19846">
                      <a:moveTo>
                        <a:pt x="0" y="0"/>
                      </a:moveTo>
                      <a:lnTo>
                        <a:pt x="36457" y="0"/>
                      </a:lnTo>
                      <a:lnTo>
                        <a:pt x="36457" y="19846"/>
                      </a:lnTo>
                      <a:lnTo>
                        <a:pt x="0" y="19846"/>
                      </a:ln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9" name="Freeform 508">
                  <a:extLst>
                    <a:ext uri="{FF2B5EF4-FFF2-40B4-BE49-F238E27FC236}">
                      <a16:creationId xmlns:a16="http://schemas.microsoft.com/office/drawing/2014/main" id="{2F95DF2A-8C6C-5442-93B9-14918BE50B7A}"/>
                    </a:ext>
                  </a:extLst>
                </p:cNvPr>
                <p:cNvSpPr/>
                <p:nvPr/>
              </p:nvSpPr>
              <p:spPr>
                <a:xfrm>
                  <a:off x="3659610" y="3592570"/>
                  <a:ext cx="6097" cy="23737"/>
                </a:xfrm>
                <a:custGeom>
                  <a:avLst/>
                  <a:gdLst>
                    <a:gd name="connsiteX0" fmla="*/ 0 w 6097"/>
                    <a:gd name="connsiteY0" fmla="*/ 0 h 23737"/>
                    <a:gd name="connsiteX1" fmla="*/ 6098 w 6097"/>
                    <a:gd name="connsiteY1" fmla="*/ 0 h 23737"/>
                    <a:gd name="connsiteX2" fmla="*/ 6098 w 6097"/>
                    <a:gd name="connsiteY2" fmla="*/ 23738 h 23737"/>
                    <a:gd name="connsiteX3" fmla="*/ 0 w 6097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97" h="23737">
                      <a:moveTo>
                        <a:pt x="0" y="0"/>
                      </a:moveTo>
                      <a:lnTo>
                        <a:pt x="6098" y="0"/>
                      </a:lnTo>
                      <a:lnTo>
                        <a:pt x="609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0" name="Freeform 509">
                  <a:extLst>
                    <a:ext uri="{FF2B5EF4-FFF2-40B4-BE49-F238E27FC236}">
                      <a16:creationId xmlns:a16="http://schemas.microsoft.com/office/drawing/2014/main" id="{AC93F4ED-D29A-D045-8010-5D4040975B15}"/>
                    </a:ext>
                  </a:extLst>
                </p:cNvPr>
                <p:cNvSpPr/>
                <p:nvPr/>
              </p:nvSpPr>
              <p:spPr>
                <a:xfrm>
                  <a:off x="3669729" y="3592570"/>
                  <a:ext cx="5968" cy="23737"/>
                </a:xfrm>
                <a:custGeom>
                  <a:avLst/>
                  <a:gdLst>
                    <a:gd name="connsiteX0" fmla="*/ 0 w 5968"/>
                    <a:gd name="connsiteY0" fmla="*/ 0 h 23737"/>
                    <a:gd name="connsiteX1" fmla="*/ 5968 w 5968"/>
                    <a:gd name="connsiteY1" fmla="*/ 0 h 23737"/>
                    <a:gd name="connsiteX2" fmla="*/ 5968 w 5968"/>
                    <a:gd name="connsiteY2" fmla="*/ 23738 h 23737"/>
                    <a:gd name="connsiteX3" fmla="*/ 0 w 5968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68" h="23737">
                      <a:moveTo>
                        <a:pt x="0" y="0"/>
                      </a:moveTo>
                      <a:lnTo>
                        <a:pt x="5968" y="0"/>
                      </a:lnTo>
                      <a:lnTo>
                        <a:pt x="596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1" name="Freeform 510">
                  <a:extLst>
                    <a:ext uri="{FF2B5EF4-FFF2-40B4-BE49-F238E27FC236}">
                      <a16:creationId xmlns:a16="http://schemas.microsoft.com/office/drawing/2014/main" id="{20EFCFEA-FF1C-B742-90BC-EF641E17B954}"/>
                    </a:ext>
                  </a:extLst>
                </p:cNvPr>
                <p:cNvSpPr/>
                <p:nvPr/>
              </p:nvSpPr>
              <p:spPr>
                <a:xfrm>
                  <a:off x="3679979" y="3592570"/>
                  <a:ext cx="6097" cy="23737"/>
                </a:xfrm>
                <a:custGeom>
                  <a:avLst/>
                  <a:gdLst>
                    <a:gd name="connsiteX0" fmla="*/ 0 w 6097"/>
                    <a:gd name="connsiteY0" fmla="*/ 0 h 23737"/>
                    <a:gd name="connsiteX1" fmla="*/ 6098 w 6097"/>
                    <a:gd name="connsiteY1" fmla="*/ 0 h 23737"/>
                    <a:gd name="connsiteX2" fmla="*/ 6098 w 6097"/>
                    <a:gd name="connsiteY2" fmla="*/ 23738 h 23737"/>
                    <a:gd name="connsiteX3" fmla="*/ 0 w 6097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97" h="23737">
                      <a:moveTo>
                        <a:pt x="0" y="0"/>
                      </a:moveTo>
                      <a:lnTo>
                        <a:pt x="6098" y="0"/>
                      </a:lnTo>
                      <a:lnTo>
                        <a:pt x="609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2" name="Freeform 511">
                  <a:extLst>
                    <a:ext uri="{FF2B5EF4-FFF2-40B4-BE49-F238E27FC236}">
                      <a16:creationId xmlns:a16="http://schemas.microsoft.com/office/drawing/2014/main" id="{5E89668E-5ED3-C54E-B4B2-A880C874C3AA}"/>
                    </a:ext>
                  </a:extLst>
                </p:cNvPr>
                <p:cNvSpPr/>
                <p:nvPr/>
              </p:nvSpPr>
              <p:spPr>
                <a:xfrm>
                  <a:off x="3690099" y="3592570"/>
                  <a:ext cx="6097" cy="23737"/>
                </a:xfrm>
                <a:custGeom>
                  <a:avLst/>
                  <a:gdLst>
                    <a:gd name="connsiteX0" fmla="*/ 0 w 6097"/>
                    <a:gd name="connsiteY0" fmla="*/ 0 h 23737"/>
                    <a:gd name="connsiteX1" fmla="*/ 6098 w 6097"/>
                    <a:gd name="connsiteY1" fmla="*/ 0 h 23737"/>
                    <a:gd name="connsiteX2" fmla="*/ 6098 w 6097"/>
                    <a:gd name="connsiteY2" fmla="*/ 23738 h 23737"/>
                    <a:gd name="connsiteX3" fmla="*/ 0 w 6097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97" h="23737">
                      <a:moveTo>
                        <a:pt x="0" y="0"/>
                      </a:moveTo>
                      <a:lnTo>
                        <a:pt x="6098" y="0"/>
                      </a:lnTo>
                      <a:lnTo>
                        <a:pt x="609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3" name="Freeform 512">
                  <a:extLst>
                    <a:ext uri="{FF2B5EF4-FFF2-40B4-BE49-F238E27FC236}">
                      <a16:creationId xmlns:a16="http://schemas.microsoft.com/office/drawing/2014/main" id="{D8976C03-2F13-1F41-94D8-2EA33B1620CD}"/>
                    </a:ext>
                  </a:extLst>
                </p:cNvPr>
                <p:cNvSpPr/>
                <p:nvPr/>
              </p:nvSpPr>
              <p:spPr>
                <a:xfrm>
                  <a:off x="3650915" y="3648218"/>
                  <a:ext cx="8435" cy="101178"/>
                </a:xfrm>
                <a:custGeom>
                  <a:avLst/>
                  <a:gdLst>
                    <a:gd name="connsiteX0" fmla="*/ 8436 w 8435"/>
                    <a:gd name="connsiteY0" fmla="*/ 96898 h 101178"/>
                    <a:gd name="connsiteX1" fmla="*/ 4154 w 8435"/>
                    <a:gd name="connsiteY1" fmla="*/ 101178 h 101178"/>
                    <a:gd name="connsiteX2" fmla="*/ 4154 w 8435"/>
                    <a:gd name="connsiteY2" fmla="*/ 101178 h 101178"/>
                    <a:gd name="connsiteX3" fmla="*/ 2 w 8435"/>
                    <a:gd name="connsiteY3" fmla="*/ 97027 h 101178"/>
                    <a:gd name="connsiteX4" fmla="*/ 2 w 8435"/>
                    <a:gd name="connsiteY4" fmla="*/ 96898 h 101178"/>
                    <a:gd name="connsiteX5" fmla="*/ 2 w 8435"/>
                    <a:gd name="connsiteY5" fmla="*/ 4281 h 101178"/>
                    <a:gd name="connsiteX6" fmla="*/ 4024 w 8435"/>
                    <a:gd name="connsiteY6" fmla="*/ 0 h 101178"/>
                    <a:gd name="connsiteX7" fmla="*/ 4154 w 8435"/>
                    <a:gd name="connsiteY7" fmla="*/ 0 h 101178"/>
                    <a:gd name="connsiteX8" fmla="*/ 4154 w 8435"/>
                    <a:gd name="connsiteY8" fmla="*/ 0 h 101178"/>
                    <a:gd name="connsiteX9" fmla="*/ 8436 w 8435"/>
                    <a:gd name="connsiteY9" fmla="*/ 4281 h 101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435" h="101178">
                      <a:moveTo>
                        <a:pt x="8436" y="96898"/>
                      </a:moveTo>
                      <a:cubicBezTo>
                        <a:pt x="8436" y="99258"/>
                        <a:pt x="6515" y="101178"/>
                        <a:pt x="4154" y="101178"/>
                      </a:cubicBezTo>
                      <a:lnTo>
                        <a:pt x="4154" y="101178"/>
                      </a:lnTo>
                      <a:cubicBezTo>
                        <a:pt x="1858" y="101178"/>
                        <a:pt x="2" y="99323"/>
                        <a:pt x="2" y="97027"/>
                      </a:cubicBezTo>
                      <a:cubicBezTo>
                        <a:pt x="2" y="96988"/>
                        <a:pt x="2" y="96937"/>
                        <a:pt x="2" y="96898"/>
                      </a:cubicBezTo>
                      <a:lnTo>
                        <a:pt x="2" y="4281"/>
                      </a:lnTo>
                      <a:cubicBezTo>
                        <a:pt x="-75" y="1985"/>
                        <a:pt x="1728" y="78"/>
                        <a:pt x="4024" y="0"/>
                      </a:cubicBezTo>
                      <a:cubicBezTo>
                        <a:pt x="4063" y="0"/>
                        <a:pt x="4115" y="0"/>
                        <a:pt x="4154" y="0"/>
                      </a:cubicBezTo>
                      <a:lnTo>
                        <a:pt x="4154" y="0"/>
                      </a:lnTo>
                      <a:cubicBezTo>
                        <a:pt x="6515" y="0"/>
                        <a:pt x="8436" y="1920"/>
                        <a:pt x="8436" y="4281"/>
                      </a:cubicBez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4" name="Freeform 513">
                  <a:extLst>
                    <a:ext uri="{FF2B5EF4-FFF2-40B4-BE49-F238E27FC236}">
                      <a16:creationId xmlns:a16="http://schemas.microsoft.com/office/drawing/2014/main" id="{2DFAF655-BD16-514C-9E5D-34AFBE549E0D}"/>
                    </a:ext>
                  </a:extLst>
                </p:cNvPr>
                <p:cNvSpPr/>
                <p:nvPr/>
              </p:nvSpPr>
              <p:spPr>
                <a:xfrm>
                  <a:off x="3673271" y="3658725"/>
                  <a:ext cx="41526" cy="60836"/>
                </a:xfrm>
                <a:custGeom>
                  <a:avLst/>
                  <a:gdLst>
                    <a:gd name="connsiteX0" fmla="*/ 41478 w 41526"/>
                    <a:gd name="connsiteY0" fmla="*/ 3502 h 60836"/>
                    <a:gd name="connsiteX1" fmla="*/ 41478 w 41526"/>
                    <a:gd name="connsiteY1" fmla="*/ 60836 h 60836"/>
                    <a:gd name="connsiteX2" fmla="*/ 28504 w 41526"/>
                    <a:gd name="connsiteY2" fmla="*/ 60836 h 60836"/>
                    <a:gd name="connsiteX3" fmla="*/ 65 w 41526"/>
                    <a:gd name="connsiteY3" fmla="*/ 28433 h 60836"/>
                    <a:gd name="connsiteX4" fmla="*/ 28504 w 41526"/>
                    <a:gd name="connsiteY4" fmla="*/ 0 h 60836"/>
                    <a:gd name="connsiteX5" fmla="*/ 41478 w 41526"/>
                    <a:gd name="connsiteY5" fmla="*/ 0 h 60836"/>
                    <a:gd name="connsiteX6" fmla="*/ 41478 w 41526"/>
                    <a:gd name="connsiteY6" fmla="*/ 3502 h 60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526" h="60836">
                      <a:moveTo>
                        <a:pt x="41478" y="3502"/>
                      </a:moveTo>
                      <a:lnTo>
                        <a:pt x="41478" y="60836"/>
                      </a:lnTo>
                      <a:lnTo>
                        <a:pt x="28504" y="60836"/>
                      </a:lnTo>
                      <a:cubicBezTo>
                        <a:pt x="11703" y="59734"/>
                        <a:pt x="-1025" y="45232"/>
                        <a:pt x="65" y="28433"/>
                      </a:cubicBezTo>
                      <a:cubicBezTo>
                        <a:pt x="1064" y="13166"/>
                        <a:pt x="13234" y="999"/>
                        <a:pt x="28504" y="0"/>
                      </a:cubicBezTo>
                      <a:lnTo>
                        <a:pt x="41478" y="0"/>
                      </a:lnTo>
                      <a:cubicBezTo>
                        <a:pt x="41543" y="1167"/>
                        <a:pt x="41543" y="2335"/>
                        <a:pt x="41478" y="3502"/>
                      </a:cubicBezTo>
                      <a:close/>
                    </a:path>
                  </a:pathLst>
                </a:custGeom>
                <a:solidFill>
                  <a:srgbClr val="AEAEA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5" name="Freeform 514">
                  <a:extLst>
                    <a:ext uri="{FF2B5EF4-FFF2-40B4-BE49-F238E27FC236}">
                      <a16:creationId xmlns:a16="http://schemas.microsoft.com/office/drawing/2014/main" id="{8CC8F027-E896-7F44-ADE3-2EABC2BCC8A9}"/>
                    </a:ext>
                  </a:extLst>
                </p:cNvPr>
                <p:cNvSpPr/>
                <p:nvPr/>
              </p:nvSpPr>
              <p:spPr>
                <a:xfrm>
                  <a:off x="3449171" y="3574409"/>
                  <a:ext cx="14272" cy="38656"/>
                </a:xfrm>
                <a:custGeom>
                  <a:avLst/>
                  <a:gdLst>
                    <a:gd name="connsiteX0" fmla="*/ 14271 w 14272"/>
                    <a:gd name="connsiteY0" fmla="*/ 31522 h 38656"/>
                    <a:gd name="connsiteX1" fmla="*/ 7395 w 14272"/>
                    <a:gd name="connsiteY1" fmla="*/ 38657 h 38656"/>
                    <a:gd name="connsiteX2" fmla="*/ 7136 w 14272"/>
                    <a:gd name="connsiteY2" fmla="*/ 38657 h 38656"/>
                    <a:gd name="connsiteX3" fmla="*/ 7136 w 14272"/>
                    <a:gd name="connsiteY3" fmla="*/ 38657 h 38656"/>
                    <a:gd name="connsiteX4" fmla="*/ 0 w 14272"/>
                    <a:gd name="connsiteY4" fmla="*/ 31522 h 38656"/>
                    <a:gd name="connsiteX5" fmla="*/ 0 w 14272"/>
                    <a:gd name="connsiteY5" fmla="*/ 7136 h 38656"/>
                    <a:gd name="connsiteX6" fmla="*/ 7136 w 14272"/>
                    <a:gd name="connsiteY6" fmla="*/ 1 h 38656"/>
                    <a:gd name="connsiteX7" fmla="*/ 7136 w 14272"/>
                    <a:gd name="connsiteY7" fmla="*/ 1 h 38656"/>
                    <a:gd name="connsiteX8" fmla="*/ 14271 w 14272"/>
                    <a:gd name="connsiteY8" fmla="*/ 6876 h 38656"/>
                    <a:gd name="connsiteX9" fmla="*/ 14271 w 14272"/>
                    <a:gd name="connsiteY9" fmla="*/ 7136 h 38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72" h="38656">
                      <a:moveTo>
                        <a:pt x="14271" y="31522"/>
                      </a:moveTo>
                      <a:cubicBezTo>
                        <a:pt x="14349" y="35388"/>
                        <a:pt x="11261" y="38579"/>
                        <a:pt x="7395" y="38657"/>
                      </a:cubicBezTo>
                      <a:cubicBezTo>
                        <a:pt x="7304" y="38657"/>
                        <a:pt x="7227" y="38657"/>
                        <a:pt x="7136" y="38657"/>
                      </a:cubicBezTo>
                      <a:lnTo>
                        <a:pt x="7136" y="38657"/>
                      </a:lnTo>
                      <a:cubicBezTo>
                        <a:pt x="3192" y="38657"/>
                        <a:pt x="0" y="35466"/>
                        <a:pt x="0" y="31522"/>
                      </a:cubicBezTo>
                      <a:lnTo>
                        <a:pt x="0" y="7136"/>
                      </a:lnTo>
                      <a:cubicBezTo>
                        <a:pt x="0" y="3192"/>
                        <a:pt x="3192" y="1"/>
                        <a:pt x="7136" y="1"/>
                      </a:cubicBezTo>
                      <a:lnTo>
                        <a:pt x="7136" y="1"/>
                      </a:lnTo>
                      <a:cubicBezTo>
                        <a:pt x="11002" y="-77"/>
                        <a:pt x="14194" y="3011"/>
                        <a:pt x="14271" y="6876"/>
                      </a:cubicBezTo>
                      <a:cubicBezTo>
                        <a:pt x="14271" y="6967"/>
                        <a:pt x="14271" y="7045"/>
                        <a:pt x="14271" y="7136"/>
                      </a:cubicBezTo>
                      <a:close/>
                    </a:path>
                  </a:pathLst>
                </a:custGeom>
                <a:solidFill>
                  <a:srgbClr val="E2444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6" name="Freeform 515">
                  <a:extLst>
                    <a:ext uri="{FF2B5EF4-FFF2-40B4-BE49-F238E27FC236}">
                      <a16:creationId xmlns:a16="http://schemas.microsoft.com/office/drawing/2014/main" id="{44A4FB9E-651B-0548-B350-EE59CA8C059C}"/>
                    </a:ext>
                  </a:extLst>
                </p:cNvPr>
                <p:cNvSpPr/>
                <p:nvPr/>
              </p:nvSpPr>
              <p:spPr>
                <a:xfrm>
                  <a:off x="3419460" y="3614233"/>
                  <a:ext cx="73741" cy="141779"/>
                </a:xfrm>
                <a:custGeom>
                  <a:avLst/>
                  <a:gdLst>
                    <a:gd name="connsiteX0" fmla="*/ 73693 w 73741"/>
                    <a:gd name="connsiteY0" fmla="*/ 47995 h 141779"/>
                    <a:gd name="connsiteX1" fmla="*/ 73693 w 73741"/>
                    <a:gd name="connsiteY1" fmla="*/ 141779 h 141779"/>
                    <a:gd name="connsiteX2" fmla="*/ 0 w 73741"/>
                    <a:gd name="connsiteY2" fmla="*/ 141779 h 141779"/>
                    <a:gd name="connsiteX3" fmla="*/ 0 w 73741"/>
                    <a:gd name="connsiteY3" fmla="*/ 47995 h 141779"/>
                    <a:gd name="connsiteX4" fmla="*/ 24002 w 73741"/>
                    <a:gd name="connsiteY4" fmla="*/ 13620 h 141779"/>
                    <a:gd name="connsiteX5" fmla="*/ 24002 w 73741"/>
                    <a:gd name="connsiteY5" fmla="*/ 0 h 141779"/>
                    <a:gd name="connsiteX6" fmla="*/ 49950 w 73741"/>
                    <a:gd name="connsiteY6" fmla="*/ 0 h 141779"/>
                    <a:gd name="connsiteX7" fmla="*/ 49950 w 73741"/>
                    <a:gd name="connsiteY7" fmla="*/ 13620 h 141779"/>
                    <a:gd name="connsiteX8" fmla="*/ 73693 w 73741"/>
                    <a:gd name="connsiteY8" fmla="*/ 44493 h 141779"/>
                    <a:gd name="connsiteX9" fmla="*/ 73693 w 73741"/>
                    <a:gd name="connsiteY9" fmla="*/ 47995 h 141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3741" h="141779">
                      <a:moveTo>
                        <a:pt x="73693" y="47995"/>
                      </a:moveTo>
                      <a:lnTo>
                        <a:pt x="73693" y="141779"/>
                      </a:lnTo>
                      <a:lnTo>
                        <a:pt x="0" y="141779"/>
                      </a:lnTo>
                      <a:lnTo>
                        <a:pt x="0" y="47995"/>
                      </a:lnTo>
                      <a:cubicBezTo>
                        <a:pt x="-13" y="32637"/>
                        <a:pt x="9575" y="18900"/>
                        <a:pt x="24002" y="13620"/>
                      </a:cubicBezTo>
                      <a:lnTo>
                        <a:pt x="24002" y="0"/>
                      </a:lnTo>
                      <a:lnTo>
                        <a:pt x="49950" y="0"/>
                      </a:lnTo>
                      <a:lnTo>
                        <a:pt x="49950" y="13620"/>
                      </a:lnTo>
                      <a:cubicBezTo>
                        <a:pt x="63106" y="18549"/>
                        <a:pt x="72304" y="30522"/>
                        <a:pt x="73693" y="44493"/>
                      </a:cubicBezTo>
                      <a:cubicBezTo>
                        <a:pt x="73757" y="45660"/>
                        <a:pt x="73757" y="46827"/>
                        <a:pt x="73693" y="47995"/>
                      </a:cubicBezTo>
                      <a:close/>
                    </a:path>
                  </a:pathLst>
                </a:custGeom>
                <a:solidFill>
                  <a:srgbClr val="E2444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7" name="Freeform 516">
                  <a:extLst>
                    <a:ext uri="{FF2B5EF4-FFF2-40B4-BE49-F238E27FC236}">
                      <a16:creationId xmlns:a16="http://schemas.microsoft.com/office/drawing/2014/main" id="{470128C7-69A0-C149-99A1-8DE43720D972}"/>
                    </a:ext>
                  </a:extLst>
                </p:cNvPr>
                <p:cNvSpPr/>
                <p:nvPr/>
              </p:nvSpPr>
              <p:spPr>
                <a:xfrm>
                  <a:off x="3438143" y="3596202"/>
                  <a:ext cx="36457" cy="19846"/>
                </a:xfrm>
                <a:custGeom>
                  <a:avLst/>
                  <a:gdLst>
                    <a:gd name="connsiteX0" fmla="*/ 0 w 36457"/>
                    <a:gd name="connsiteY0" fmla="*/ 0 h 19846"/>
                    <a:gd name="connsiteX1" fmla="*/ 36457 w 36457"/>
                    <a:gd name="connsiteY1" fmla="*/ 0 h 19846"/>
                    <a:gd name="connsiteX2" fmla="*/ 36457 w 36457"/>
                    <a:gd name="connsiteY2" fmla="*/ 19846 h 19846"/>
                    <a:gd name="connsiteX3" fmla="*/ 0 w 36457"/>
                    <a:gd name="connsiteY3" fmla="*/ 19846 h 19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57" h="19846">
                      <a:moveTo>
                        <a:pt x="0" y="0"/>
                      </a:moveTo>
                      <a:lnTo>
                        <a:pt x="36457" y="0"/>
                      </a:lnTo>
                      <a:lnTo>
                        <a:pt x="36457" y="19846"/>
                      </a:lnTo>
                      <a:lnTo>
                        <a:pt x="0" y="19846"/>
                      </a:lnTo>
                      <a:close/>
                    </a:path>
                  </a:pathLst>
                </a:custGeom>
                <a:solidFill>
                  <a:srgbClr val="96704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8" name="Freeform 517">
                  <a:extLst>
                    <a:ext uri="{FF2B5EF4-FFF2-40B4-BE49-F238E27FC236}">
                      <a16:creationId xmlns:a16="http://schemas.microsoft.com/office/drawing/2014/main" id="{C2B8B3BC-406E-424A-9884-BA40EF9E5F19}"/>
                    </a:ext>
                  </a:extLst>
                </p:cNvPr>
                <p:cNvSpPr/>
                <p:nvPr/>
              </p:nvSpPr>
              <p:spPr>
                <a:xfrm>
                  <a:off x="3438143" y="3592570"/>
                  <a:ext cx="6097" cy="23737"/>
                </a:xfrm>
                <a:custGeom>
                  <a:avLst/>
                  <a:gdLst>
                    <a:gd name="connsiteX0" fmla="*/ 0 w 6097"/>
                    <a:gd name="connsiteY0" fmla="*/ 0 h 23737"/>
                    <a:gd name="connsiteX1" fmla="*/ 6098 w 6097"/>
                    <a:gd name="connsiteY1" fmla="*/ 0 h 23737"/>
                    <a:gd name="connsiteX2" fmla="*/ 6098 w 6097"/>
                    <a:gd name="connsiteY2" fmla="*/ 23738 h 23737"/>
                    <a:gd name="connsiteX3" fmla="*/ 0 w 6097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97" h="23737">
                      <a:moveTo>
                        <a:pt x="0" y="0"/>
                      </a:moveTo>
                      <a:lnTo>
                        <a:pt x="6098" y="0"/>
                      </a:lnTo>
                      <a:lnTo>
                        <a:pt x="609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9" name="Freeform 518">
                  <a:extLst>
                    <a:ext uri="{FF2B5EF4-FFF2-40B4-BE49-F238E27FC236}">
                      <a16:creationId xmlns:a16="http://schemas.microsoft.com/office/drawing/2014/main" id="{58D39783-E946-574B-927C-5CA79CA8F9A6}"/>
                    </a:ext>
                  </a:extLst>
                </p:cNvPr>
                <p:cNvSpPr/>
                <p:nvPr/>
              </p:nvSpPr>
              <p:spPr>
                <a:xfrm>
                  <a:off x="3448262" y="3592570"/>
                  <a:ext cx="5968" cy="23737"/>
                </a:xfrm>
                <a:custGeom>
                  <a:avLst/>
                  <a:gdLst>
                    <a:gd name="connsiteX0" fmla="*/ 0 w 5968"/>
                    <a:gd name="connsiteY0" fmla="*/ 0 h 23737"/>
                    <a:gd name="connsiteX1" fmla="*/ 5968 w 5968"/>
                    <a:gd name="connsiteY1" fmla="*/ 0 h 23737"/>
                    <a:gd name="connsiteX2" fmla="*/ 5968 w 5968"/>
                    <a:gd name="connsiteY2" fmla="*/ 23738 h 23737"/>
                    <a:gd name="connsiteX3" fmla="*/ 0 w 5968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68" h="23737">
                      <a:moveTo>
                        <a:pt x="0" y="0"/>
                      </a:moveTo>
                      <a:lnTo>
                        <a:pt x="5968" y="0"/>
                      </a:lnTo>
                      <a:lnTo>
                        <a:pt x="596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0" name="Freeform 519">
                  <a:extLst>
                    <a:ext uri="{FF2B5EF4-FFF2-40B4-BE49-F238E27FC236}">
                      <a16:creationId xmlns:a16="http://schemas.microsoft.com/office/drawing/2014/main" id="{E0FE5370-2ED3-0E4A-B567-09A7E7B64C2F}"/>
                    </a:ext>
                  </a:extLst>
                </p:cNvPr>
                <p:cNvSpPr/>
                <p:nvPr/>
              </p:nvSpPr>
              <p:spPr>
                <a:xfrm>
                  <a:off x="3458382" y="3592570"/>
                  <a:ext cx="6097" cy="23737"/>
                </a:xfrm>
                <a:custGeom>
                  <a:avLst/>
                  <a:gdLst>
                    <a:gd name="connsiteX0" fmla="*/ 0 w 6097"/>
                    <a:gd name="connsiteY0" fmla="*/ 0 h 23737"/>
                    <a:gd name="connsiteX1" fmla="*/ 6098 w 6097"/>
                    <a:gd name="connsiteY1" fmla="*/ 0 h 23737"/>
                    <a:gd name="connsiteX2" fmla="*/ 6098 w 6097"/>
                    <a:gd name="connsiteY2" fmla="*/ 23738 h 23737"/>
                    <a:gd name="connsiteX3" fmla="*/ 0 w 6097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97" h="23737">
                      <a:moveTo>
                        <a:pt x="0" y="0"/>
                      </a:moveTo>
                      <a:lnTo>
                        <a:pt x="6098" y="0"/>
                      </a:lnTo>
                      <a:lnTo>
                        <a:pt x="609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1" name="Freeform 520">
                  <a:extLst>
                    <a:ext uri="{FF2B5EF4-FFF2-40B4-BE49-F238E27FC236}">
                      <a16:creationId xmlns:a16="http://schemas.microsoft.com/office/drawing/2014/main" id="{8828E4A0-BBB9-534B-A6DD-60CACF094F3E}"/>
                    </a:ext>
                  </a:extLst>
                </p:cNvPr>
                <p:cNvSpPr/>
                <p:nvPr/>
              </p:nvSpPr>
              <p:spPr>
                <a:xfrm>
                  <a:off x="3468502" y="3592570"/>
                  <a:ext cx="6097" cy="23737"/>
                </a:xfrm>
                <a:custGeom>
                  <a:avLst/>
                  <a:gdLst>
                    <a:gd name="connsiteX0" fmla="*/ 0 w 6097"/>
                    <a:gd name="connsiteY0" fmla="*/ 0 h 23737"/>
                    <a:gd name="connsiteX1" fmla="*/ 6098 w 6097"/>
                    <a:gd name="connsiteY1" fmla="*/ 0 h 23737"/>
                    <a:gd name="connsiteX2" fmla="*/ 6098 w 6097"/>
                    <a:gd name="connsiteY2" fmla="*/ 23738 h 23737"/>
                    <a:gd name="connsiteX3" fmla="*/ 0 w 6097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97" h="23737">
                      <a:moveTo>
                        <a:pt x="0" y="0"/>
                      </a:moveTo>
                      <a:lnTo>
                        <a:pt x="6098" y="0"/>
                      </a:lnTo>
                      <a:lnTo>
                        <a:pt x="609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2" name="Freeform 521">
                  <a:extLst>
                    <a:ext uri="{FF2B5EF4-FFF2-40B4-BE49-F238E27FC236}">
                      <a16:creationId xmlns:a16="http://schemas.microsoft.com/office/drawing/2014/main" id="{1AC08480-EAD1-CB47-9CCC-7164A2B2D9BC}"/>
                    </a:ext>
                  </a:extLst>
                </p:cNvPr>
                <p:cNvSpPr/>
                <p:nvPr/>
              </p:nvSpPr>
              <p:spPr>
                <a:xfrm>
                  <a:off x="3430228" y="3648218"/>
                  <a:ext cx="8562" cy="101178"/>
                </a:xfrm>
                <a:custGeom>
                  <a:avLst/>
                  <a:gdLst>
                    <a:gd name="connsiteX0" fmla="*/ 8563 w 8562"/>
                    <a:gd name="connsiteY0" fmla="*/ 96898 h 101178"/>
                    <a:gd name="connsiteX1" fmla="*/ 4281 w 8562"/>
                    <a:gd name="connsiteY1" fmla="*/ 101178 h 101178"/>
                    <a:gd name="connsiteX2" fmla="*/ 4281 w 8562"/>
                    <a:gd name="connsiteY2" fmla="*/ 101178 h 101178"/>
                    <a:gd name="connsiteX3" fmla="*/ 0 w 8562"/>
                    <a:gd name="connsiteY3" fmla="*/ 96898 h 101178"/>
                    <a:gd name="connsiteX4" fmla="*/ 0 w 8562"/>
                    <a:gd name="connsiteY4" fmla="*/ 4281 h 101178"/>
                    <a:gd name="connsiteX5" fmla="*/ 4281 w 8562"/>
                    <a:gd name="connsiteY5" fmla="*/ 0 h 101178"/>
                    <a:gd name="connsiteX6" fmla="*/ 4281 w 8562"/>
                    <a:gd name="connsiteY6" fmla="*/ 0 h 101178"/>
                    <a:gd name="connsiteX7" fmla="*/ 8563 w 8562"/>
                    <a:gd name="connsiteY7" fmla="*/ 4281 h 101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562" h="101178">
                      <a:moveTo>
                        <a:pt x="8563" y="96898"/>
                      </a:moveTo>
                      <a:cubicBezTo>
                        <a:pt x="8563" y="99258"/>
                        <a:pt x="6643" y="101178"/>
                        <a:pt x="4281" y="101178"/>
                      </a:cubicBezTo>
                      <a:lnTo>
                        <a:pt x="4281" y="101178"/>
                      </a:lnTo>
                      <a:cubicBezTo>
                        <a:pt x="1920" y="101178"/>
                        <a:pt x="0" y="99258"/>
                        <a:pt x="0" y="96898"/>
                      </a:cubicBezTo>
                      <a:lnTo>
                        <a:pt x="0" y="4281"/>
                      </a:lnTo>
                      <a:cubicBezTo>
                        <a:pt x="0" y="1920"/>
                        <a:pt x="1920" y="0"/>
                        <a:pt x="4281" y="0"/>
                      </a:cubicBezTo>
                      <a:lnTo>
                        <a:pt x="4281" y="0"/>
                      </a:lnTo>
                      <a:cubicBezTo>
                        <a:pt x="6643" y="0"/>
                        <a:pt x="8563" y="1920"/>
                        <a:pt x="8563" y="4281"/>
                      </a:cubicBezTo>
                      <a:close/>
                    </a:path>
                  </a:pathLst>
                </a:custGeom>
                <a:solidFill>
                  <a:srgbClr val="F3B5B6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3" name="Freeform 522">
                  <a:extLst>
                    <a:ext uri="{FF2B5EF4-FFF2-40B4-BE49-F238E27FC236}">
                      <a16:creationId xmlns:a16="http://schemas.microsoft.com/office/drawing/2014/main" id="{8FD88503-1464-C64A-9510-62B7F0A138A6}"/>
                    </a:ext>
                  </a:extLst>
                </p:cNvPr>
                <p:cNvSpPr/>
                <p:nvPr/>
              </p:nvSpPr>
              <p:spPr>
                <a:xfrm>
                  <a:off x="3449689" y="3658725"/>
                  <a:ext cx="43511" cy="60836"/>
                </a:xfrm>
                <a:custGeom>
                  <a:avLst/>
                  <a:gdLst>
                    <a:gd name="connsiteX0" fmla="*/ 43463 w 43511"/>
                    <a:gd name="connsiteY0" fmla="*/ 3502 h 60836"/>
                    <a:gd name="connsiteX1" fmla="*/ 43463 w 43511"/>
                    <a:gd name="connsiteY1" fmla="*/ 60836 h 60836"/>
                    <a:gd name="connsiteX2" fmla="*/ 30489 w 43511"/>
                    <a:gd name="connsiteY2" fmla="*/ 60836 h 60836"/>
                    <a:gd name="connsiteX3" fmla="*/ 0 w 43511"/>
                    <a:gd name="connsiteY3" fmla="*/ 30483 h 60836"/>
                    <a:gd name="connsiteX4" fmla="*/ 30489 w 43511"/>
                    <a:gd name="connsiteY4" fmla="*/ 0 h 60836"/>
                    <a:gd name="connsiteX5" fmla="*/ 43463 w 43511"/>
                    <a:gd name="connsiteY5" fmla="*/ 0 h 60836"/>
                    <a:gd name="connsiteX6" fmla="*/ 43463 w 43511"/>
                    <a:gd name="connsiteY6" fmla="*/ 3502 h 60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511" h="60836">
                      <a:moveTo>
                        <a:pt x="43463" y="3502"/>
                      </a:moveTo>
                      <a:lnTo>
                        <a:pt x="43463" y="60836"/>
                      </a:lnTo>
                      <a:lnTo>
                        <a:pt x="30489" y="60836"/>
                      </a:lnTo>
                      <a:cubicBezTo>
                        <a:pt x="13701" y="60836"/>
                        <a:pt x="78" y="47268"/>
                        <a:pt x="0" y="30483"/>
                      </a:cubicBezTo>
                      <a:cubicBezTo>
                        <a:pt x="65" y="13672"/>
                        <a:pt x="13675" y="65"/>
                        <a:pt x="30489" y="0"/>
                      </a:cubicBezTo>
                      <a:lnTo>
                        <a:pt x="43463" y="0"/>
                      </a:lnTo>
                      <a:cubicBezTo>
                        <a:pt x="43528" y="1167"/>
                        <a:pt x="43528" y="2335"/>
                        <a:pt x="43463" y="3502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4" name="Freeform 523">
                  <a:extLst>
                    <a:ext uri="{FF2B5EF4-FFF2-40B4-BE49-F238E27FC236}">
                      <a16:creationId xmlns:a16="http://schemas.microsoft.com/office/drawing/2014/main" id="{B7683D7B-AB88-B642-9257-246413C46668}"/>
                    </a:ext>
                  </a:extLst>
                </p:cNvPr>
                <p:cNvSpPr/>
                <p:nvPr/>
              </p:nvSpPr>
              <p:spPr>
                <a:xfrm>
                  <a:off x="3550496" y="3574410"/>
                  <a:ext cx="14272" cy="38656"/>
                </a:xfrm>
                <a:custGeom>
                  <a:avLst/>
                  <a:gdLst>
                    <a:gd name="connsiteX0" fmla="*/ 14273 w 14272"/>
                    <a:gd name="connsiteY0" fmla="*/ 31521 h 38656"/>
                    <a:gd name="connsiteX1" fmla="*/ 7137 w 14272"/>
                    <a:gd name="connsiteY1" fmla="*/ 38655 h 38656"/>
                    <a:gd name="connsiteX2" fmla="*/ 7137 w 14272"/>
                    <a:gd name="connsiteY2" fmla="*/ 38655 h 38656"/>
                    <a:gd name="connsiteX3" fmla="*/ 1 w 14272"/>
                    <a:gd name="connsiteY3" fmla="*/ 31780 h 38656"/>
                    <a:gd name="connsiteX4" fmla="*/ 1 w 14272"/>
                    <a:gd name="connsiteY4" fmla="*/ 31521 h 38656"/>
                    <a:gd name="connsiteX5" fmla="*/ 1 w 14272"/>
                    <a:gd name="connsiteY5" fmla="*/ 7134 h 38656"/>
                    <a:gd name="connsiteX6" fmla="*/ 6878 w 14272"/>
                    <a:gd name="connsiteY6" fmla="*/ 0 h 38656"/>
                    <a:gd name="connsiteX7" fmla="*/ 7137 w 14272"/>
                    <a:gd name="connsiteY7" fmla="*/ 0 h 38656"/>
                    <a:gd name="connsiteX8" fmla="*/ 7137 w 14272"/>
                    <a:gd name="connsiteY8" fmla="*/ 0 h 38656"/>
                    <a:gd name="connsiteX9" fmla="*/ 14273 w 14272"/>
                    <a:gd name="connsiteY9" fmla="*/ 7134 h 38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72" h="38656">
                      <a:moveTo>
                        <a:pt x="14273" y="31521"/>
                      </a:moveTo>
                      <a:cubicBezTo>
                        <a:pt x="14273" y="35464"/>
                        <a:pt x="11081" y="38655"/>
                        <a:pt x="7137" y="38655"/>
                      </a:cubicBezTo>
                      <a:lnTo>
                        <a:pt x="7137" y="38655"/>
                      </a:lnTo>
                      <a:cubicBezTo>
                        <a:pt x="3271" y="38733"/>
                        <a:pt x="79" y="35646"/>
                        <a:pt x="1" y="31780"/>
                      </a:cubicBezTo>
                      <a:cubicBezTo>
                        <a:pt x="1" y="31689"/>
                        <a:pt x="1" y="31612"/>
                        <a:pt x="1" y="31521"/>
                      </a:cubicBezTo>
                      <a:lnTo>
                        <a:pt x="1" y="7134"/>
                      </a:lnTo>
                      <a:cubicBezTo>
                        <a:pt x="-76" y="3269"/>
                        <a:pt x="3011" y="78"/>
                        <a:pt x="6878" y="0"/>
                      </a:cubicBezTo>
                      <a:cubicBezTo>
                        <a:pt x="6969" y="0"/>
                        <a:pt x="7046" y="0"/>
                        <a:pt x="7137" y="0"/>
                      </a:cubicBezTo>
                      <a:lnTo>
                        <a:pt x="7137" y="0"/>
                      </a:lnTo>
                      <a:cubicBezTo>
                        <a:pt x="11081" y="0"/>
                        <a:pt x="14273" y="3191"/>
                        <a:pt x="14273" y="7134"/>
                      </a:cubicBezTo>
                      <a:close/>
                    </a:path>
                  </a:pathLst>
                </a:custGeom>
                <a:solidFill>
                  <a:srgbClr val="E2444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5" name="Freeform 524">
                  <a:extLst>
                    <a:ext uri="{FF2B5EF4-FFF2-40B4-BE49-F238E27FC236}">
                      <a16:creationId xmlns:a16="http://schemas.microsoft.com/office/drawing/2014/main" id="{1AA5CC0C-E9E8-BA4F-8296-86BC8EAD67F1}"/>
                    </a:ext>
                  </a:extLst>
                </p:cNvPr>
                <p:cNvSpPr/>
                <p:nvPr/>
              </p:nvSpPr>
              <p:spPr>
                <a:xfrm>
                  <a:off x="3520787" y="3614233"/>
                  <a:ext cx="73699" cy="141779"/>
                </a:xfrm>
                <a:custGeom>
                  <a:avLst/>
                  <a:gdLst>
                    <a:gd name="connsiteX0" fmla="*/ 73693 w 73699"/>
                    <a:gd name="connsiteY0" fmla="*/ 47995 h 141779"/>
                    <a:gd name="connsiteX1" fmla="*/ 73693 w 73699"/>
                    <a:gd name="connsiteY1" fmla="*/ 141779 h 141779"/>
                    <a:gd name="connsiteX2" fmla="*/ 0 w 73699"/>
                    <a:gd name="connsiteY2" fmla="*/ 141779 h 141779"/>
                    <a:gd name="connsiteX3" fmla="*/ 0 w 73699"/>
                    <a:gd name="connsiteY3" fmla="*/ 47995 h 141779"/>
                    <a:gd name="connsiteX4" fmla="*/ 23872 w 73699"/>
                    <a:gd name="connsiteY4" fmla="*/ 13620 h 141779"/>
                    <a:gd name="connsiteX5" fmla="*/ 23872 w 73699"/>
                    <a:gd name="connsiteY5" fmla="*/ 0 h 141779"/>
                    <a:gd name="connsiteX6" fmla="*/ 49820 w 73699"/>
                    <a:gd name="connsiteY6" fmla="*/ 0 h 141779"/>
                    <a:gd name="connsiteX7" fmla="*/ 49820 w 73699"/>
                    <a:gd name="connsiteY7" fmla="*/ 13620 h 141779"/>
                    <a:gd name="connsiteX8" fmla="*/ 73563 w 73699"/>
                    <a:gd name="connsiteY8" fmla="*/ 44493 h 141779"/>
                    <a:gd name="connsiteX9" fmla="*/ 73693 w 73699"/>
                    <a:gd name="connsiteY9" fmla="*/ 47995 h 141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3699" h="141779">
                      <a:moveTo>
                        <a:pt x="73693" y="47995"/>
                      </a:moveTo>
                      <a:lnTo>
                        <a:pt x="73693" y="141779"/>
                      </a:lnTo>
                      <a:lnTo>
                        <a:pt x="0" y="141779"/>
                      </a:lnTo>
                      <a:lnTo>
                        <a:pt x="0" y="47995"/>
                      </a:lnTo>
                      <a:cubicBezTo>
                        <a:pt x="0" y="32675"/>
                        <a:pt x="9523" y="18977"/>
                        <a:pt x="23872" y="13620"/>
                      </a:cubicBezTo>
                      <a:lnTo>
                        <a:pt x="23872" y="0"/>
                      </a:lnTo>
                      <a:lnTo>
                        <a:pt x="49820" y="0"/>
                      </a:lnTo>
                      <a:lnTo>
                        <a:pt x="49820" y="13620"/>
                      </a:lnTo>
                      <a:cubicBezTo>
                        <a:pt x="63028" y="18471"/>
                        <a:pt x="72265" y="30483"/>
                        <a:pt x="73563" y="44493"/>
                      </a:cubicBezTo>
                      <a:cubicBezTo>
                        <a:pt x="73667" y="45660"/>
                        <a:pt x="73719" y="46827"/>
                        <a:pt x="73693" y="47995"/>
                      </a:cubicBezTo>
                      <a:close/>
                    </a:path>
                  </a:pathLst>
                </a:custGeom>
                <a:solidFill>
                  <a:srgbClr val="E2444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6" name="Freeform 525">
                  <a:extLst>
                    <a:ext uri="{FF2B5EF4-FFF2-40B4-BE49-F238E27FC236}">
                      <a16:creationId xmlns:a16="http://schemas.microsoft.com/office/drawing/2014/main" id="{7753B7EE-E6B8-A34E-85E5-7C7EF5F85D7D}"/>
                    </a:ext>
                  </a:extLst>
                </p:cNvPr>
                <p:cNvSpPr/>
                <p:nvPr/>
              </p:nvSpPr>
              <p:spPr>
                <a:xfrm>
                  <a:off x="3539340" y="3596202"/>
                  <a:ext cx="36457" cy="19846"/>
                </a:xfrm>
                <a:custGeom>
                  <a:avLst/>
                  <a:gdLst>
                    <a:gd name="connsiteX0" fmla="*/ 0 w 36457"/>
                    <a:gd name="connsiteY0" fmla="*/ 0 h 19846"/>
                    <a:gd name="connsiteX1" fmla="*/ 36457 w 36457"/>
                    <a:gd name="connsiteY1" fmla="*/ 0 h 19846"/>
                    <a:gd name="connsiteX2" fmla="*/ 36457 w 36457"/>
                    <a:gd name="connsiteY2" fmla="*/ 19846 h 19846"/>
                    <a:gd name="connsiteX3" fmla="*/ 0 w 36457"/>
                    <a:gd name="connsiteY3" fmla="*/ 19846 h 19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57" h="19846">
                      <a:moveTo>
                        <a:pt x="0" y="0"/>
                      </a:moveTo>
                      <a:lnTo>
                        <a:pt x="36457" y="0"/>
                      </a:lnTo>
                      <a:lnTo>
                        <a:pt x="36457" y="19846"/>
                      </a:lnTo>
                      <a:lnTo>
                        <a:pt x="0" y="19846"/>
                      </a:lnTo>
                      <a:close/>
                    </a:path>
                  </a:pathLst>
                </a:custGeom>
                <a:solidFill>
                  <a:srgbClr val="96704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7" name="Freeform 526">
                  <a:extLst>
                    <a:ext uri="{FF2B5EF4-FFF2-40B4-BE49-F238E27FC236}">
                      <a16:creationId xmlns:a16="http://schemas.microsoft.com/office/drawing/2014/main" id="{663AB0BB-0F9B-0041-9C5A-40D629D2CE9D}"/>
                    </a:ext>
                  </a:extLst>
                </p:cNvPr>
                <p:cNvSpPr/>
                <p:nvPr/>
              </p:nvSpPr>
              <p:spPr>
                <a:xfrm>
                  <a:off x="3539340" y="3592570"/>
                  <a:ext cx="6097" cy="23737"/>
                </a:xfrm>
                <a:custGeom>
                  <a:avLst/>
                  <a:gdLst>
                    <a:gd name="connsiteX0" fmla="*/ 0 w 6097"/>
                    <a:gd name="connsiteY0" fmla="*/ 0 h 23737"/>
                    <a:gd name="connsiteX1" fmla="*/ 6098 w 6097"/>
                    <a:gd name="connsiteY1" fmla="*/ 0 h 23737"/>
                    <a:gd name="connsiteX2" fmla="*/ 6098 w 6097"/>
                    <a:gd name="connsiteY2" fmla="*/ 23738 h 23737"/>
                    <a:gd name="connsiteX3" fmla="*/ 0 w 6097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97" h="23737">
                      <a:moveTo>
                        <a:pt x="0" y="0"/>
                      </a:moveTo>
                      <a:lnTo>
                        <a:pt x="6098" y="0"/>
                      </a:lnTo>
                      <a:lnTo>
                        <a:pt x="609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8" name="Freeform 527">
                  <a:extLst>
                    <a:ext uri="{FF2B5EF4-FFF2-40B4-BE49-F238E27FC236}">
                      <a16:creationId xmlns:a16="http://schemas.microsoft.com/office/drawing/2014/main" id="{2EA8D000-862A-0F4D-A40E-F9F00F278D0F}"/>
                    </a:ext>
                  </a:extLst>
                </p:cNvPr>
                <p:cNvSpPr/>
                <p:nvPr/>
              </p:nvSpPr>
              <p:spPr>
                <a:xfrm>
                  <a:off x="3549460" y="3592570"/>
                  <a:ext cx="5968" cy="23737"/>
                </a:xfrm>
                <a:custGeom>
                  <a:avLst/>
                  <a:gdLst>
                    <a:gd name="connsiteX0" fmla="*/ 0 w 5968"/>
                    <a:gd name="connsiteY0" fmla="*/ 0 h 23737"/>
                    <a:gd name="connsiteX1" fmla="*/ 5968 w 5968"/>
                    <a:gd name="connsiteY1" fmla="*/ 0 h 23737"/>
                    <a:gd name="connsiteX2" fmla="*/ 5968 w 5968"/>
                    <a:gd name="connsiteY2" fmla="*/ 23738 h 23737"/>
                    <a:gd name="connsiteX3" fmla="*/ 0 w 5968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68" h="23737">
                      <a:moveTo>
                        <a:pt x="0" y="0"/>
                      </a:moveTo>
                      <a:lnTo>
                        <a:pt x="5968" y="0"/>
                      </a:lnTo>
                      <a:lnTo>
                        <a:pt x="596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9" name="Freeform 528">
                  <a:extLst>
                    <a:ext uri="{FF2B5EF4-FFF2-40B4-BE49-F238E27FC236}">
                      <a16:creationId xmlns:a16="http://schemas.microsoft.com/office/drawing/2014/main" id="{ECF952BA-28BF-0A49-9CD8-894FA19D90E9}"/>
                    </a:ext>
                  </a:extLst>
                </p:cNvPr>
                <p:cNvSpPr/>
                <p:nvPr/>
              </p:nvSpPr>
              <p:spPr>
                <a:xfrm>
                  <a:off x="3559709" y="3592570"/>
                  <a:ext cx="6097" cy="23737"/>
                </a:xfrm>
                <a:custGeom>
                  <a:avLst/>
                  <a:gdLst>
                    <a:gd name="connsiteX0" fmla="*/ 0 w 6097"/>
                    <a:gd name="connsiteY0" fmla="*/ 0 h 23737"/>
                    <a:gd name="connsiteX1" fmla="*/ 6098 w 6097"/>
                    <a:gd name="connsiteY1" fmla="*/ 0 h 23737"/>
                    <a:gd name="connsiteX2" fmla="*/ 6098 w 6097"/>
                    <a:gd name="connsiteY2" fmla="*/ 23738 h 23737"/>
                    <a:gd name="connsiteX3" fmla="*/ 0 w 6097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97" h="23737">
                      <a:moveTo>
                        <a:pt x="0" y="0"/>
                      </a:moveTo>
                      <a:lnTo>
                        <a:pt x="6098" y="0"/>
                      </a:lnTo>
                      <a:lnTo>
                        <a:pt x="609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0" name="Freeform 529">
                  <a:extLst>
                    <a:ext uri="{FF2B5EF4-FFF2-40B4-BE49-F238E27FC236}">
                      <a16:creationId xmlns:a16="http://schemas.microsoft.com/office/drawing/2014/main" id="{74CA6B47-C9D5-334F-B370-14E375639A35}"/>
                    </a:ext>
                  </a:extLst>
                </p:cNvPr>
                <p:cNvSpPr/>
                <p:nvPr/>
              </p:nvSpPr>
              <p:spPr>
                <a:xfrm>
                  <a:off x="3569829" y="3592570"/>
                  <a:ext cx="6097" cy="23737"/>
                </a:xfrm>
                <a:custGeom>
                  <a:avLst/>
                  <a:gdLst>
                    <a:gd name="connsiteX0" fmla="*/ 0 w 6097"/>
                    <a:gd name="connsiteY0" fmla="*/ 0 h 23737"/>
                    <a:gd name="connsiteX1" fmla="*/ 6098 w 6097"/>
                    <a:gd name="connsiteY1" fmla="*/ 0 h 23737"/>
                    <a:gd name="connsiteX2" fmla="*/ 6098 w 6097"/>
                    <a:gd name="connsiteY2" fmla="*/ 23738 h 23737"/>
                    <a:gd name="connsiteX3" fmla="*/ 0 w 6097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97" h="23737">
                      <a:moveTo>
                        <a:pt x="0" y="0"/>
                      </a:moveTo>
                      <a:lnTo>
                        <a:pt x="6098" y="0"/>
                      </a:lnTo>
                      <a:lnTo>
                        <a:pt x="609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1" name="Freeform 530">
                  <a:extLst>
                    <a:ext uri="{FF2B5EF4-FFF2-40B4-BE49-F238E27FC236}">
                      <a16:creationId xmlns:a16="http://schemas.microsoft.com/office/drawing/2014/main" id="{870E5CE6-38E5-FE4D-BB7F-71592A9A7B7F}"/>
                    </a:ext>
                  </a:extLst>
                </p:cNvPr>
                <p:cNvSpPr/>
                <p:nvPr/>
              </p:nvSpPr>
              <p:spPr>
                <a:xfrm>
                  <a:off x="3530905" y="3648218"/>
                  <a:ext cx="8435" cy="101178"/>
                </a:xfrm>
                <a:custGeom>
                  <a:avLst/>
                  <a:gdLst>
                    <a:gd name="connsiteX0" fmla="*/ 8436 w 8435"/>
                    <a:gd name="connsiteY0" fmla="*/ 96898 h 101178"/>
                    <a:gd name="connsiteX1" fmla="*/ 4154 w 8435"/>
                    <a:gd name="connsiteY1" fmla="*/ 101178 h 101178"/>
                    <a:gd name="connsiteX2" fmla="*/ 4154 w 8435"/>
                    <a:gd name="connsiteY2" fmla="*/ 101178 h 101178"/>
                    <a:gd name="connsiteX3" fmla="*/ 2 w 8435"/>
                    <a:gd name="connsiteY3" fmla="*/ 97027 h 101178"/>
                    <a:gd name="connsiteX4" fmla="*/ 2 w 8435"/>
                    <a:gd name="connsiteY4" fmla="*/ 96898 h 101178"/>
                    <a:gd name="connsiteX5" fmla="*/ 2 w 8435"/>
                    <a:gd name="connsiteY5" fmla="*/ 4281 h 101178"/>
                    <a:gd name="connsiteX6" fmla="*/ 4024 w 8435"/>
                    <a:gd name="connsiteY6" fmla="*/ 0 h 101178"/>
                    <a:gd name="connsiteX7" fmla="*/ 4154 w 8435"/>
                    <a:gd name="connsiteY7" fmla="*/ 0 h 101178"/>
                    <a:gd name="connsiteX8" fmla="*/ 4154 w 8435"/>
                    <a:gd name="connsiteY8" fmla="*/ 0 h 101178"/>
                    <a:gd name="connsiteX9" fmla="*/ 8436 w 8435"/>
                    <a:gd name="connsiteY9" fmla="*/ 4281 h 101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435" h="101178">
                      <a:moveTo>
                        <a:pt x="8436" y="96898"/>
                      </a:moveTo>
                      <a:cubicBezTo>
                        <a:pt x="8436" y="99258"/>
                        <a:pt x="6515" y="101178"/>
                        <a:pt x="4154" y="101178"/>
                      </a:cubicBezTo>
                      <a:lnTo>
                        <a:pt x="4154" y="101178"/>
                      </a:lnTo>
                      <a:cubicBezTo>
                        <a:pt x="1858" y="101178"/>
                        <a:pt x="2" y="99323"/>
                        <a:pt x="2" y="97027"/>
                      </a:cubicBezTo>
                      <a:cubicBezTo>
                        <a:pt x="2" y="96988"/>
                        <a:pt x="2" y="96937"/>
                        <a:pt x="2" y="96898"/>
                      </a:cubicBezTo>
                      <a:lnTo>
                        <a:pt x="2" y="4281"/>
                      </a:lnTo>
                      <a:cubicBezTo>
                        <a:pt x="-75" y="1985"/>
                        <a:pt x="1728" y="78"/>
                        <a:pt x="4024" y="0"/>
                      </a:cubicBezTo>
                      <a:cubicBezTo>
                        <a:pt x="4063" y="0"/>
                        <a:pt x="4115" y="0"/>
                        <a:pt x="4154" y="0"/>
                      </a:cubicBezTo>
                      <a:lnTo>
                        <a:pt x="4154" y="0"/>
                      </a:lnTo>
                      <a:cubicBezTo>
                        <a:pt x="6515" y="0"/>
                        <a:pt x="8436" y="1920"/>
                        <a:pt x="8436" y="4281"/>
                      </a:cubicBezTo>
                      <a:close/>
                    </a:path>
                  </a:pathLst>
                </a:custGeom>
                <a:solidFill>
                  <a:srgbClr val="F3B5B6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2" name="Freeform 531">
                  <a:extLst>
                    <a:ext uri="{FF2B5EF4-FFF2-40B4-BE49-F238E27FC236}">
                      <a16:creationId xmlns:a16="http://schemas.microsoft.com/office/drawing/2014/main" id="{B9E9E8C5-67BC-9840-9758-98007A9F7890}"/>
                    </a:ext>
                  </a:extLst>
                </p:cNvPr>
                <p:cNvSpPr/>
                <p:nvPr/>
              </p:nvSpPr>
              <p:spPr>
                <a:xfrm>
                  <a:off x="3553002" y="3658725"/>
                  <a:ext cx="41526" cy="60836"/>
                </a:xfrm>
                <a:custGeom>
                  <a:avLst/>
                  <a:gdLst>
                    <a:gd name="connsiteX0" fmla="*/ 41478 w 41526"/>
                    <a:gd name="connsiteY0" fmla="*/ 3502 h 60836"/>
                    <a:gd name="connsiteX1" fmla="*/ 41478 w 41526"/>
                    <a:gd name="connsiteY1" fmla="*/ 60836 h 60836"/>
                    <a:gd name="connsiteX2" fmla="*/ 28504 w 41526"/>
                    <a:gd name="connsiteY2" fmla="*/ 60836 h 60836"/>
                    <a:gd name="connsiteX3" fmla="*/ 65 w 41526"/>
                    <a:gd name="connsiteY3" fmla="*/ 28433 h 60836"/>
                    <a:gd name="connsiteX4" fmla="*/ 28504 w 41526"/>
                    <a:gd name="connsiteY4" fmla="*/ 0 h 60836"/>
                    <a:gd name="connsiteX5" fmla="*/ 41478 w 41526"/>
                    <a:gd name="connsiteY5" fmla="*/ 0 h 60836"/>
                    <a:gd name="connsiteX6" fmla="*/ 41478 w 41526"/>
                    <a:gd name="connsiteY6" fmla="*/ 3502 h 60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526" h="60836">
                      <a:moveTo>
                        <a:pt x="41478" y="3502"/>
                      </a:moveTo>
                      <a:lnTo>
                        <a:pt x="41478" y="60836"/>
                      </a:lnTo>
                      <a:lnTo>
                        <a:pt x="28504" y="60836"/>
                      </a:lnTo>
                      <a:cubicBezTo>
                        <a:pt x="11703" y="59734"/>
                        <a:pt x="-1025" y="45232"/>
                        <a:pt x="65" y="28433"/>
                      </a:cubicBezTo>
                      <a:cubicBezTo>
                        <a:pt x="1064" y="13166"/>
                        <a:pt x="13234" y="999"/>
                        <a:pt x="28504" y="0"/>
                      </a:cubicBezTo>
                      <a:lnTo>
                        <a:pt x="41478" y="0"/>
                      </a:lnTo>
                      <a:cubicBezTo>
                        <a:pt x="41543" y="1167"/>
                        <a:pt x="41543" y="2335"/>
                        <a:pt x="41478" y="3502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3" name="Freeform 532">
                  <a:extLst>
                    <a:ext uri="{FF2B5EF4-FFF2-40B4-BE49-F238E27FC236}">
                      <a16:creationId xmlns:a16="http://schemas.microsoft.com/office/drawing/2014/main" id="{CC000AF9-70E3-5A4F-9799-03B7359AE94E}"/>
                    </a:ext>
                  </a:extLst>
                </p:cNvPr>
                <p:cNvSpPr/>
                <p:nvPr/>
              </p:nvSpPr>
              <p:spPr>
                <a:xfrm>
                  <a:off x="3651696" y="3574409"/>
                  <a:ext cx="14272" cy="38656"/>
                </a:xfrm>
                <a:custGeom>
                  <a:avLst/>
                  <a:gdLst>
                    <a:gd name="connsiteX0" fmla="*/ 14271 w 14272"/>
                    <a:gd name="connsiteY0" fmla="*/ 31522 h 38656"/>
                    <a:gd name="connsiteX1" fmla="*/ 7395 w 14272"/>
                    <a:gd name="connsiteY1" fmla="*/ 38657 h 38656"/>
                    <a:gd name="connsiteX2" fmla="*/ 7136 w 14272"/>
                    <a:gd name="connsiteY2" fmla="*/ 38657 h 38656"/>
                    <a:gd name="connsiteX3" fmla="*/ 7136 w 14272"/>
                    <a:gd name="connsiteY3" fmla="*/ 38657 h 38656"/>
                    <a:gd name="connsiteX4" fmla="*/ 0 w 14272"/>
                    <a:gd name="connsiteY4" fmla="*/ 31522 h 38656"/>
                    <a:gd name="connsiteX5" fmla="*/ 0 w 14272"/>
                    <a:gd name="connsiteY5" fmla="*/ 7136 h 38656"/>
                    <a:gd name="connsiteX6" fmla="*/ 7136 w 14272"/>
                    <a:gd name="connsiteY6" fmla="*/ 1 h 38656"/>
                    <a:gd name="connsiteX7" fmla="*/ 7136 w 14272"/>
                    <a:gd name="connsiteY7" fmla="*/ 1 h 38656"/>
                    <a:gd name="connsiteX8" fmla="*/ 14271 w 14272"/>
                    <a:gd name="connsiteY8" fmla="*/ 6876 h 38656"/>
                    <a:gd name="connsiteX9" fmla="*/ 14271 w 14272"/>
                    <a:gd name="connsiteY9" fmla="*/ 7136 h 38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72" h="38656">
                      <a:moveTo>
                        <a:pt x="14271" y="31522"/>
                      </a:moveTo>
                      <a:cubicBezTo>
                        <a:pt x="14349" y="35388"/>
                        <a:pt x="11261" y="38579"/>
                        <a:pt x="7395" y="38657"/>
                      </a:cubicBezTo>
                      <a:cubicBezTo>
                        <a:pt x="7304" y="38657"/>
                        <a:pt x="7227" y="38657"/>
                        <a:pt x="7136" y="38657"/>
                      </a:cubicBezTo>
                      <a:lnTo>
                        <a:pt x="7136" y="38657"/>
                      </a:lnTo>
                      <a:cubicBezTo>
                        <a:pt x="3192" y="38657"/>
                        <a:pt x="0" y="35466"/>
                        <a:pt x="0" y="31522"/>
                      </a:cubicBezTo>
                      <a:lnTo>
                        <a:pt x="0" y="7136"/>
                      </a:lnTo>
                      <a:cubicBezTo>
                        <a:pt x="0" y="3192"/>
                        <a:pt x="3192" y="1"/>
                        <a:pt x="7136" y="1"/>
                      </a:cubicBezTo>
                      <a:lnTo>
                        <a:pt x="7136" y="1"/>
                      </a:lnTo>
                      <a:cubicBezTo>
                        <a:pt x="11002" y="-77"/>
                        <a:pt x="14194" y="3011"/>
                        <a:pt x="14271" y="6876"/>
                      </a:cubicBezTo>
                      <a:cubicBezTo>
                        <a:pt x="14271" y="6967"/>
                        <a:pt x="14271" y="7045"/>
                        <a:pt x="14271" y="7136"/>
                      </a:cubicBezTo>
                      <a:close/>
                    </a:path>
                  </a:pathLst>
                </a:custGeom>
                <a:solidFill>
                  <a:srgbClr val="E2444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4" name="Freeform 533">
                  <a:extLst>
                    <a:ext uri="{FF2B5EF4-FFF2-40B4-BE49-F238E27FC236}">
                      <a16:creationId xmlns:a16="http://schemas.microsoft.com/office/drawing/2014/main" id="{CF57A4DB-7040-2C47-AE45-9C781C516312}"/>
                    </a:ext>
                  </a:extLst>
                </p:cNvPr>
                <p:cNvSpPr/>
                <p:nvPr/>
              </p:nvSpPr>
              <p:spPr>
                <a:xfrm>
                  <a:off x="3622114" y="3614233"/>
                  <a:ext cx="73611" cy="141779"/>
                </a:xfrm>
                <a:custGeom>
                  <a:avLst/>
                  <a:gdLst>
                    <a:gd name="connsiteX0" fmla="*/ 73563 w 73611"/>
                    <a:gd name="connsiteY0" fmla="*/ 47995 h 141779"/>
                    <a:gd name="connsiteX1" fmla="*/ 73563 w 73611"/>
                    <a:gd name="connsiteY1" fmla="*/ 141779 h 141779"/>
                    <a:gd name="connsiteX2" fmla="*/ 0 w 73611"/>
                    <a:gd name="connsiteY2" fmla="*/ 141779 h 141779"/>
                    <a:gd name="connsiteX3" fmla="*/ 0 w 73611"/>
                    <a:gd name="connsiteY3" fmla="*/ 47995 h 141779"/>
                    <a:gd name="connsiteX4" fmla="*/ 23873 w 73611"/>
                    <a:gd name="connsiteY4" fmla="*/ 13620 h 141779"/>
                    <a:gd name="connsiteX5" fmla="*/ 23873 w 73611"/>
                    <a:gd name="connsiteY5" fmla="*/ 0 h 141779"/>
                    <a:gd name="connsiteX6" fmla="*/ 49821 w 73611"/>
                    <a:gd name="connsiteY6" fmla="*/ 0 h 141779"/>
                    <a:gd name="connsiteX7" fmla="*/ 49821 w 73611"/>
                    <a:gd name="connsiteY7" fmla="*/ 13620 h 141779"/>
                    <a:gd name="connsiteX8" fmla="*/ 73563 w 73611"/>
                    <a:gd name="connsiteY8" fmla="*/ 44493 h 141779"/>
                    <a:gd name="connsiteX9" fmla="*/ 73563 w 73611"/>
                    <a:gd name="connsiteY9" fmla="*/ 47995 h 141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3611" h="141779">
                      <a:moveTo>
                        <a:pt x="73563" y="47995"/>
                      </a:moveTo>
                      <a:lnTo>
                        <a:pt x="73563" y="141779"/>
                      </a:lnTo>
                      <a:lnTo>
                        <a:pt x="0" y="141779"/>
                      </a:lnTo>
                      <a:lnTo>
                        <a:pt x="0" y="47995"/>
                      </a:lnTo>
                      <a:cubicBezTo>
                        <a:pt x="-65" y="32662"/>
                        <a:pt x="9471" y="18913"/>
                        <a:pt x="23873" y="13620"/>
                      </a:cubicBezTo>
                      <a:lnTo>
                        <a:pt x="23873" y="0"/>
                      </a:lnTo>
                      <a:lnTo>
                        <a:pt x="49821" y="0"/>
                      </a:lnTo>
                      <a:lnTo>
                        <a:pt x="49821" y="13620"/>
                      </a:lnTo>
                      <a:cubicBezTo>
                        <a:pt x="62989" y="18523"/>
                        <a:pt x="72214" y="30509"/>
                        <a:pt x="73563" y="44493"/>
                      </a:cubicBezTo>
                      <a:cubicBezTo>
                        <a:pt x="73628" y="45660"/>
                        <a:pt x="73628" y="46827"/>
                        <a:pt x="73563" y="47995"/>
                      </a:cubicBezTo>
                      <a:close/>
                    </a:path>
                  </a:pathLst>
                </a:custGeom>
                <a:solidFill>
                  <a:srgbClr val="E24449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5" name="Freeform 534">
                  <a:extLst>
                    <a:ext uri="{FF2B5EF4-FFF2-40B4-BE49-F238E27FC236}">
                      <a16:creationId xmlns:a16="http://schemas.microsoft.com/office/drawing/2014/main" id="{5213BF1E-B985-BC4D-97CE-2B6223A56776}"/>
                    </a:ext>
                  </a:extLst>
                </p:cNvPr>
                <p:cNvSpPr/>
                <p:nvPr/>
              </p:nvSpPr>
              <p:spPr>
                <a:xfrm>
                  <a:off x="3640668" y="3596202"/>
                  <a:ext cx="36457" cy="19846"/>
                </a:xfrm>
                <a:custGeom>
                  <a:avLst/>
                  <a:gdLst>
                    <a:gd name="connsiteX0" fmla="*/ 0 w 36457"/>
                    <a:gd name="connsiteY0" fmla="*/ 0 h 19846"/>
                    <a:gd name="connsiteX1" fmla="*/ 36457 w 36457"/>
                    <a:gd name="connsiteY1" fmla="*/ 0 h 19846"/>
                    <a:gd name="connsiteX2" fmla="*/ 36457 w 36457"/>
                    <a:gd name="connsiteY2" fmla="*/ 19846 h 19846"/>
                    <a:gd name="connsiteX3" fmla="*/ 0 w 36457"/>
                    <a:gd name="connsiteY3" fmla="*/ 19846 h 19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57" h="19846">
                      <a:moveTo>
                        <a:pt x="0" y="0"/>
                      </a:moveTo>
                      <a:lnTo>
                        <a:pt x="36457" y="0"/>
                      </a:lnTo>
                      <a:lnTo>
                        <a:pt x="36457" y="19846"/>
                      </a:lnTo>
                      <a:lnTo>
                        <a:pt x="0" y="19846"/>
                      </a:lnTo>
                      <a:close/>
                    </a:path>
                  </a:pathLst>
                </a:custGeom>
                <a:solidFill>
                  <a:srgbClr val="96704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6" name="Freeform 535">
                  <a:extLst>
                    <a:ext uri="{FF2B5EF4-FFF2-40B4-BE49-F238E27FC236}">
                      <a16:creationId xmlns:a16="http://schemas.microsoft.com/office/drawing/2014/main" id="{ADA6EFE4-C0D4-AB47-901A-E7E319C33370}"/>
                    </a:ext>
                  </a:extLst>
                </p:cNvPr>
                <p:cNvSpPr/>
                <p:nvPr/>
              </p:nvSpPr>
              <p:spPr>
                <a:xfrm>
                  <a:off x="3640668" y="3592570"/>
                  <a:ext cx="6097" cy="23737"/>
                </a:xfrm>
                <a:custGeom>
                  <a:avLst/>
                  <a:gdLst>
                    <a:gd name="connsiteX0" fmla="*/ 0 w 6097"/>
                    <a:gd name="connsiteY0" fmla="*/ 0 h 23737"/>
                    <a:gd name="connsiteX1" fmla="*/ 6098 w 6097"/>
                    <a:gd name="connsiteY1" fmla="*/ 0 h 23737"/>
                    <a:gd name="connsiteX2" fmla="*/ 6098 w 6097"/>
                    <a:gd name="connsiteY2" fmla="*/ 23738 h 23737"/>
                    <a:gd name="connsiteX3" fmla="*/ 0 w 6097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97" h="23737">
                      <a:moveTo>
                        <a:pt x="0" y="0"/>
                      </a:moveTo>
                      <a:lnTo>
                        <a:pt x="6098" y="0"/>
                      </a:lnTo>
                      <a:lnTo>
                        <a:pt x="609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7" name="Freeform 536">
                  <a:extLst>
                    <a:ext uri="{FF2B5EF4-FFF2-40B4-BE49-F238E27FC236}">
                      <a16:creationId xmlns:a16="http://schemas.microsoft.com/office/drawing/2014/main" id="{C10BB5DC-6F30-B44E-ACB7-45CA5D07409A}"/>
                    </a:ext>
                  </a:extLst>
                </p:cNvPr>
                <p:cNvSpPr/>
                <p:nvPr/>
              </p:nvSpPr>
              <p:spPr>
                <a:xfrm>
                  <a:off x="3650787" y="3592570"/>
                  <a:ext cx="5968" cy="23737"/>
                </a:xfrm>
                <a:custGeom>
                  <a:avLst/>
                  <a:gdLst>
                    <a:gd name="connsiteX0" fmla="*/ 0 w 5968"/>
                    <a:gd name="connsiteY0" fmla="*/ 0 h 23737"/>
                    <a:gd name="connsiteX1" fmla="*/ 5968 w 5968"/>
                    <a:gd name="connsiteY1" fmla="*/ 0 h 23737"/>
                    <a:gd name="connsiteX2" fmla="*/ 5968 w 5968"/>
                    <a:gd name="connsiteY2" fmla="*/ 23738 h 23737"/>
                    <a:gd name="connsiteX3" fmla="*/ 0 w 5968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68" h="23737">
                      <a:moveTo>
                        <a:pt x="0" y="0"/>
                      </a:moveTo>
                      <a:lnTo>
                        <a:pt x="5968" y="0"/>
                      </a:lnTo>
                      <a:lnTo>
                        <a:pt x="596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8" name="Freeform 537">
                  <a:extLst>
                    <a:ext uri="{FF2B5EF4-FFF2-40B4-BE49-F238E27FC236}">
                      <a16:creationId xmlns:a16="http://schemas.microsoft.com/office/drawing/2014/main" id="{0D58D67F-5FBA-AD42-AD7B-380FDB148DE2}"/>
                    </a:ext>
                  </a:extLst>
                </p:cNvPr>
                <p:cNvSpPr/>
                <p:nvPr/>
              </p:nvSpPr>
              <p:spPr>
                <a:xfrm>
                  <a:off x="3660907" y="3592570"/>
                  <a:ext cx="6097" cy="23737"/>
                </a:xfrm>
                <a:custGeom>
                  <a:avLst/>
                  <a:gdLst>
                    <a:gd name="connsiteX0" fmla="*/ 0 w 6097"/>
                    <a:gd name="connsiteY0" fmla="*/ 0 h 23737"/>
                    <a:gd name="connsiteX1" fmla="*/ 6098 w 6097"/>
                    <a:gd name="connsiteY1" fmla="*/ 0 h 23737"/>
                    <a:gd name="connsiteX2" fmla="*/ 6098 w 6097"/>
                    <a:gd name="connsiteY2" fmla="*/ 23738 h 23737"/>
                    <a:gd name="connsiteX3" fmla="*/ 0 w 6097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97" h="23737">
                      <a:moveTo>
                        <a:pt x="0" y="0"/>
                      </a:moveTo>
                      <a:lnTo>
                        <a:pt x="6098" y="0"/>
                      </a:lnTo>
                      <a:lnTo>
                        <a:pt x="609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9" name="Freeform 538">
                  <a:extLst>
                    <a:ext uri="{FF2B5EF4-FFF2-40B4-BE49-F238E27FC236}">
                      <a16:creationId xmlns:a16="http://schemas.microsoft.com/office/drawing/2014/main" id="{6BE1A946-D01B-6246-B11C-14B04B739CCF}"/>
                    </a:ext>
                  </a:extLst>
                </p:cNvPr>
                <p:cNvSpPr/>
                <p:nvPr/>
              </p:nvSpPr>
              <p:spPr>
                <a:xfrm>
                  <a:off x="3671027" y="3592570"/>
                  <a:ext cx="6097" cy="23737"/>
                </a:xfrm>
                <a:custGeom>
                  <a:avLst/>
                  <a:gdLst>
                    <a:gd name="connsiteX0" fmla="*/ 0 w 6097"/>
                    <a:gd name="connsiteY0" fmla="*/ 0 h 23737"/>
                    <a:gd name="connsiteX1" fmla="*/ 6098 w 6097"/>
                    <a:gd name="connsiteY1" fmla="*/ 0 h 23737"/>
                    <a:gd name="connsiteX2" fmla="*/ 6098 w 6097"/>
                    <a:gd name="connsiteY2" fmla="*/ 23738 h 23737"/>
                    <a:gd name="connsiteX3" fmla="*/ 0 w 6097"/>
                    <a:gd name="connsiteY3" fmla="*/ 23738 h 2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97" h="23737">
                      <a:moveTo>
                        <a:pt x="0" y="0"/>
                      </a:moveTo>
                      <a:lnTo>
                        <a:pt x="6098" y="0"/>
                      </a:lnTo>
                      <a:lnTo>
                        <a:pt x="6098" y="23738"/>
                      </a:lnTo>
                      <a:lnTo>
                        <a:pt x="0" y="23738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0" name="Freeform 539">
                  <a:extLst>
                    <a:ext uri="{FF2B5EF4-FFF2-40B4-BE49-F238E27FC236}">
                      <a16:creationId xmlns:a16="http://schemas.microsoft.com/office/drawing/2014/main" id="{DCE6451B-BA45-8343-8910-8FADFB13042F}"/>
                    </a:ext>
                  </a:extLst>
                </p:cNvPr>
                <p:cNvSpPr/>
                <p:nvPr/>
              </p:nvSpPr>
              <p:spPr>
                <a:xfrm>
                  <a:off x="3632105" y="3648218"/>
                  <a:ext cx="8562" cy="101178"/>
                </a:xfrm>
                <a:custGeom>
                  <a:avLst/>
                  <a:gdLst>
                    <a:gd name="connsiteX0" fmla="*/ 8563 w 8562"/>
                    <a:gd name="connsiteY0" fmla="*/ 96898 h 101178"/>
                    <a:gd name="connsiteX1" fmla="*/ 4281 w 8562"/>
                    <a:gd name="connsiteY1" fmla="*/ 101178 h 101178"/>
                    <a:gd name="connsiteX2" fmla="*/ 4281 w 8562"/>
                    <a:gd name="connsiteY2" fmla="*/ 101178 h 101178"/>
                    <a:gd name="connsiteX3" fmla="*/ 0 w 8562"/>
                    <a:gd name="connsiteY3" fmla="*/ 96898 h 101178"/>
                    <a:gd name="connsiteX4" fmla="*/ 0 w 8562"/>
                    <a:gd name="connsiteY4" fmla="*/ 4281 h 101178"/>
                    <a:gd name="connsiteX5" fmla="*/ 4281 w 8562"/>
                    <a:gd name="connsiteY5" fmla="*/ 0 h 101178"/>
                    <a:gd name="connsiteX6" fmla="*/ 4281 w 8562"/>
                    <a:gd name="connsiteY6" fmla="*/ 0 h 101178"/>
                    <a:gd name="connsiteX7" fmla="*/ 8563 w 8562"/>
                    <a:gd name="connsiteY7" fmla="*/ 4281 h 101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562" h="101178">
                      <a:moveTo>
                        <a:pt x="8563" y="96898"/>
                      </a:moveTo>
                      <a:cubicBezTo>
                        <a:pt x="8563" y="99258"/>
                        <a:pt x="6643" y="101178"/>
                        <a:pt x="4281" y="101178"/>
                      </a:cubicBezTo>
                      <a:lnTo>
                        <a:pt x="4281" y="101178"/>
                      </a:lnTo>
                      <a:cubicBezTo>
                        <a:pt x="1920" y="101178"/>
                        <a:pt x="0" y="99258"/>
                        <a:pt x="0" y="96898"/>
                      </a:cubicBezTo>
                      <a:lnTo>
                        <a:pt x="0" y="4281"/>
                      </a:lnTo>
                      <a:cubicBezTo>
                        <a:pt x="0" y="1920"/>
                        <a:pt x="1920" y="0"/>
                        <a:pt x="4281" y="0"/>
                      </a:cubicBezTo>
                      <a:lnTo>
                        <a:pt x="4281" y="0"/>
                      </a:lnTo>
                      <a:cubicBezTo>
                        <a:pt x="6643" y="0"/>
                        <a:pt x="8563" y="1920"/>
                        <a:pt x="8563" y="4281"/>
                      </a:cubicBezTo>
                      <a:close/>
                    </a:path>
                  </a:pathLst>
                </a:custGeom>
                <a:solidFill>
                  <a:srgbClr val="F3B5B6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1" name="Freeform 540">
                  <a:extLst>
                    <a:ext uri="{FF2B5EF4-FFF2-40B4-BE49-F238E27FC236}">
                      <a16:creationId xmlns:a16="http://schemas.microsoft.com/office/drawing/2014/main" id="{086D6883-E703-1748-9FFF-41A13FBC6F2D}"/>
                    </a:ext>
                  </a:extLst>
                </p:cNvPr>
                <p:cNvSpPr/>
                <p:nvPr/>
              </p:nvSpPr>
              <p:spPr>
                <a:xfrm>
                  <a:off x="3652214" y="3658725"/>
                  <a:ext cx="43511" cy="60836"/>
                </a:xfrm>
                <a:custGeom>
                  <a:avLst/>
                  <a:gdLst>
                    <a:gd name="connsiteX0" fmla="*/ 43463 w 43511"/>
                    <a:gd name="connsiteY0" fmla="*/ 3502 h 60836"/>
                    <a:gd name="connsiteX1" fmla="*/ 43463 w 43511"/>
                    <a:gd name="connsiteY1" fmla="*/ 60836 h 60836"/>
                    <a:gd name="connsiteX2" fmla="*/ 30489 w 43511"/>
                    <a:gd name="connsiteY2" fmla="*/ 60836 h 60836"/>
                    <a:gd name="connsiteX3" fmla="*/ 0 w 43511"/>
                    <a:gd name="connsiteY3" fmla="*/ 30483 h 60836"/>
                    <a:gd name="connsiteX4" fmla="*/ 30489 w 43511"/>
                    <a:gd name="connsiteY4" fmla="*/ 0 h 60836"/>
                    <a:gd name="connsiteX5" fmla="*/ 43463 w 43511"/>
                    <a:gd name="connsiteY5" fmla="*/ 0 h 60836"/>
                    <a:gd name="connsiteX6" fmla="*/ 43463 w 43511"/>
                    <a:gd name="connsiteY6" fmla="*/ 3502 h 60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511" h="60836">
                      <a:moveTo>
                        <a:pt x="43463" y="3502"/>
                      </a:moveTo>
                      <a:lnTo>
                        <a:pt x="43463" y="60836"/>
                      </a:lnTo>
                      <a:lnTo>
                        <a:pt x="30489" y="60836"/>
                      </a:lnTo>
                      <a:cubicBezTo>
                        <a:pt x="13701" y="60836"/>
                        <a:pt x="78" y="47268"/>
                        <a:pt x="0" y="30483"/>
                      </a:cubicBezTo>
                      <a:cubicBezTo>
                        <a:pt x="65" y="13672"/>
                        <a:pt x="13675" y="65"/>
                        <a:pt x="30489" y="0"/>
                      </a:cubicBezTo>
                      <a:lnTo>
                        <a:pt x="43463" y="0"/>
                      </a:lnTo>
                      <a:cubicBezTo>
                        <a:pt x="43528" y="1167"/>
                        <a:pt x="43528" y="2335"/>
                        <a:pt x="43463" y="3502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542" name="Graphic 10">
                  <a:extLst>
                    <a:ext uri="{FF2B5EF4-FFF2-40B4-BE49-F238E27FC236}">
                      <a16:creationId xmlns:a16="http://schemas.microsoft.com/office/drawing/2014/main" id="{95BDB1B7-1D8F-E141-87FA-2105A3851FE4}"/>
                    </a:ext>
                  </a:extLst>
                </p:cNvPr>
                <p:cNvGrpSpPr/>
                <p:nvPr/>
              </p:nvGrpSpPr>
              <p:grpSpPr>
                <a:xfrm>
                  <a:off x="2752074" y="3461687"/>
                  <a:ext cx="636377" cy="294324"/>
                  <a:chOff x="2752074" y="3461687"/>
                  <a:chExt cx="636377" cy="294324"/>
                </a:xfrm>
                <a:solidFill>
                  <a:srgbClr val="AEAEAF"/>
                </a:solidFill>
              </p:grpSpPr>
              <p:sp>
                <p:nvSpPr>
                  <p:cNvPr id="543" name="Freeform 542">
                    <a:extLst>
                      <a:ext uri="{FF2B5EF4-FFF2-40B4-BE49-F238E27FC236}">
                        <a16:creationId xmlns:a16="http://schemas.microsoft.com/office/drawing/2014/main" id="{B11988A7-143A-C847-8694-D0503D8E5F45}"/>
                      </a:ext>
                    </a:extLst>
                  </p:cNvPr>
                  <p:cNvSpPr/>
                  <p:nvPr/>
                </p:nvSpPr>
                <p:spPr>
                  <a:xfrm>
                    <a:off x="2752074" y="3511887"/>
                    <a:ext cx="189421" cy="244124"/>
                  </a:xfrm>
                  <a:custGeom>
                    <a:avLst/>
                    <a:gdLst>
                      <a:gd name="connsiteX0" fmla="*/ 126757 w 189421"/>
                      <a:gd name="connsiteY0" fmla="*/ 36839 h 244124"/>
                      <a:gd name="connsiteX1" fmla="*/ 126757 w 189421"/>
                      <a:gd name="connsiteY1" fmla="*/ 0 h 244124"/>
                      <a:gd name="connsiteX2" fmla="*/ 62665 w 189421"/>
                      <a:gd name="connsiteY2" fmla="*/ 0 h 244124"/>
                      <a:gd name="connsiteX3" fmla="*/ 62665 w 189421"/>
                      <a:gd name="connsiteY3" fmla="*/ 36839 h 244124"/>
                      <a:gd name="connsiteX4" fmla="*/ 0 w 189421"/>
                      <a:gd name="connsiteY4" fmla="*/ 125954 h 244124"/>
                      <a:gd name="connsiteX5" fmla="*/ 0 w 189421"/>
                      <a:gd name="connsiteY5" fmla="*/ 232191 h 244124"/>
                      <a:gd name="connsiteX6" fmla="*/ 779 w 189421"/>
                      <a:gd name="connsiteY6" fmla="*/ 244125 h 244124"/>
                      <a:gd name="connsiteX7" fmla="*/ 188643 w 189421"/>
                      <a:gd name="connsiteY7" fmla="*/ 244125 h 244124"/>
                      <a:gd name="connsiteX8" fmla="*/ 189421 w 189421"/>
                      <a:gd name="connsiteY8" fmla="*/ 232191 h 244124"/>
                      <a:gd name="connsiteX9" fmla="*/ 189421 w 189421"/>
                      <a:gd name="connsiteY9" fmla="*/ 125954 h 244124"/>
                      <a:gd name="connsiteX10" fmla="*/ 126757 w 189421"/>
                      <a:gd name="connsiteY10" fmla="*/ 36839 h 2441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89421" h="244124">
                        <a:moveTo>
                          <a:pt x="126757" y="36839"/>
                        </a:moveTo>
                        <a:lnTo>
                          <a:pt x="126757" y="0"/>
                        </a:lnTo>
                        <a:lnTo>
                          <a:pt x="62665" y="0"/>
                        </a:lnTo>
                        <a:lnTo>
                          <a:pt x="62665" y="36839"/>
                        </a:lnTo>
                        <a:cubicBezTo>
                          <a:pt x="25067" y="50356"/>
                          <a:pt x="-2" y="86001"/>
                          <a:pt x="0" y="125954"/>
                        </a:cubicBezTo>
                        <a:lnTo>
                          <a:pt x="0" y="232191"/>
                        </a:lnTo>
                        <a:cubicBezTo>
                          <a:pt x="-8" y="236186"/>
                          <a:pt x="253" y="240168"/>
                          <a:pt x="779" y="244125"/>
                        </a:cubicBezTo>
                        <a:lnTo>
                          <a:pt x="188643" y="244125"/>
                        </a:lnTo>
                        <a:cubicBezTo>
                          <a:pt x="189170" y="240168"/>
                          <a:pt x="189429" y="236186"/>
                          <a:pt x="189421" y="232191"/>
                        </a:cubicBezTo>
                        <a:lnTo>
                          <a:pt x="189421" y="125954"/>
                        </a:lnTo>
                        <a:cubicBezTo>
                          <a:pt x="189424" y="86001"/>
                          <a:pt x="164354" y="50356"/>
                          <a:pt x="126757" y="36839"/>
                        </a:cubicBezTo>
                        <a:close/>
                      </a:path>
                    </a:pathLst>
                  </a:custGeom>
                  <a:solidFill>
                    <a:srgbClr val="AEAEAF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4" name="Freeform 543">
                    <a:extLst>
                      <a:ext uri="{FF2B5EF4-FFF2-40B4-BE49-F238E27FC236}">
                        <a16:creationId xmlns:a16="http://schemas.microsoft.com/office/drawing/2014/main" id="{71F29EB2-9305-6740-BAF5-15326F5D99F4}"/>
                      </a:ext>
                    </a:extLst>
                  </p:cNvPr>
                  <p:cNvSpPr/>
                  <p:nvPr/>
                </p:nvSpPr>
                <p:spPr>
                  <a:xfrm>
                    <a:off x="2805398" y="3469859"/>
                    <a:ext cx="82644" cy="45141"/>
                  </a:xfrm>
                  <a:custGeom>
                    <a:avLst/>
                    <a:gdLst>
                      <a:gd name="connsiteX0" fmla="*/ 0 w 82644"/>
                      <a:gd name="connsiteY0" fmla="*/ 0 h 45141"/>
                      <a:gd name="connsiteX1" fmla="*/ 82645 w 82644"/>
                      <a:gd name="connsiteY1" fmla="*/ 0 h 45141"/>
                      <a:gd name="connsiteX2" fmla="*/ 82645 w 82644"/>
                      <a:gd name="connsiteY2" fmla="*/ 45141 h 45141"/>
                      <a:gd name="connsiteX3" fmla="*/ 0 w 82644"/>
                      <a:gd name="connsiteY3" fmla="*/ 45141 h 45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644" h="45141">
                        <a:moveTo>
                          <a:pt x="0" y="0"/>
                        </a:moveTo>
                        <a:lnTo>
                          <a:pt x="82645" y="0"/>
                        </a:lnTo>
                        <a:lnTo>
                          <a:pt x="82645" y="45141"/>
                        </a:lnTo>
                        <a:lnTo>
                          <a:pt x="0" y="45141"/>
                        </a:lnTo>
                        <a:close/>
                      </a:path>
                    </a:pathLst>
                  </a:custGeom>
                  <a:solidFill>
                    <a:srgbClr val="AEAEAF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5" name="Freeform 544">
                    <a:extLst>
                      <a:ext uri="{FF2B5EF4-FFF2-40B4-BE49-F238E27FC236}">
                        <a16:creationId xmlns:a16="http://schemas.microsoft.com/office/drawing/2014/main" id="{0DB532C5-D8CF-5543-A787-4687479C9B03}"/>
                      </a:ext>
                    </a:extLst>
                  </p:cNvPr>
                  <p:cNvSpPr/>
                  <p:nvPr/>
                </p:nvSpPr>
                <p:spPr>
                  <a:xfrm>
                    <a:off x="2805398" y="3461687"/>
                    <a:ext cx="13622" cy="53702"/>
                  </a:xfrm>
                  <a:custGeom>
                    <a:avLst/>
                    <a:gdLst>
                      <a:gd name="connsiteX0" fmla="*/ 0 w 13622"/>
                      <a:gd name="connsiteY0" fmla="*/ 0 h 53702"/>
                      <a:gd name="connsiteX1" fmla="*/ 13623 w 13622"/>
                      <a:gd name="connsiteY1" fmla="*/ 0 h 53702"/>
                      <a:gd name="connsiteX2" fmla="*/ 13623 w 13622"/>
                      <a:gd name="connsiteY2" fmla="*/ 53702 h 53702"/>
                      <a:gd name="connsiteX3" fmla="*/ 0 w 13622"/>
                      <a:gd name="connsiteY3" fmla="*/ 53702 h 53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622" h="53702">
                        <a:moveTo>
                          <a:pt x="0" y="0"/>
                        </a:moveTo>
                        <a:lnTo>
                          <a:pt x="13623" y="0"/>
                        </a:lnTo>
                        <a:lnTo>
                          <a:pt x="13623" y="53702"/>
                        </a:lnTo>
                        <a:lnTo>
                          <a:pt x="0" y="53702"/>
                        </a:lnTo>
                        <a:close/>
                      </a:path>
                    </a:pathLst>
                  </a:custGeom>
                  <a:solidFill>
                    <a:srgbClr val="AEAEAF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6" name="Freeform 545">
                    <a:extLst>
                      <a:ext uri="{FF2B5EF4-FFF2-40B4-BE49-F238E27FC236}">
                        <a16:creationId xmlns:a16="http://schemas.microsoft.com/office/drawing/2014/main" id="{5C274146-AE53-1747-B4B0-9C8ED8075C46}"/>
                      </a:ext>
                    </a:extLst>
                  </p:cNvPr>
                  <p:cNvSpPr/>
                  <p:nvPr/>
                </p:nvSpPr>
                <p:spPr>
                  <a:xfrm>
                    <a:off x="2828492" y="3461687"/>
                    <a:ext cx="13622" cy="53702"/>
                  </a:xfrm>
                  <a:custGeom>
                    <a:avLst/>
                    <a:gdLst>
                      <a:gd name="connsiteX0" fmla="*/ 0 w 13622"/>
                      <a:gd name="connsiteY0" fmla="*/ 0 h 53702"/>
                      <a:gd name="connsiteX1" fmla="*/ 13623 w 13622"/>
                      <a:gd name="connsiteY1" fmla="*/ 0 h 53702"/>
                      <a:gd name="connsiteX2" fmla="*/ 13623 w 13622"/>
                      <a:gd name="connsiteY2" fmla="*/ 53702 h 53702"/>
                      <a:gd name="connsiteX3" fmla="*/ 0 w 13622"/>
                      <a:gd name="connsiteY3" fmla="*/ 53702 h 53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622" h="53702">
                        <a:moveTo>
                          <a:pt x="0" y="0"/>
                        </a:moveTo>
                        <a:lnTo>
                          <a:pt x="13623" y="0"/>
                        </a:lnTo>
                        <a:lnTo>
                          <a:pt x="13623" y="53702"/>
                        </a:lnTo>
                        <a:lnTo>
                          <a:pt x="0" y="53702"/>
                        </a:lnTo>
                        <a:close/>
                      </a:path>
                    </a:pathLst>
                  </a:custGeom>
                  <a:solidFill>
                    <a:srgbClr val="AEAEAF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7" name="Freeform 546">
                    <a:extLst>
                      <a:ext uri="{FF2B5EF4-FFF2-40B4-BE49-F238E27FC236}">
                        <a16:creationId xmlns:a16="http://schemas.microsoft.com/office/drawing/2014/main" id="{781C0E64-A22F-5842-B523-61058F56F6B4}"/>
                      </a:ext>
                    </a:extLst>
                  </p:cNvPr>
                  <p:cNvSpPr/>
                  <p:nvPr/>
                </p:nvSpPr>
                <p:spPr>
                  <a:xfrm>
                    <a:off x="2851456" y="3461687"/>
                    <a:ext cx="13622" cy="53702"/>
                  </a:xfrm>
                  <a:custGeom>
                    <a:avLst/>
                    <a:gdLst>
                      <a:gd name="connsiteX0" fmla="*/ 0 w 13622"/>
                      <a:gd name="connsiteY0" fmla="*/ 0 h 53702"/>
                      <a:gd name="connsiteX1" fmla="*/ 13623 w 13622"/>
                      <a:gd name="connsiteY1" fmla="*/ 0 h 53702"/>
                      <a:gd name="connsiteX2" fmla="*/ 13623 w 13622"/>
                      <a:gd name="connsiteY2" fmla="*/ 53702 h 53702"/>
                      <a:gd name="connsiteX3" fmla="*/ 0 w 13622"/>
                      <a:gd name="connsiteY3" fmla="*/ 53702 h 53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622" h="53702">
                        <a:moveTo>
                          <a:pt x="0" y="0"/>
                        </a:moveTo>
                        <a:lnTo>
                          <a:pt x="13623" y="0"/>
                        </a:lnTo>
                        <a:lnTo>
                          <a:pt x="13623" y="53702"/>
                        </a:lnTo>
                        <a:lnTo>
                          <a:pt x="0" y="53702"/>
                        </a:lnTo>
                        <a:close/>
                      </a:path>
                    </a:pathLst>
                  </a:custGeom>
                  <a:solidFill>
                    <a:srgbClr val="AEAEAF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8" name="Freeform 547">
                    <a:extLst>
                      <a:ext uri="{FF2B5EF4-FFF2-40B4-BE49-F238E27FC236}">
                        <a16:creationId xmlns:a16="http://schemas.microsoft.com/office/drawing/2014/main" id="{5AA866A2-F3AB-F348-ACB9-F9A27371054D}"/>
                      </a:ext>
                    </a:extLst>
                  </p:cNvPr>
                  <p:cNvSpPr/>
                  <p:nvPr/>
                </p:nvSpPr>
                <p:spPr>
                  <a:xfrm>
                    <a:off x="2874420" y="3461687"/>
                    <a:ext cx="13622" cy="53702"/>
                  </a:xfrm>
                  <a:custGeom>
                    <a:avLst/>
                    <a:gdLst>
                      <a:gd name="connsiteX0" fmla="*/ 0 w 13622"/>
                      <a:gd name="connsiteY0" fmla="*/ 0 h 53702"/>
                      <a:gd name="connsiteX1" fmla="*/ 13623 w 13622"/>
                      <a:gd name="connsiteY1" fmla="*/ 0 h 53702"/>
                      <a:gd name="connsiteX2" fmla="*/ 13623 w 13622"/>
                      <a:gd name="connsiteY2" fmla="*/ 53702 h 53702"/>
                      <a:gd name="connsiteX3" fmla="*/ 0 w 13622"/>
                      <a:gd name="connsiteY3" fmla="*/ 53702 h 53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622" h="53702">
                        <a:moveTo>
                          <a:pt x="0" y="0"/>
                        </a:moveTo>
                        <a:lnTo>
                          <a:pt x="13623" y="0"/>
                        </a:lnTo>
                        <a:lnTo>
                          <a:pt x="13623" y="53702"/>
                        </a:lnTo>
                        <a:lnTo>
                          <a:pt x="0" y="53702"/>
                        </a:lnTo>
                        <a:close/>
                      </a:path>
                    </a:pathLst>
                  </a:custGeom>
                  <a:solidFill>
                    <a:srgbClr val="AEAEAF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9" name="Freeform 548">
                    <a:extLst>
                      <a:ext uri="{FF2B5EF4-FFF2-40B4-BE49-F238E27FC236}">
                        <a16:creationId xmlns:a16="http://schemas.microsoft.com/office/drawing/2014/main" id="{E3DC54A6-066E-084E-8359-47169B841BF0}"/>
                      </a:ext>
                    </a:extLst>
                  </p:cNvPr>
                  <p:cNvSpPr/>
                  <p:nvPr/>
                </p:nvSpPr>
                <p:spPr>
                  <a:xfrm>
                    <a:off x="2779579" y="3621756"/>
                    <a:ext cx="134411" cy="53702"/>
                  </a:xfrm>
                  <a:custGeom>
                    <a:avLst/>
                    <a:gdLst>
                      <a:gd name="connsiteX0" fmla="*/ 0 w 134411"/>
                      <a:gd name="connsiteY0" fmla="*/ 0 h 53702"/>
                      <a:gd name="connsiteX1" fmla="*/ 134411 w 134411"/>
                      <a:gd name="connsiteY1" fmla="*/ 0 h 53702"/>
                      <a:gd name="connsiteX2" fmla="*/ 134411 w 134411"/>
                      <a:gd name="connsiteY2" fmla="*/ 53702 h 53702"/>
                      <a:gd name="connsiteX3" fmla="*/ 0 w 134411"/>
                      <a:gd name="connsiteY3" fmla="*/ 53702 h 53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11" h="53702">
                        <a:moveTo>
                          <a:pt x="0" y="0"/>
                        </a:moveTo>
                        <a:lnTo>
                          <a:pt x="134411" y="0"/>
                        </a:lnTo>
                        <a:lnTo>
                          <a:pt x="134411" y="53702"/>
                        </a:lnTo>
                        <a:lnTo>
                          <a:pt x="0" y="53702"/>
                        </a:lnTo>
                        <a:close/>
                      </a:path>
                    </a:pathLst>
                  </a:custGeom>
                  <a:solidFill>
                    <a:srgbClr val="AEAEAF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50" name="Freeform 549">
                    <a:extLst>
                      <a:ext uri="{FF2B5EF4-FFF2-40B4-BE49-F238E27FC236}">
                        <a16:creationId xmlns:a16="http://schemas.microsoft.com/office/drawing/2014/main" id="{089D7C5D-EC20-6943-A8B7-84E0D6F02E63}"/>
                      </a:ext>
                    </a:extLst>
                  </p:cNvPr>
                  <p:cNvSpPr/>
                  <p:nvPr/>
                </p:nvSpPr>
                <p:spPr>
                  <a:xfrm>
                    <a:off x="2975488" y="3511887"/>
                    <a:ext cx="188923" cy="244124"/>
                  </a:xfrm>
                  <a:custGeom>
                    <a:avLst/>
                    <a:gdLst>
                      <a:gd name="connsiteX0" fmla="*/ 126886 w 188923"/>
                      <a:gd name="connsiteY0" fmla="*/ 36839 h 244124"/>
                      <a:gd name="connsiteX1" fmla="*/ 126886 w 188923"/>
                      <a:gd name="connsiteY1" fmla="*/ 0 h 244124"/>
                      <a:gd name="connsiteX2" fmla="*/ 62665 w 188923"/>
                      <a:gd name="connsiteY2" fmla="*/ 0 h 244124"/>
                      <a:gd name="connsiteX3" fmla="*/ 62665 w 188923"/>
                      <a:gd name="connsiteY3" fmla="*/ 36839 h 244124"/>
                      <a:gd name="connsiteX4" fmla="*/ 0 w 188923"/>
                      <a:gd name="connsiteY4" fmla="*/ 125954 h 244124"/>
                      <a:gd name="connsiteX5" fmla="*/ 0 w 188923"/>
                      <a:gd name="connsiteY5" fmla="*/ 232191 h 244124"/>
                      <a:gd name="connsiteX6" fmla="*/ 779 w 188923"/>
                      <a:gd name="connsiteY6" fmla="*/ 244125 h 244124"/>
                      <a:gd name="connsiteX7" fmla="*/ 188773 w 188923"/>
                      <a:gd name="connsiteY7" fmla="*/ 244125 h 244124"/>
                      <a:gd name="connsiteX8" fmla="*/ 188773 w 188923"/>
                      <a:gd name="connsiteY8" fmla="*/ 232191 h 244124"/>
                      <a:gd name="connsiteX9" fmla="*/ 188773 w 188923"/>
                      <a:gd name="connsiteY9" fmla="*/ 125954 h 244124"/>
                      <a:gd name="connsiteX10" fmla="*/ 126886 w 188923"/>
                      <a:gd name="connsiteY10" fmla="*/ 36839 h 2441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88923" h="244124">
                        <a:moveTo>
                          <a:pt x="126886" y="36839"/>
                        </a:moveTo>
                        <a:lnTo>
                          <a:pt x="126886" y="0"/>
                        </a:lnTo>
                        <a:lnTo>
                          <a:pt x="62665" y="0"/>
                        </a:lnTo>
                        <a:lnTo>
                          <a:pt x="62665" y="36839"/>
                        </a:lnTo>
                        <a:cubicBezTo>
                          <a:pt x="25092" y="50382"/>
                          <a:pt x="35" y="86014"/>
                          <a:pt x="0" y="125954"/>
                        </a:cubicBezTo>
                        <a:lnTo>
                          <a:pt x="0" y="232191"/>
                        </a:lnTo>
                        <a:cubicBezTo>
                          <a:pt x="-8" y="236186"/>
                          <a:pt x="253" y="240168"/>
                          <a:pt x="779" y="244125"/>
                        </a:cubicBezTo>
                        <a:lnTo>
                          <a:pt x="188773" y="244125"/>
                        </a:lnTo>
                        <a:cubicBezTo>
                          <a:pt x="188974" y="240156"/>
                          <a:pt x="188974" y="236160"/>
                          <a:pt x="188773" y="232191"/>
                        </a:cubicBezTo>
                        <a:lnTo>
                          <a:pt x="188773" y="125954"/>
                        </a:lnTo>
                        <a:cubicBezTo>
                          <a:pt x="188895" y="86209"/>
                          <a:pt x="164178" y="50615"/>
                          <a:pt x="126886" y="36839"/>
                        </a:cubicBezTo>
                        <a:close/>
                      </a:path>
                    </a:pathLst>
                  </a:custGeom>
                  <a:solidFill>
                    <a:srgbClr val="AEAEAF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51" name="Freeform 550">
                    <a:extLst>
                      <a:ext uri="{FF2B5EF4-FFF2-40B4-BE49-F238E27FC236}">
                        <a16:creationId xmlns:a16="http://schemas.microsoft.com/office/drawing/2014/main" id="{8CB32183-8E03-8A47-8227-3F88D79DB18E}"/>
                      </a:ext>
                    </a:extLst>
                  </p:cNvPr>
                  <p:cNvSpPr/>
                  <p:nvPr/>
                </p:nvSpPr>
                <p:spPr>
                  <a:xfrm>
                    <a:off x="3028941" y="3469859"/>
                    <a:ext cx="82644" cy="45141"/>
                  </a:xfrm>
                  <a:custGeom>
                    <a:avLst/>
                    <a:gdLst>
                      <a:gd name="connsiteX0" fmla="*/ 0 w 82644"/>
                      <a:gd name="connsiteY0" fmla="*/ 0 h 45141"/>
                      <a:gd name="connsiteX1" fmla="*/ 82645 w 82644"/>
                      <a:gd name="connsiteY1" fmla="*/ 0 h 45141"/>
                      <a:gd name="connsiteX2" fmla="*/ 82645 w 82644"/>
                      <a:gd name="connsiteY2" fmla="*/ 45141 h 45141"/>
                      <a:gd name="connsiteX3" fmla="*/ 0 w 82644"/>
                      <a:gd name="connsiteY3" fmla="*/ 45141 h 45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644" h="45141">
                        <a:moveTo>
                          <a:pt x="0" y="0"/>
                        </a:moveTo>
                        <a:lnTo>
                          <a:pt x="82645" y="0"/>
                        </a:lnTo>
                        <a:lnTo>
                          <a:pt x="82645" y="45141"/>
                        </a:lnTo>
                        <a:lnTo>
                          <a:pt x="0" y="45141"/>
                        </a:lnTo>
                        <a:close/>
                      </a:path>
                    </a:pathLst>
                  </a:custGeom>
                  <a:solidFill>
                    <a:srgbClr val="AEAEAF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52" name="Freeform 551">
                    <a:extLst>
                      <a:ext uri="{FF2B5EF4-FFF2-40B4-BE49-F238E27FC236}">
                        <a16:creationId xmlns:a16="http://schemas.microsoft.com/office/drawing/2014/main" id="{0006DB1B-CC81-A74E-B745-1D7B4F87E92A}"/>
                      </a:ext>
                    </a:extLst>
                  </p:cNvPr>
                  <p:cNvSpPr/>
                  <p:nvPr/>
                </p:nvSpPr>
                <p:spPr>
                  <a:xfrm>
                    <a:off x="3028941" y="3461687"/>
                    <a:ext cx="13622" cy="53702"/>
                  </a:xfrm>
                  <a:custGeom>
                    <a:avLst/>
                    <a:gdLst>
                      <a:gd name="connsiteX0" fmla="*/ 0 w 13622"/>
                      <a:gd name="connsiteY0" fmla="*/ 0 h 53702"/>
                      <a:gd name="connsiteX1" fmla="*/ 13623 w 13622"/>
                      <a:gd name="connsiteY1" fmla="*/ 0 h 53702"/>
                      <a:gd name="connsiteX2" fmla="*/ 13623 w 13622"/>
                      <a:gd name="connsiteY2" fmla="*/ 53702 h 53702"/>
                      <a:gd name="connsiteX3" fmla="*/ 0 w 13622"/>
                      <a:gd name="connsiteY3" fmla="*/ 53702 h 53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622" h="53702">
                        <a:moveTo>
                          <a:pt x="0" y="0"/>
                        </a:moveTo>
                        <a:lnTo>
                          <a:pt x="13623" y="0"/>
                        </a:lnTo>
                        <a:lnTo>
                          <a:pt x="13623" y="53702"/>
                        </a:lnTo>
                        <a:lnTo>
                          <a:pt x="0" y="53702"/>
                        </a:lnTo>
                        <a:close/>
                      </a:path>
                    </a:pathLst>
                  </a:custGeom>
                  <a:solidFill>
                    <a:srgbClr val="AEAEAF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53" name="Freeform 552">
                    <a:extLst>
                      <a:ext uri="{FF2B5EF4-FFF2-40B4-BE49-F238E27FC236}">
                        <a16:creationId xmlns:a16="http://schemas.microsoft.com/office/drawing/2014/main" id="{89E2D8B8-6275-E543-8AD4-B4BDD20B2444}"/>
                      </a:ext>
                    </a:extLst>
                  </p:cNvPr>
                  <p:cNvSpPr/>
                  <p:nvPr/>
                </p:nvSpPr>
                <p:spPr>
                  <a:xfrm>
                    <a:off x="3051905" y="3461687"/>
                    <a:ext cx="13622" cy="53702"/>
                  </a:xfrm>
                  <a:custGeom>
                    <a:avLst/>
                    <a:gdLst>
                      <a:gd name="connsiteX0" fmla="*/ 0 w 13622"/>
                      <a:gd name="connsiteY0" fmla="*/ 0 h 53702"/>
                      <a:gd name="connsiteX1" fmla="*/ 13623 w 13622"/>
                      <a:gd name="connsiteY1" fmla="*/ 0 h 53702"/>
                      <a:gd name="connsiteX2" fmla="*/ 13623 w 13622"/>
                      <a:gd name="connsiteY2" fmla="*/ 53702 h 53702"/>
                      <a:gd name="connsiteX3" fmla="*/ 0 w 13622"/>
                      <a:gd name="connsiteY3" fmla="*/ 53702 h 53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622" h="53702">
                        <a:moveTo>
                          <a:pt x="0" y="0"/>
                        </a:moveTo>
                        <a:lnTo>
                          <a:pt x="13623" y="0"/>
                        </a:lnTo>
                        <a:lnTo>
                          <a:pt x="13623" y="53702"/>
                        </a:lnTo>
                        <a:lnTo>
                          <a:pt x="0" y="53702"/>
                        </a:lnTo>
                        <a:close/>
                      </a:path>
                    </a:pathLst>
                  </a:custGeom>
                  <a:solidFill>
                    <a:srgbClr val="AEAEAF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54" name="Freeform 553">
                    <a:extLst>
                      <a:ext uri="{FF2B5EF4-FFF2-40B4-BE49-F238E27FC236}">
                        <a16:creationId xmlns:a16="http://schemas.microsoft.com/office/drawing/2014/main" id="{B316C393-99CB-BF40-82C6-31E1B42FB872}"/>
                      </a:ext>
                    </a:extLst>
                  </p:cNvPr>
                  <p:cNvSpPr/>
                  <p:nvPr/>
                </p:nvSpPr>
                <p:spPr>
                  <a:xfrm>
                    <a:off x="3074869" y="3461687"/>
                    <a:ext cx="13622" cy="53702"/>
                  </a:xfrm>
                  <a:custGeom>
                    <a:avLst/>
                    <a:gdLst>
                      <a:gd name="connsiteX0" fmla="*/ 0 w 13622"/>
                      <a:gd name="connsiteY0" fmla="*/ 0 h 53702"/>
                      <a:gd name="connsiteX1" fmla="*/ 13623 w 13622"/>
                      <a:gd name="connsiteY1" fmla="*/ 0 h 53702"/>
                      <a:gd name="connsiteX2" fmla="*/ 13623 w 13622"/>
                      <a:gd name="connsiteY2" fmla="*/ 53702 h 53702"/>
                      <a:gd name="connsiteX3" fmla="*/ 0 w 13622"/>
                      <a:gd name="connsiteY3" fmla="*/ 53702 h 53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622" h="53702">
                        <a:moveTo>
                          <a:pt x="0" y="0"/>
                        </a:moveTo>
                        <a:lnTo>
                          <a:pt x="13623" y="0"/>
                        </a:lnTo>
                        <a:lnTo>
                          <a:pt x="13623" y="53702"/>
                        </a:lnTo>
                        <a:lnTo>
                          <a:pt x="0" y="53702"/>
                        </a:lnTo>
                        <a:close/>
                      </a:path>
                    </a:pathLst>
                  </a:custGeom>
                  <a:solidFill>
                    <a:srgbClr val="AEAEAF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55" name="Freeform 554">
                    <a:extLst>
                      <a:ext uri="{FF2B5EF4-FFF2-40B4-BE49-F238E27FC236}">
                        <a16:creationId xmlns:a16="http://schemas.microsoft.com/office/drawing/2014/main" id="{7F3B0EE5-60DE-E24C-B818-DF5F6902A916}"/>
                      </a:ext>
                    </a:extLst>
                  </p:cNvPr>
                  <p:cNvSpPr/>
                  <p:nvPr/>
                </p:nvSpPr>
                <p:spPr>
                  <a:xfrm>
                    <a:off x="3097963" y="3461687"/>
                    <a:ext cx="13622" cy="53702"/>
                  </a:xfrm>
                  <a:custGeom>
                    <a:avLst/>
                    <a:gdLst>
                      <a:gd name="connsiteX0" fmla="*/ 0 w 13622"/>
                      <a:gd name="connsiteY0" fmla="*/ 0 h 53702"/>
                      <a:gd name="connsiteX1" fmla="*/ 13623 w 13622"/>
                      <a:gd name="connsiteY1" fmla="*/ 0 h 53702"/>
                      <a:gd name="connsiteX2" fmla="*/ 13623 w 13622"/>
                      <a:gd name="connsiteY2" fmla="*/ 53702 h 53702"/>
                      <a:gd name="connsiteX3" fmla="*/ 0 w 13622"/>
                      <a:gd name="connsiteY3" fmla="*/ 53702 h 53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622" h="53702">
                        <a:moveTo>
                          <a:pt x="0" y="0"/>
                        </a:moveTo>
                        <a:lnTo>
                          <a:pt x="13623" y="0"/>
                        </a:lnTo>
                        <a:lnTo>
                          <a:pt x="13623" y="53702"/>
                        </a:lnTo>
                        <a:lnTo>
                          <a:pt x="0" y="53702"/>
                        </a:lnTo>
                        <a:close/>
                      </a:path>
                    </a:pathLst>
                  </a:custGeom>
                  <a:solidFill>
                    <a:srgbClr val="AEAEAF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56" name="Freeform 555">
                    <a:extLst>
                      <a:ext uri="{FF2B5EF4-FFF2-40B4-BE49-F238E27FC236}">
                        <a16:creationId xmlns:a16="http://schemas.microsoft.com/office/drawing/2014/main" id="{06B97D5A-DD93-CF45-813B-762CEDCC400D}"/>
                      </a:ext>
                    </a:extLst>
                  </p:cNvPr>
                  <p:cNvSpPr/>
                  <p:nvPr/>
                </p:nvSpPr>
                <p:spPr>
                  <a:xfrm>
                    <a:off x="3002993" y="3621756"/>
                    <a:ext cx="134411" cy="53702"/>
                  </a:xfrm>
                  <a:custGeom>
                    <a:avLst/>
                    <a:gdLst>
                      <a:gd name="connsiteX0" fmla="*/ 0 w 134411"/>
                      <a:gd name="connsiteY0" fmla="*/ 0 h 53702"/>
                      <a:gd name="connsiteX1" fmla="*/ 134411 w 134411"/>
                      <a:gd name="connsiteY1" fmla="*/ 0 h 53702"/>
                      <a:gd name="connsiteX2" fmla="*/ 134411 w 134411"/>
                      <a:gd name="connsiteY2" fmla="*/ 53702 h 53702"/>
                      <a:gd name="connsiteX3" fmla="*/ 0 w 134411"/>
                      <a:gd name="connsiteY3" fmla="*/ 53702 h 53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11" h="53702">
                        <a:moveTo>
                          <a:pt x="0" y="0"/>
                        </a:moveTo>
                        <a:lnTo>
                          <a:pt x="134411" y="0"/>
                        </a:lnTo>
                        <a:lnTo>
                          <a:pt x="134411" y="53702"/>
                        </a:lnTo>
                        <a:lnTo>
                          <a:pt x="0" y="53702"/>
                        </a:lnTo>
                        <a:close/>
                      </a:path>
                    </a:pathLst>
                  </a:custGeom>
                  <a:solidFill>
                    <a:srgbClr val="AEAEAF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57" name="Freeform 556">
                    <a:extLst>
                      <a:ext uri="{FF2B5EF4-FFF2-40B4-BE49-F238E27FC236}">
                        <a16:creationId xmlns:a16="http://schemas.microsoft.com/office/drawing/2014/main" id="{321D0327-1EB1-C343-825F-97AED6C3ED67}"/>
                      </a:ext>
                    </a:extLst>
                  </p:cNvPr>
                  <p:cNvSpPr/>
                  <p:nvPr/>
                </p:nvSpPr>
                <p:spPr>
                  <a:xfrm>
                    <a:off x="3198231" y="3511887"/>
                    <a:ext cx="190220" cy="244124"/>
                  </a:xfrm>
                  <a:custGeom>
                    <a:avLst/>
                    <a:gdLst>
                      <a:gd name="connsiteX0" fmla="*/ 127556 w 190220"/>
                      <a:gd name="connsiteY0" fmla="*/ 36839 h 244124"/>
                      <a:gd name="connsiteX1" fmla="*/ 127556 w 190220"/>
                      <a:gd name="connsiteY1" fmla="*/ 0 h 244124"/>
                      <a:gd name="connsiteX2" fmla="*/ 62686 w 190220"/>
                      <a:gd name="connsiteY2" fmla="*/ 0 h 244124"/>
                      <a:gd name="connsiteX3" fmla="*/ 62686 w 190220"/>
                      <a:gd name="connsiteY3" fmla="*/ 36839 h 244124"/>
                      <a:gd name="connsiteX4" fmla="*/ 151 w 190220"/>
                      <a:gd name="connsiteY4" fmla="*/ 125954 h 244124"/>
                      <a:gd name="connsiteX5" fmla="*/ 151 w 190220"/>
                      <a:gd name="connsiteY5" fmla="*/ 232191 h 244124"/>
                      <a:gd name="connsiteX6" fmla="*/ 151 w 190220"/>
                      <a:gd name="connsiteY6" fmla="*/ 244125 h 244124"/>
                      <a:gd name="connsiteX7" fmla="*/ 189442 w 190220"/>
                      <a:gd name="connsiteY7" fmla="*/ 244125 h 244124"/>
                      <a:gd name="connsiteX8" fmla="*/ 190221 w 190220"/>
                      <a:gd name="connsiteY8" fmla="*/ 232191 h 244124"/>
                      <a:gd name="connsiteX9" fmla="*/ 190221 w 190220"/>
                      <a:gd name="connsiteY9" fmla="*/ 125954 h 244124"/>
                      <a:gd name="connsiteX10" fmla="*/ 127556 w 190220"/>
                      <a:gd name="connsiteY10" fmla="*/ 36839 h 2441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90220" h="244124">
                        <a:moveTo>
                          <a:pt x="127556" y="36839"/>
                        </a:moveTo>
                        <a:lnTo>
                          <a:pt x="127556" y="0"/>
                        </a:lnTo>
                        <a:lnTo>
                          <a:pt x="62686" y="0"/>
                        </a:lnTo>
                        <a:lnTo>
                          <a:pt x="62686" y="36839"/>
                        </a:lnTo>
                        <a:cubicBezTo>
                          <a:pt x="25139" y="50394"/>
                          <a:pt x="127" y="86040"/>
                          <a:pt x="151" y="125954"/>
                        </a:cubicBezTo>
                        <a:lnTo>
                          <a:pt x="151" y="232191"/>
                        </a:lnTo>
                        <a:cubicBezTo>
                          <a:pt x="-50" y="236160"/>
                          <a:pt x="-50" y="240156"/>
                          <a:pt x="151" y="244125"/>
                        </a:cubicBezTo>
                        <a:lnTo>
                          <a:pt x="189442" y="244125"/>
                        </a:lnTo>
                        <a:cubicBezTo>
                          <a:pt x="189968" y="240168"/>
                          <a:pt x="190229" y="236186"/>
                          <a:pt x="190221" y="232191"/>
                        </a:cubicBezTo>
                        <a:lnTo>
                          <a:pt x="190221" y="125954"/>
                        </a:lnTo>
                        <a:cubicBezTo>
                          <a:pt x="190186" y="86014"/>
                          <a:pt x="165129" y="50382"/>
                          <a:pt x="127556" y="36839"/>
                        </a:cubicBezTo>
                        <a:close/>
                      </a:path>
                    </a:pathLst>
                  </a:custGeom>
                  <a:solidFill>
                    <a:srgbClr val="AEAEAF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58" name="Freeform 557">
                    <a:extLst>
                      <a:ext uri="{FF2B5EF4-FFF2-40B4-BE49-F238E27FC236}">
                        <a16:creationId xmlns:a16="http://schemas.microsoft.com/office/drawing/2014/main" id="{F852B1D4-10C4-A846-A085-9CAF9922BB09}"/>
                      </a:ext>
                    </a:extLst>
                  </p:cNvPr>
                  <p:cNvSpPr/>
                  <p:nvPr/>
                </p:nvSpPr>
                <p:spPr>
                  <a:xfrm>
                    <a:off x="3252354" y="3469859"/>
                    <a:ext cx="82644" cy="45141"/>
                  </a:xfrm>
                  <a:custGeom>
                    <a:avLst/>
                    <a:gdLst>
                      <a:gd name="connsiteX0" fmla="*/ 0 w 82644"/>
                      <a:gd name="connsiteY0" fmla="*/ 0 h 45141"/>
                      <a:gd name="connsiteX1" fmla="*/ 82645 w 82644"/>
                      <a:gd name="connsiteY1" fmla="*/ 0 h 45141"/>
                      <a:gd name="connsiteX2" fmla="*/ 82645 w 82644"/>
                      <a:gd name="connsiteY2" fmla="*/ 45141 h 45141"/>
                      <a:gd name="connsiteX3" fmla="*/ 0 w 82644"/>
                      <a:gd name="connsiteY3" fmla="*/ 45141 h 45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644" h="45141">
                        <a:moveTo>
                          <a:pt x="0" y="0"/>
                        </a:moveTo>
                        <a:lnTo>
                          <a:pt x="82645" y="0"/>
                        </a:lnTo>
                        <a:lnTo>
                          <a:pt x="82645" y="45141"/>
                        </a:lnTo>
                        <a:lnTo>
                          <a:pt x="0" y="45141"/>
                        </a:lnTo>
                        <a:close/>
                      </a:path>
                    </a:pathLst>
                  </a:custGeom>
                  <a:solidFill>
                    <a:srgbClr val="AEAEAF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59" name="Freeform 558">
                    <a:extLst>
                      <a:ext uri="{FF2B5EF4-FFF2-40B4-BE49-F238E27FC236}">
                        <a16:creationId xmlns:a16="http://schemas.microsoft.com/office/drawing/2014/main" id="{784D90F6-3CB4-D843-8574-4181BEAF8FB9}"/>
                      </a:ext>
                    </a:extLst>
                  </p:cNvPr>
                  <p:cNvSpPr/>
                  <p:nvPr/>
                </p:nvSpPr>
                <p:spPr>
                  <a:xfrm>
                    <a:off x="3252354" y="3461687"/>
                    <a:ext cx="13622" cy="53702"/>
                  </a:xfrm>
                  <a:custGeom>
                    <a:avLst/>
                    <a:gdLst>
                      <a:gd name="connsiteX0" fmla="*/ 0 w 13622"/>
                      <a:gd name="connsiteY0" fmla="*/ 0 h 53702"/>
                      <a:gd name="connsiteX1" fmla="*/ 13623 w 13622"/>
                      <a:gd name="connsiteY1" fmla="*/ 0 h 53702"/>
                      <a:gd name="connsiteX2" fmla="*/ 13623 w 13622"/>
                      <a:gd name="connsiteY2" fmla="*/ 53702 h 53702"/>
                      <a:gd name="connsiteX3" fmla="*/ 0 w 13622"/>
                      <a:gd name="connsiteY3" fmla="*/ 53702 h 53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622" h="53702">
                        <a:moveTo>
                          <a:pt x="0" y="0"/>
                        </a:moveTo>
                        <a:lnTo>
                          <a:pt x="13623" y="0"/>
                        </a:lnTo>
                        <a:lnTo>
                          <a:pt x="13623" y="53702"/>
                        </a:lnTo>
                        <a:lnTo>
                          <a:pt x="0" y="53702"/>
                        </a:lnTo>
                        <a:close/>
                      </a:path>
                    </a:pathLst>
                  </a:custGeom>
                  <a:solidFill>
                    <a:srgbClr val="AEAEAF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60" name="Freeform 559">
                    <a:extLst>
                      <a:ext uri="{FF2B5EF4-FFF2-40B4-BE49-F238E27FC236}">
                        <a16:creationId xmlns:a16="http://schemas.microsoft.com/office/drawing/2014/main" id="{9BD26631-4829-5843-ADB6-886F6FA9DDFB}"/>
                      </a:ext>
                    </a:extLst>
                  </p:cNvPr>
                  <p:cNvSpPr/>
                  <p:nvPr/>
                </p:nvSpPr>
                <p:spPr>
                  <a:xfrm>
                    <a:off x="3275318" y="3461687"/>
                    <a:ext cx="13622" cy="53702"/>
                  </a:xfrm>
                  <a:custGeom>
                    <a:avLst/>
                    <a:gdLst>
                      <a:gd name="connsiteX0" fmla="*/ 0 w 13622"/>
                      <a:gd name="connsiteY0" fmla="*/ 0 h 53702"/>
                      <a:gd name="connsiteX1" fmla="*/ 13623 w 13622"/>
                      <a:gd name="connsiteY1" fmla="*/ 0 h 53702"/>
                      <a:gd name="connsiteX2" fmla="*/ 13623 w 13622"/>
                      <a:gd name="connsiteY2" fmla="*/ 53702 h 53702"/>
                      <a:gd name="connsiteX3" fmla="*/ 0 w 13622"/>
                      <a:gd name="connsiteY3" fmla="*/ 53702 h 53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622" h="53702">
                        <a:moveTo>
                          <a:pt x="0" y="0"/>
                        </a:moveTo>
                        <a:lnTo>
                          <a:pt x="13623" y="0"/>
                        </a:lnTo>
                        <a:lnTo>
                          <a:pt x="13623" y="53702"/>
                        </a:lnTo>
                        <a:lnTo>
                          <a:pt x="0" y="53702"/>
                        </a:lnTo>
                        <a:close/>
                      </a:path>
                    </a:pathLst>
                  </a:custGeom>
                  <a:solidFill>
                    <a:srgbClr val="AEAEAF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61" name="Freeform 560">
                    <a:extLst>
                      <a:ext uri="{FF2B5EF4-FFF2-40B4-BE49-F238E27FC236}">
                        <a16:creationId xmlns:a16="http://schemas.microsoft.com/office/drawing/2014/main" id="{249D0A8C-23BC-974A-9880-63E337719D17}"/>
                      </a:ext>
                    </a:extLst>
                  </p:cNvPr>
                  <p:cNvSpPr/>
                  <p:nvPr/>
                </p:nvSpPr>
                <p:spPr>
                  <a:xfrm>
                    <a:off x="3298412" y="3461687"/>
                    <a:ext cx="13622" cy="53702"/>
                  </a:xfrm>
                  <a:custGeom>
                    <a:avLst/>
                    <a:gdLst>
                      <a:gd name="connsiteX0" fmla="*/ 0 w 13622"/>
                      <a:gd name="connsiteY0" fmla="*/ 0 h 53702"/>
                      <a:gd name="connsiteX1" fmla="*/ 13623 w 13622"/>
                      <a:gd name="connsiteY1" fmla="*/ 0 h 53702"/>
                      <a:gd name="connsiteX2" fmla="*/ 13623 w 13622"/>
                      <a:gd name="connsiteY2" fmla="*/ 53702 h 53702"/>
                      <a:gd name="connsiteX3" fmla="*/ 0 w 13622"/>
                      <a:gd name="connsiteY3" fmla="*/ 53702 h 53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622" h="53702">
                        <a:moveTo>
                          <a:pt x="0" y="0"/>
                        </a:moveTo>
                        <a:lnTo>
                          <a:pt x="13623" y="0"/>
                        </a:lnTo>
                        <a:lnTo>
                          <a:pt x="13623" y="53702"/>
                        </a:lnTo>
                        <a:lnTo>
                          <a:pt x="0" y="53702"/>
                        </a:lnTo>
                        <a:close/>
                      </a:path>
                    </a:pathLst>
                  </a:custGeom>
                  <a:solidFill>
                    <a:srgbClr val="AEAEAF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62" name="Freeform 561">
                    <a:extLst>
                      <a:ext uri="{FF2B5EF4-FFF2-40B4-BE49-F238E27FC236}">
                        <a16:creationId xmlns:a16="http://schemas.microsoft.com/office/drawing/2014/main" id="{FDC9C622-F196-924E-9CDF-0E00CE0EFB59}"/>
                      </a:ext>
                    </a:extLst>
                  </p:cNvPr>
                  <p:cNvSpPr/>
                  <p:nvPr/>
                </p:nvSpPr>
                <p:spPr>
                  <a:xfrm>
                    <a:off x="3321376" y="3461687"/>
                    <a:ext cx="13622" cy="53702"/>
                  </a:xfrm>
                  <a:custGeom>
                    <a:avLst/>
                    <a:gdLst>
                      <a:gd name="connsiteX0" fmla="*/ 0 w 13622"/>
                      <a:gd name="connsiteY0" fmla="*/ 0 h 53702"/>
                      <a:gd name="connsiteX1" fmla="*/ 13623 w 13622"/>
                      <a:gd name="connsiteY1" fmla="*/ 0 h 53702"/>
                      <a:gd name="connsiteX2" fmla="*/ 13623 w 13622"/>
                      <a:gd name="connsiteY2" fmla="*/ 53702 h 53702"/>
                      <a:gd name="connsiteX3" fmla="*/ 0 w 13622"/>
                      <a:gd name="connsiteY3" fmla="*/ 53702 h 53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622" h="53702">
                        <a:moveTo>
                          <a:pt x="0" y="0"/>
                        </a:moveTo>
                        <a:lnTo>
                          <a:pt x="13623" y="0"/>
                        </a:lnTo>
                        <a:lnTo>
                          <a:pt x="13623" y="53702"/>
                        </a:lnTo>
                        <a:lnTo>
                          <a:pt x="0" y="53702"/>
                        </a:lnTo>
                        <a:close/>
                      </a:path>
                    </a:pathLst>
                  </a:custGeom>
                  <a:solidFill>
                    <a:srgbClr val="AEAEAF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63" name="Freeform 562">
                    <a:extLst>
                      <a:ext uri="{FF2B5EF4-FFF2-40B4-BE49-F238E27FC236}">
                        <a16:creationId xmlns:a16="http://schemas.microsoft.com/office/drawing/2014/main" id="{F08EE3B1-BD95-A24C-B1FB-E8E78E249F02}"/>
                      </a:ext>
                    </a:extLst>
                  </p:cNvPr>
                  <p:cNvSpPr/>
                  <p:nvPr/>
                </p:nvSpPr>
                <p:spPr>
                  <a:xfrm>
                    <a:off x="3226536" y="3621756"/>
                    <a:ext cx="134411" cy="53702"/>
                  </a:xfrm>
                  <a:custGeom>
                    <a:avLst/>
                    <a:gdLst>
                      <a:gd name="connsiteX0" fmla="*/ 0 w 134411"/>
                      <a:gd name="connsiteY0" fmla="*/ 0 h 53702"/>
                      <a:gd name="connsiteX1" fmla="*/ 134411 w 134411"/>
                      <a:gd name="connsiteY1" fmla="*/ 0 h 53702"/>
                      <a:gd name="connsiteX2" fmla="*/ 134411 w 134411"/>
                      <a:gd name="connsiteY2" fmla="*/ 53702 h 53702"/>
                      <a:gd name="connsiteX3" fmla="*/ 0 w 134411"/>
                      <a:gd name="connsiteY3" fmla="*/ 53702 h 53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11" h="53702">
                        <a:moveTo>
                          <a:pt x="0" y="0"/>
                        </a:moveTo>
                        <a:lnTo>
                          <a:pt x="134411" y="0"/>
                        </a:lnTo>
                        <a:lnTo>
                          <a:pt x="134411" y="53702"/>
                        </a:lnTo>
                        <a:lnTo>
                          <a:pt x="0" y="53702"/>
                        </a:lnTo>
                        <a:close/>
                      </a:path>
                    </a:pathLst>
                  </a:custGeom>
                  <a:solidFill>
                    <a:srgbClr val="AEAEAF"/>
                  </a:solidFill>
                  <a:ln w="129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64" name="Freeform 563">
                  <a:extLst>
                    <a:ext uri="{FF2B5EF4-FFF2-40B4-BE49-F238E27FC236}">
                      <a16:creationId xmlns:a16="http://schemas.microsoft.com/office/drawing/2014/main" id="{79282D4E-78AA-2E42-A29D-276DE2110CA6}"/>
                    </a:ext>
                  </a:extLst>
                </p:cNvPr>
                <p:cNvSpPr/>
                <p:nvPr/>
              </p:nvSpPr>
              <p:spPr>
                <a:xfrm>
                  <a:off x="2723531" y="3511887"/>
                  <a:ext cx="188923" cy="244124"/>
                </a:xfrm>
                <a:custGeom>
                  <a:avLst/>
                  <a:gdLst>
                    <a:gd name="connsiteX0" fmla="*/ 126886 w 188923"/>
                    <a:gd name="connsiteY0" fmla="*/ 36839 h 244124"/>
                    <a:gd name="connsiteX1" fmla="*/ 126886 w 188923"/>
                    <a:gd name="connsiteY1" fmla="*/ 0 h 244124"/>
                    <a:gd name="connsiteX2" fmla="*/ 62665 w 188923"/>
                    <a:gd name="connsiteY2" fmla="*/ 0 h 244124"/>
                    <a:gd name="connsiteX3" fmla="*/ 62665 w 188923"/>
                    <a:gd name="connsiteY3" fmla="*/ 36839 h 244124"/>
                    <a:gd name="connsiteX4" fmla="*/ 0 w 188923"/>
                    <a:gd name="connsiteY4" fmla="*/ 125954 h 244124"/>
                    <a:gd name="connsiteX5" fmla="*/ 0 w 188923"/>
                    <a:gd name="connsiteY5" fmla="*/ 232191 h 244124"/>
                    <a:gd name="connsiteX6" fmla="*/ 779 w 188923"/>
                    <a:gd name="connsiteY6" fmla="*/ 244125 h 244124"/>
                    <a:gd name="connsiteX7" fmla="*/ 188773 w 188923"/>
                    <a:gd name="connsiteY7" fmla="*/ 244125 h 244124"/>
                    <a:gd name="connsiteX8" fmla="*/ 188773 w 188923"/>
                    <a:gd name="connsiteY8" fmla="*/ 232191 h 244124"/>
                    <a:gd name="connsiteX9" fmla="*/ 188773 w 188923"/>
                    <a:gd name="connsiteY9" fmla="*/ 125954 h 244124"/>
                    <a:gd name="connsiteX10" fmla="*/ 126886 w 188923"/>
                    <a:gd name="connsiteY10" fmla="*/ 36839 h 244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8923" h="244124">
                      <a:moveTo>
                        <a:pt x="126886" y="36839"/>
                      </a:moveTo>
                      <a:lnTo>
                        <a:pt x="126886" y="0"/>
                      </a:lnTo>
                      <a:lnTo>
                        <a:pt x="62665" y="0"/>
                      </a:lnTo>
                      <a:lnTo>
                        <a:pt x="62665" y="36839"/>
                      </a:lnTo>
                      <a:cubicBezTo>
                        <a:pt x="25092" y="50382"/>
                        <a:pt x="35" y="86014"/>
                        <a:pt x="0" y="125954"/>
                      </a:cubicBezTo>
                      <a:lnTo>
                        <a:pt x="0" y="232191"/>
                      </a:lnTo>
                      <a:cubicBezTo>
                        <a:pt x="-8" y="236186"/>
                        <a:pt x="253" y="240168"/>
                        <a:pt x="779" y="244125"/>
                      </a:cubicBezTo>
                      <a:lnTo>
                        <a:pt x="188773" y="244125"/>
                      </a:lnTo>
                      <a:cubicBezTo>
                        <a:pt x="188974" y="240156"/>
                        <a:pt x="188974" y="236160"/>
                        <a:pt x="188773" y="232191"/>
                      </a:cubicBezTo>
                      <a:lnTo>
                        <a:pt x="188773" y="125954"/>
                      </a:lnTo>
                      <a:cubicBezTo>
                        <a:pt x="188895" y="86209"/>
                        <a:pt x="164178" y="50615"/>
                        <a:pt x="126886" y="36839"/>
                      </a:cubicBezTo>
                      <a:close/>
                    </a:path>
                  </a:pathLst>
                </a:custGeom>
                <a:solidFill>
                  <a:srgbClr val="A8AAAD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5" name="Freeform 564">
                  <a:extLst>
                    <a:ext uri="{FF2B5EF4-FFF2-40B4-BE49-F238E27FC236}">
                      <a16:creationId xmlns:a16="http://schemas.microsoft.com/office/drawing/2014/main" id="{03E9A58F-4084-AF4A-8389-1DCCAB84CE94}"/>
                    </a:ext>
                  </a:extLst>
                </p:cNvPr>
                <p:cNvSpPr/>
                <p:nvPr/>
              </p:nvSpPr>
              <p:spPr>
                <a:xfrm>
                  <a:off x="2776985" y="3469859"/>
                  <a:ext cx="82644" cy="45141"/>
                </a:xfrm>
                <a:custGeom>
                  <a:avLst/>
                  <a:gdLst>
                    <a:gd name="connsiteX0" fmla="*/ 0 w 82644"/>
                    <a:gd name="connsiteY0" fmla="*/ 0 h 45141"/>
                    <a:gd name="connsiteX1" fmla="*/ 82645 w 82644"/>
                    <a:gd name="connsiteY1" fmla="*/ 0 h 45141"/>
                    <a:gd name="connsiteX2" fmla="*/ 82645 w 82644"/>
                    <a:gd name="connsiteY2" fmla="*/ 45141 h 45141"/>
                    <a:gd name="connsiteX3" fmla="*/ 0 w 82644"/>
                    <a:gd name="connsiteY3" fmla="*/ 45141 h 45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644" h="45141">
                      <a:moveTo>
                        <a:pt x="0" y="0"/>
                      </a:moveTo>
                      <a:lnTo>
                        <a:pt x="82645" y="0"/>
                      </a:lnTo>
                      <a:lnTo>
                        <a:pt x="82645" y="45141"/>
                      </a:lnTo>
                      <a:lnTo>
                        <a:pt x="0" y="45141"/>
                      </a:lnTo>
                      <a:close/>
                    </a:path>
                  </a:pathLst>
                </a:custGeom>
                <a:solidFill>
                  <a:srgbClr val="96704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6" name="Freeform 565">
                  <a:extLst>
                    <a:ext uri="{FF2B5EF4-FFF2-40B4-BE49-F238E27FC236}">
                      <a16:creationId xmlns:a16="http://schemas.microsoft.com/office/drawing/2014/main" id="{58C53C06-49E2-0041-BE29-133C53FF71D3}"/>
                    </a:ext>
                  </a:extLst>
                </p:cNvPr>
                <p:cNvSpPr/>
                <p:nvPr/>
              </p:nvSpPr>
              <p:spPr>
                <a:xfrm>
                  <a:off x="2776985" y="3461687"/>
                  <a:ext cx="13622" cy="53702"/>
                </a:xfrm>
                <a:custGeom>
                  <a:avLst/>
                  <a:gdLst>
                    <a:gd name="connsiteX0" fmla="*/ 0 w 13622"/>
                    <a:gd name="connsiteY0" fmla="*/ 0 h 53702"/>
                    <a:gd name="connsiteX1" fmla="*/ 13623 w 13622"/>
                    <a:gd name="connsiteY1" fmla="*/ 0 h 53702"/>
                    <a:gd name="connsiteX2" fmla="*/ 13623 w 13622"/>
                    <a:gd name="connsiteY2" fmla="*/ 53702 h 53702"/>
                    <a:gd name="connsiteX3" fmla="*/ 0 w 13622"/>
                    <a:gd name="connsiteY3" fmla="*/ 53702 h 53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22" h="53702">
                      <a:moveTo>
                        <a:pt x="0" y="0"/>
                      </a:moveTo>
                      <a:lnTo>
                        <a:pt x="13623" y="0"/>
                      </a:lnTo>
                      <a:lnTo>
                        <a:pt x="13623" y="53702"/>
                      </a:lnTo>
                      <a:lnTo>
                        <a:pt x="0" y="5370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7" name="Freeform 566">
                  <a:extLst>
                    <a:ext uri="{FF2B5EF4-FFF2-40B4-BE49-F238E27FC236}">
                      <a16:creationId xmlns:a16="http://schemas.microsoft.com/office/drawing/2014/main" id="{8DC683A1-BA5C-CF46-AEF5-E594528319DB}"/>
                    </a:ext>
                  </a:extLst>
                </p:cNvPr>
                <p:cNvSpPr/>
                <p:nvPr/>
              </p:nvSpPr>
              <p:spPr>
                <a:xfrm>
                  <a:off x="2799949" y="3461687"/>
                  <a:ext cx="13622" cy="53702"/>
                </a:xfrm>
                <a:custGeom>
                  <a:avLst/>
                  <a:gdLst>
                    <a:gd name="connsiteX0" fmla="*/ 0 w 13622"/>
                    <a:gd name="connsiteY0" fmla="*/ 0 h 53702"/>
                    <a:gd name="connsiteX1" fmla="*/ 13623 w 13622"/>
                    <a:gd name="connsiteY1" fmla="*/ 0 h 53702"/>
                    <a:gd name="connsiteX2" fmla="*/ 13623 w 13622"/>
                    <a:gd name="connsiteY2" fmla="*/ 53702 h 53702"/>
                    <a:gd name="connsiteX3" fmla="*/ 0 w 13622"/>
                    <a:gd name="connsiteY3" fmla="*/ 53702 h 53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22" h="53702">
                      <a:moveTo>
                        <a:pt x="0" y="0"/>
                      </a:moveTo>
                      <a:lnTo>
                        <a:pt x="13623" y="0"/>
                      </a:lnTo>
                      <a:lnTo>
                        <a:pt x="13623" y="53702"/>
                      </a:lnTo>
                      <a:lnTo>
                        <a:pt x="0" y="5370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8" name="Freeform 567">
                  <a:extLst>
                    <a:ext uri="{FF2B5EF4-FFF2-40B4-BE49-F238E27FC236}">
                      <a16:creationId xmlns:a16="http://schemas.microsoft.com/office/drawing/2014/main" id="{3947B76A-9506-8940-9255-AFB12B68C96C}"/>
                    </a:ext>
                  </a:extLst>
                </p:cNvPr>
                <p:cNvSpPr/>
                <p:nvPr/>
              </p:nvSpPr>
              <p:spPr>
                <a:xfrm>
                  <a:off x="2822913" y="3461687"/>
                  <a:ext cx="13622" cy="53702"/>
                </a:xfrm>
                <a:custGeom>
                  <a:avLst/>
                  <a:gdLst>
                    <a:gd name="connsiteX0" fmla="*/ 0 w 13622"/>
                    <a:gd name="connsiteY0" fmla="*/ 0 h 53702"/>
                    <a:gd name="connsiteX1" fmla="*/ 13623 w 13622"/>
                    <a:gd name="connsiteY1" fmla="*/ 0 h 53702"/>
                    <a:gd name="connsiteX2" fmla="*/ 13623 w 13622"/>
                    <a:gd name="connsiteY2" fmla="*/ 53702 h 53702"/>
                    <a:gd name="connsiteX3" fmla="*/ 0 w 13622"/>
                    <a:gd name="connsiteY3" fmla="*/ 53702 h 53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22" h="53702">
                      <a:moveTo>
                        <a:pt x="0" y="0"/>
                      </a:moveTo>
                      <a:lnTo>
                        <a:pt x="13623" y="0"/>
                      </a:lnTo>
                      <a:lnTo>
                        <a:pt x="13623" y="53702"/>
                      </a:lnTo>
                      <a:lnTo>
                        <a:pt x="0" y="5370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9" name="Freeform 568">
                  <a:extLst>
                    <a:ext uri="{FF2B5EF4-FFF2-40B4-BE49-F238E27FC236}">
                      <a16:creationId xmlns:a16="http://schemas.microsoft.com/office/drawing/2014/main" id="{92BA23A6-2A14-8C44-8E41-DB4AD0303845}"/>
                    </a:ext>
                  </a:extLst>
                </p:cNvPr>
                <p:cNvSpPr/>
                <p:nvPr/>
              </p:nvSpPr>
              <p:spPr>
                <a:xfrm>
                  <a:off x="2845877" y="3461687"/>
                  <a:ext cx="13622" cy="53702"/>
                </a:xfrm>
                <a:custGeom>
                  <a:avLst/>
                  <a:gdLst>
                    <a:gd name="connsiteX0" fmla="*/ 0 w 13622"/>
                    <a:gd name="connsiteY0" fmla="*/ 0 h 53702"/>
                    <a:gd name="connsiteX1" fmla="*/ 13623 w 13622"/>
                    <a:gd name="connsiteY1" fmla="*/ 0 h 53702"/>
                    <a:gd name="connsiteX2" fmla="*/ 13623 w 13622"/>
                    <a:gd name="connsiteY2" fmla="*/ 53702 h 53702"/>
                    <a:gd name="connsiteX3" fmla="*/ 0 w 13622"/>
                    <a:gd name="connsiteY3" fmla="*/ 53702 h 53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22" h="53702">
                      <a:moveTo>
                        <a:pt x="0" y="0"/>
                      </a:moveTo>
                      <a:lnTo>
                        <a:pt x="13623" y="0"/>
                      </a:lnTo>
                      <a:lnTo>
                        <a:pt x="13623" y="53702"/>
                      </a:lnTo>
                      <a:lnTo>
                        <a:pt x="0" y="5370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0" name="Freeform 569">
                  <a:extLst>
                    <a:ext uri="{FF2B5EF4-FFF2-40B4-BE49-F238E27FC236}">
                      <a16:creationId xmlns:a16="http://schemas.microsoft.com/office/drawing/2014/main" id="{37DB04CB-E5C7-0346-8899-42A3A79FBCFF}"/>
                    </a:ext>
                  </a:extLst>
                </p:cNvPr>
                <p:cNvSpPr/>
                <p:nvPr/>
              </p:nvSpPr>
              <p:spPr>
                <a:xfrm>
                  <a:off x="2751037" y="3621756"/>
                  <a:ext cx="134411" cy="53702"/>
                </a:xfrm>
                <a:custGeom>
                  <a:avLst/>
                  <a:gdLst>
                    <a:gd name="connsiteX0" fmla="*/ 0 w 134411"/>
                    <a:gd name="connsiteY0" fmla="*/ 0 h 53702"/>
                    <a:gd name="connsiteX1" fmla="*/ 134411 w 134411"/>
                    <a:gd name="connsiteY1" fmla="*/ 0 h 53702"/>
                    <a:gd name="connsiteX2" fmla="*/ 134411 w 134411"/>
                    <a:gd name="connsiteY2" fmla="*/ 53702 h 53702"/>
                    <a:gd name="connsiteX3" fmla="*/ 0 w 134411"/>
                    <a:gd name="connsiteY3" fmla="*/ 53702 h 53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411" h="53702">
                      <a:moveTo>
                        <a:pt x="0" y="0"/>
                      </a:moveTo>
                      <a:lnTo>
                        <a:pt x="134411" y="0"/>
                      </a:lnTo>
                      <a:lnTo>
                        <a:pt x="134411" y="53702"/>
                      </a:lnTo>
                      <a:lnTo>
                        <a:pt x="0" y="53702"/>
                      </a:lnTo>
                      <a:close/>
                    </a:path>
                  </a:pathLst>
                </a:custGeom>
                <a:solidFill>
                  <a:srgbClr val="F2F2F2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1" name="Freeform 570">
                  <a:extLst>
                    <a:ext uri="{FF2B5EF4-FFF2-40B4-BE49-F238E27FC236}">
                      <a16:creationId xmlns:a16="http://schemas.microsoft.com/office/drawing/2014/main" id="{0D4351C0-10C6-0C4F-B555-402B74DFC233}"/>
                    </a:ext>
                  </a:extLst>
                </p:cNvPr>
                <p:cNvSpPr/>
                <p:nvPr/>
              </p:nvSpPr>
              <p:spPr>
                <a:xfrm>
                  <a:off x="2946426" y="3511887"/>
                  <a:ext cx="190070" cy="244124"/>
                </a:xfrm>
                <a:custGeom>
                  <a:avLst/>
                  <a:gdLst>
                    <a:gd name="connsiteX0" fmla="*/ 127405 w 190070"/>
                    <a:gd name="connsiteY0" fmla="*/ 36839 h 244124"/>
                    <a:gd name="connsiteX1" fmla="*/ 127405 w 190070"/>
                    <a:gd name="connsiteY1" fmla="*/ 0 h 244124"/>
                    <a:gd name="connsiteX2" fmla="*/ 62535 w 190070"/>
                    <a:gd name="connsiteY2" fmla="*/ 0 h 244124"/>
                    <a:gd name="connsiteX3" fmla="*/ 62535 w 190070"/>
                    <a:gd name="connsiteY3" fmla="*/ 36839 h 244124"/>
                    <a:gd name="connsiteX4" fmla="*/ 0 w 190070"/>
                    <a:gd name="connsiteY4" fmla="*/ 125954 h 244124"/>
                    <a:gd name="connsiteX5" fmla="*/ 0 w 190070"/>
                    <a:gd name="connsiteY5" fmla="*/ 232191 h 244124"/>
                    <a:gd name="connsiteX6" fmla="*/ 649 w 190070"/>
                    <a:gd name="connsiteY6" fmla="*/ 244125 h 244124"/>
                    <a:gd name="connsiteX7" fmla="*/ 189291 w 190070"/>
                    <a:gd name="connsiteY7" fmla="*/ 244125 h 244124"/>
                    <a:gd name="connsiteX8" fmla="*/ 190070 w 190070"/>
                    <a:gd name="connsiteY8" fmla="*/ 232191 h 244124"/>
                    <a:gd name="connsiteX9" fmla="*/ 190070 w 190070"/>
                    <a:gd name="connsiteY9" fmla="*/ 125954 h 244124"/>
                    <a:gd name="connsiteX10" fmla="*/ 127405 w 190070"/>
                    <a:gd name="connsiteY10" fmla="*/ 36839 h 244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0070" h="244124">
                      <a:moveTo>
                        <a:pt x="127405" y="36839"/>
                      </a:moveTo>
                      <a:lnTo>
                        <a:pt x="127405" y="0"/>
                      </a:lnTo>
                      <a:lnTo>
                        <a:pt x="62535" y="0"/>
                      </a:lnTo>
                      <a:lnTo>
                        <a:pt x="62535" y="36839"/>
                      </a:lnTo>
                      <a:cubicBezTo>
                        <a:pt x="24988" y="50394"/>
                        <a:pt x="-23" y="86040"/>
                        <a:pt x="0" y="125954"/>
                      </a:cubicBezTo>
                      <a:lnTo>
                        <a:pt x="0" y="232191"/>
                      </a:lnTo>
                      <a:cubicBezTo>
                        <a:pt x="16" y="236173"/>
                        <a:pt x="231" y="240156"/>
                        <a:pt x="649" y="244125"/>
                      </a:cubicBezTo>
                      <a:lnTo>
                        <a:pt x="189291" y="244125"/>
                      </a:lnTo>
                      <a:cubicBezTo>
                        <a:pt x="189817" y="240168"/>
                        <a:pt x="190078" y="236186"/>
                        <a:pt x="190070" y="232191"/>
                      </a:cubicBezTo>
                      <a:lnTo>
                        <a:pt x="190070" y="125954"/>
                      </a:lnTo>
                      <a:cubicBezTo>
                        <a:pt x="190035" y="86014"/>
                        <a:pt x="164978" y="50382"/>
                        <a:pt x="127405" y="36839"/>
                      </a:cubicBezTo>
                      <a:close/>
                    </a:path>
                  </a:pathLst>
                </a:custGeom>
                <a:solidFill>
                  <a:srgbClr val="A8AAAD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2" name="Freeform 571">
                  <a:extLst>
                    <a:ext uri="{FF2B5EF4-FFF2-40B4-BE49-F238E27FC236}">
                      <a16:creationId xmlns:a16="http://schemas.microsoft.com/office/drawing/2014/main" id="{83266E25-B8E3-D540-B712-44788F272171}"/>
                    </a:ext>
                  </a:extLst>
                </p:cNvPr>
                <p:cNvSpPr/>
                <p:nvPr/>
              </p:nvSpPr>
              <p:spPr>
                <a:xfrm>
                  <a:off x="3000398" y="3469859"/>
                  <a:ext cx="82644" cy="45141"/>
                </a:xfrm>
                <a:custGeom>
                  <a:avLst/>
                  <a:gdLst>
                    <a:gd name="connsiteX0" fmla="*/ 0 w 82644"/>
                    <a:gd name="connsiteY0" fmla="*/ 0 h 45141"/>
                    <a:gd name="connsiteX1" fmla="*/ 82645 w 82644"/>
                    <a:gd name="connsiteY1" fmla="*/ 0 h 45141"/>
                    <a:gd name="connsiteX2" fmla="*/ 82645 w 82644"/>
                    <a:gd name="connsiteY2" fmla="*/ 45141 h 45141"/>
                    <a:gd name="connsiteX3" fmla="*/ 0 w 82644"/>
                    <a:gd name="connsiteY3" fmla="*/ 45141 h 45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644" h="45141">
                      <a:moveTo>
                        <a:pt x="0" y="0"/>
                      </a:moveTo>
                      <a:lnTo>
                        <a:pt x="82645" y="0"/>
                      </a:lnTo>
                      <a:lnTo>
                        <a:pt x="82645" y="45141"/>
                      </a:lnTo>
                      <a:lnTo>
                        <a:pt x="0" y="45141"/>
                      </a:lnTo>
                      <a:close/>
                    </a:path>
                  </a:pathLst>
                </a:custGeom>
                <a:solidFill>
                  <a:srgbClr val="96704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3" name="Freeform 572">
                  <a:extLst>
                    <a:ext uri="{FF2B5EF4-FFF2-40B4-BE49-F238E27FC236}">
                      <a16:creationId xmlns:a16="http://schemas.microsoft.com/office/drawing/2014/main" id="{D7E955C6-CA15-D74C-8118-EBA13E82CC2F}"/>
                    </a:ext>
                  </a:extLst>
                </p:cNvPr>
                <p:cNvSpPr/>
                <p:nvPr/>
              </p:nvSpPr>
              <p:spPr>
                <a:xfrm>
                  <a:off x="3000398" y="3461687"/>
                  <a:ext cx="13622" cy="53702"/>
                </a:xfrm>
                <a:custGeom>
                  <a:avLst/>
                  <a:gdLst>
                    <a:gd name="connsiteX0" fmla="*/ 0 w 13622"/>
                    <a:gd name="connsiteY0" fmla="*/ 0 h 53702"/>
                    <a:gd name="connsiteX1" fmla="*/ 13623 w 13622"/>
                    <a:gd name="connsiteY1" fmla="*/ 0 h 53702"/>
                    <a:gd name="connsiteX2" fmla="*/ 13623 w 13622"/>
                    <a:gd name="connsiteY2" fmla="*/ 53702 h 53702"/>
                    <a:gd name="connsiteX3" fmla="*/ 0 w 13622"/>
                    <a:gd name="connsiteY3" fmla="*/ 53702 h 53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22" h="53702">
                      <a:moveTo>
                        <a:pt x="0" y="0"/>
                      </a:moveTo>
                      <a:lnTo>
                        <a:pt x="13623" y="0"/>
                      </a:lnTo>
                      <a:lnTo>
                        <a:pt x="13623" y="53702"/>
                      </a:lnTo>
                      <a:lnTo>
                        <a:pt x="0" y="5370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4" name="Freeform 573">
                  <a:extLst>
                    <a:ext uri="{FF2B5EF4-FFF2-40B4-BE49-F238E27FC236}">
                      <a16:creationId xmlns:a16="http://schemas.microsoft.com/office/drawing/2014/main" id="{3B489FC9-A55E-B547-BDEC-8C0949D6CC68}"/>
                    </a:ext>
                  </a:extLst>
                </p:cNvPr>
                <p:cNvSpPr/>
                <p:nvPr/>
              </p:nvSpPr>
              <p:spPr>
                <a:xfrm>
                  <a:off x="3023362" y="3461687"/>
                  <a:ext cx="13622" cy="53702"/>
                </a:xfrm>
                <a:custGeom>
                  <a:avLst/>
                  <a:gdLst>
                    <a:gd name="connsiteX0" fmla="*/ 0 w 13622"/>
                    <a:gd name="connsiteY0" fmla="*/ 0 h 53702"/>
                    <a:gd name="connsiteX1" fmla="*/ 13623 w 13622"/>
                    <a:gd name="connsiteY1" fmla="*/ 0 h 53702"/>
                    <a:gd name="connsiteX2" fmla="*/ 13623 w 13622"/>
                    <a:gd name="connsiteY2" fmla="*/ 53702 h 53702"/>
                    <a:gd name="connsiteX3" fmla="*/ 0 w 13622"/>
                    <a:gd name="connsiteY3" fmla="*/ 53702 h 53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22" h="53702">
                      <a:moveTo>
                        <a:pt x="0" y="0"/>
                      </a:moveTo>
                      <a:lnTo>
                        <a:pt x="13623" y="0"/>
                      </a:lnTo>
                      <a:lnTo>
                        <a:pt x="13623" y="53702"/>
                      </a:lnTo>
                      <a:lnTo>
                        <a:pt x="0" y="5370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5" name="Freeform 574">
                  <a:extLst>
                    <a:ext uri="{FF2B5EF4-FFF2-40B4-BE49-F238E27FC236}">
                      <a16:creationId xmlns:a16="http://schemas.microsoft.com/office/drawing/2014/main" id="{A2C83CA5-5BB3-414A-AAA5-4987ABA80AF7}"/>
                    </a:ext>
                  </a:extLst>
                </p:cNvPr>
                <p:cNvSpPr/>
                <p:nvPr/>
              </p:nvSpPr>
              <p:spPr>
                <a:xfrm>
                  <a:off x="3046326" y="3461687"/>
                  <a:ext cx="13622" cy="53702"/>
                </a:xfrm>
                <a:custGeom>
                  <a:avLst/>
                  <a:gdLst>
                    <a:gd name="connsiteX0" fmla="*/ 0 w 13622"/>
                    <a:gd name="connsiteY0" fmla="*/ 0 h 53702"/>
                    <a:gd name="connsiteX1" fmla="*/ 13623 w 13622"/>
                    <a:gd name="connsiteY1" fmla="*/ 0 h 53702"/>
                    <a:gd name="connsiteX2" fmla="*/ 13623 w 13622"/>
                    <a:gd name="connsiteY2" fmla="*/ 53702 h 53702"/>
                    <a:gd name="connsiteX3" fmla="*/ 0 w 13622"/>
                    <a:gd name="connsiteY3" fmla="*/ 53702 h 53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22" h="53702">
                      <a:moveTo>
                        <a:pt x="0" y="0"/>
                      </a:moveTo>
                      <a:lnTo>
                        <a:pt x="13623" y="0"/>
                      </a:lnTo>
                      <a:lnTo>
                        <a:pt x="13623" y="53702"/>
                      </a:lnTo>
                      <a:lnTo>
                        <a:pt x="0" y="5370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6" name="Freeform 575">
                  <a:extLst>
                    <a:ext uri="{FF2B5EF4-FFF2-40B4-BE49-F238E27FC236}">
                      <a16:creationId xmlns:a16="http://schemas.microsoft.com/office/drawing/2014/main" id="{4CBE2F94-BE33-A144-B248-594E87B87414}"/>
                    </a:ext>
                  </a:extLst>
                </p:cNvPr>
                <p:cNvSpPr/>
                <p:nvPr/>
              </p:nvSpPr>
              <p:spPr>
                <a:xfrm>
                  <a:off x="3069420" y="3461687"/>
                  <a:ext cx="13622" cy="53702"/>
                </a:xfrm>
                <a:custGeom>
                  <a:avLst/>
                  <a:gdLst>
                    <a:gd name="connsiteX0" fmla="*/ 0 w 13622"/>
                    <a:gd name="connsiteY0" fmla="*/ 0 h 53702"/>
                    <a:gd name="connsiteX1" fmla="*/ 13623 w 13622"/>
                    <a:gd name="connsiteY1" fmla="*/ 0 h 53702"/>
                    <a:gd name="connsiteX2" fmla="*/ 13623 w 13622"/>
                    <a:gd name="connsiteY2" fmla="*/ 53702 h 53702"/>
                    <a:gd name="connsiteX3" fmla="*/ 0 w 13622"/>
                    <a:gd name="connsiteY3" fmla="*/ 53702 h 53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22" h="53702">
                      <a:moveTo>
                        <a:pt x="0" y="0"/>
                      </a:moveTo>
                      <a:lnTo>
                        <a:pt x="13623" y="0"/>
                      </a:lnTo>
                      <a:lnTo>
                        <a:pt x="13623" y="53702"/>
                      </a:lnTo>
                      <a:lnTo>
                        <a:pt x="0" y="5370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7" name="Freeform 576">
                  <a:extLst>
                    <a:ext uri="{FF2B5EF4-FFF2-40B4-BE49-F238E27FC236}">
                      <a16:creationId xmlns:a16="http://schemas.microsoft.com/office/drawing/2014/main" id="{81B3C023-8772-D04D-8D69-4896783BA944}"/>
                    </a:ext>
                  </a:extLst>
                </p:cNvPr>
                <p:cNvSpPr/>
                <p:nvPr/>
              </p:nvSpPr>
              <p:spPr>
                <a:xfrm>
                  <a:off x="2974580" y="3621756"/>
                  <a:ext cx="134411" cy="53702"/>
                </a:xfrm>
                <a:custGeom>
                  <a:avLst/>
                  <a:gdLst>
                    <a:gd name="connsiteX0" fmla="*/ 0 w 134411"/>
                    <a:gd name="connsiteY0" fmla="*/ 0 h 53702"/>
                    <a:gd name="connsiteX1" fmla="*/ 134411 w 134411"/>
                    <a:gd name="connsiteY1" fmla="*/ 0 h 53702"/>
                    <a:gd name="connsiteX2" fmla="*/ 134411 w 134411"/>
                    <a:gd name="connsiteY2" fmla="*/ 53702 h 53702"/>
                    <a:gd name="connsiteX3" fmla="*/ 0 w 134411"/>
                    <a:gd name="connsiteY3" fmla="*/ 53702 h 53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411" h="53702">
                      <a:moveTo>
                        <a:pt x="0" y="0"/>
                      </a:moveTo>
                      <a:lnTo>
                        <a:pt x="134411" y="0"/>
                      </a:lnTo>
                      <a:lnTo>
                        <a:pt x="134411" y="53702"/>
                      </a:lnTo>
                      <a:lnTo>
                        <a:pt x="0" y="53702"/>
                      </a:lnTo>
                      <a:close/>
                    </a:path>
                  </a:pathLst>
                </a:custGeom>
                <a:solidFill>
                  <a:srgbClr val="F2F2F2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8" name="Freeform 577">
                  <a:extLst>
                    <a:ext uri="{FF2B5EF4-FFF2-40B4-BE49-F238E27FC236}">
                      <a16:creationId xmlns:a16="http://schemas.microsoft.com/office/drawing/2014/main" id="{10A56E5E-C1E9-6C42-ABE2-04036E4B361E}"/>
                    </a:ext>
                  </a:extLst>
                </p:cNvPr>
                <p:cNvSpPr/>
                <p:nvPr/>
              </p:nvSpPr>
              <p:spPr>
                <a:xfrm>
                  <a:off x="3170488" y="3511887"/>
                  <a:ext cx="189421" cy="244124"/>
                </a:xfrm>
                <a:custGeom>
                  <a:avLst/>
                  <a:gdLst>
                    <a:gd name="connsiteX0" fmla="*/ 126757 w 189421"/>
                    <a:gd name="connsiteY0" fmla="*/ 36839 h 244124"/>
                    <a:gd name="connsiteX1" fmla="*/ 126757 w 189421"/>
                    <a:gd name="connsiteY1" fmla="*/ 0 h 244124"/>
                    <a:gd name="connsiteX2" fmla="*/ 62665 w 189421"/>
                    <a:gd name="connsiteY2" fmla="*/ 0 h 244124"/>
                    <a:gd name="connsiteX3" fmla="*/ 62665 w 189421"/>
                    <a:gd name="connsiteY3" fmla="*/ 36839 h 244124"/>
                    <a:gd name="connsiteX4" fmla="*/ 0 w 189421"/>
                    <a:gd name="connsiteY4" fmla="*/ 125954 h 244124"/>
                    <a:gd name="connsiteX5" fmla="*/ 0 w 189421"/>
                    <a:gd name="connsiteY5" fmla="*/ 232191 h 244124"/>
                    <a:gd name="connsiteX6" fmla="*/ 779 w 189421"/>
                    <a:gd name="connsiteY6" fmla="*/ 244125 h 244124"/>
                    <a:gd name="connsiteX7" fmla="*/ 188643 w 189421"/>
                    <a:gd name="connsiteY7" fmla="*/ 244125 h 244124"/>
                    <a:gd name="connsiteX8" fmla="*/ 189421 w 189421"/>
                    <a:gd name="connsiteY8" fmla="*/ 232191 h 244124"/>
                    <a:gd name="connsiteX9" fmla="*/ 189421 w 189421"/>
                    <a:gd name="connsiteY9" fmla="*/ 125954 h 244124"/>
                    <a:gd name="connsiteX10" fmla="*/ 126757 w 189421"/>
                    <a:gd name="connsiteY10" fmla="*/ 36839 h 244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9421" h="244124">
                      <a:moveTo>
                        <a:pt x="126757" y="36839"/>
                      </a:moveTo>
                      <a:lnTo>
                        <a:pt x="126757" y="0"/>
                      </a:lnTo>
                      <a:lnTo>
                        <a:pt x="62665" y="0"/>
                      </a:lnTo>
                      <a:lnTo>
                        <a:pt x="62665" y="36839"/>
                      </a:lnTo>
                      <a:cubicBezTo>
                        <a:pt x="25067" y="50356"/>
                        <a:pt x="-2" y="86001"/>
                        <a:pt x="0" y="125954"/>
                      </a:cubicBezTo>
                      <a:lnTo>
                        <a:pt x="0" y="232191"/>
                      </a:lnTo>
                      <a:cubicBezTo>
                        <a:pt x="-8" y="236186"/>
                        <a:pt x="253" y="240168"/>
                        <a:pt x="779" y="244125"/>
                      </a:cubicBezTo>
                      <a:lnTo>
                        <a:pt x="188643" y="244125"/>
                      </a:lnTo>
                      <a:cubicBezTo>
                        <a:pt x="189170" y="240168"/>
                        <a:pt x="189429" y="236186"/>
                        <a:pt x="189421" y="232191"/>
                      </a:cubicBezTo>
                      <a:lnTo>
                        <a:pt x="189421" y="125954"/>
                      </a:lnTo>
                      <a:cubicBezTo>
                        <a:pt x="189424" y="86001"/>
                        <a:pt x="164354" y="50356"/>
                        <a:pt x="126757" y="36839"/>
                      </a:cubicBezTo>
                      <a:close/>
                    </a:path>
                  </a:pathLst>
                </a:custGeom>
                <a:solidFill>
                  <a:srgbClr val="A8AAAD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9" name="Freeform 578">
                  <a:extLst>
                    <a:ext uri="{FF2B5EF4-FFF2-40B4-BE49-F238E27FC236}">
                      <a16:creationId xmlns:a16="http://schemas.microsoft.com/office/drawing/2014/main" id="{B601D62B-CB5F-1B4A-80B6-F36AD7B3667E}"/>
                    </a:ext>
                  </a:extLst>
                </p:cNvPr>
                <p:cNvSpPr/>
                <p:nvPr/>
              </p:nvSpPr>
              <p:spPr>
                <a:xfrm>
                  <a:off x="3223811" y="3469859"/>
                  <a:ext cx="82644" cy="45141"/>
                </a:xfrm>
                <a:custGeom>
                  <a:avLst/>
                  <a:gdLst>
                    <a:gd name="connsiteX0" fmla="*/ 0 w 82644"/>
                    <a:gd name="connsiteY0" fmla="*/ 0 h 45141"/>
                    <a:gd name="connsiteX1" fmla="*/ 82645 w 82644"/>
                    <a:gd name="connsiteY1" fmla="*/ 0 h 45141"/>
                    <a:gd name="connsiteX2" fmla="*/ 82645 w 82644"/>
                    <a:gd name="connsiteY2" fmla="*/ 45141 h 45141"/>
                    <a:gd name="connsiteX3" fmla="*/ 0 w 82644"/>
                    <a:gd name="connsiteY3" fmla="*/ 45141 h 45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644" h="45141">
                      <a:moveTo>
                        <a:pt x="0" y="0"/>
                      </a:moveTo>
                      <a:lnTo>
                        <a:pt x="82645" y="0"/>
                      </a:lnTo>
                      <a:lnTo>
                        <a:pt x="82645" y="45141"/>
                      </a:lnTo>
                      <a:lnTo>
                        <a:pt x="0" y="45141"/>
                      </a:lnTo>
                      <a:close/>
                    </a:path>
                  </a:pathLst>
                </a:custGeom>
                <a:solidFill>
                  <a:srgbClr val="96704F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0" name="Freeform 579">
                  <a:extLst>
                    <a:ext uri="{FF2B5EF4-FFF2-40B4-BE49-F238E27FC236}">
                      <a16:creationId xmlns:a16="http://schemas.microsoft.com/office/drawing/2014/main" id="{49224FF0-29EB-B64D-AF42-66A5212865AF}"/>
                    </a:ext>
                  </a:extLst>
                </p:cNvPr>
                <p:cNvSpPr/>
                <p:nvPr/>
              </p:nvSpPr>
              <p:spPr>
                <a:xfrm>
                  <a:off x="3223811" y="3461687"/>
                  <a:ext cx="13622" cy="53702"/>
                </a:xfrm>
                <a:custGeom>
                  <a:avLst/>
                  <a:gdLst>
                    <a:gd name="connsiteX0" fmla="*/ 0 w 13622"/>
                    <a:gd name="connsiteY0" fmla="*/ 0 h 53702"/>
                    <a:gd name="connsiteX1" fmla="*/ 13623 w 13622"/>
                    <a:gd name="connsiteY1" fmla="*/ 0 h 53702"/>
                    <a:gd name="connsiteX2" fmla="*/ 13623 w 13622"/>
                    <a:gd name="connsiteY2" fmla="*/ 53702 h 53702"/>
                    <a:gd name="connsiteX3" fmla="*/ 0 w 13622"/>
                    <a:gd name="connsiteY3" fmla="*/ 53702 h 53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22" h="53702">
                      <a:moveTo>
                        <a:pt x="0" y="0"/>
                      </a:moveTo>
                      <a:lnTo>
                        <a:pt x="13623" y="0"/>
                      </a:lnTo>
                      <a:lnTo>
                        <a:pt x="13623" y="53702"/>
                      </a:lnTo>
                      <a:lnTo>
                        <a:pt x="0" y="5370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1" name="Freeform 580">
                  <a:extLst>
                    <a:ext uri="{FF2B5EF4-FFF2-40B4-BE49-F238E27FC236}">
                      <a16:creationId xmlns:a16="http://schemas.microsoft.com/office/drawing/2014/main" id="{A472962C-7B38-854A-A12E-456721D9CA2F}"/>
                    </a:ext>
                  </a:extLst>
                </p:cNvPr>
                <p:cNvSpPr/>
                <p:nvPr/>
              </p:nvSpPr>
              <p:spPr>
                <a:xfrm>
                  <a:off x="3246905" y="3461687"/>
                  <a:ext cx="13622" cy="53702"/>
                </a:xfrm>
                <a:custGeom>
                  <a:avLst/>
                  <a:gdLst>
                    <a:gd name="connsiteX0" fmla="*/ 0 w 13622"/>
                    <a:gd name="connsiteY0" fmla="*/ 0 h 53702"/>
                    <a:gd name="connsiteX1" fmla="*/ 13623 w 13622"/>
                    <a:gd name="connsiteY1" fmla="*/ 0 h 53702"/>
                    <a:gd name="connsiteX2" fmla="*/ 13623 w 13622"/>
                    <a:gd name="connsiteY2" fmla="*/ 53702 h 53702"/>
                    <a:gd name="connsiteX3" fmla="*/ 0 w 13622"/>
                    <a:gd name="connsiteY3" fmla="*/ 53702 h 53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22" h="53702">
                      <a:moveTo>
                        <a:pt x="0" y="0"/>
                      </a:moveTo>
                      <a:lnTo>
                        <a:pt x="13623" y="0"/>
                      </a:lnTo>
                      <a:lnTo>
                        <a:pt x="13623" y="53702"/>
                      </a:lnTo>
                      <a:lnTo>
                        <a:pt x="0" y="5370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2" name="Freeform 581">
                  <a:extLst>
                    <a:ext uri="{FF2B5EF4-FFF2-40B4-BE49-F238E27FC236}">
                      <a16:creationId xmlns:a16="http://schemas.microsoft.com/office/drawing/2014/main" id="{1C7150D3-C512-2847-BAF0-00602CAF9815}"/>
                    </a:ext>
                  </a:extLst>
                </p:cNvPr>
                <p:cNvSpPr/>
                <p:nvPr/>
              </p:nvSpPr>
              <p:spPr>
                <a:xfrm>
                  <a:off x="3269869" y="3461687"/>
                  <a:ext cx="13622" cy="53702"/>
                </a:xfrm>
                <a:custGeom>
                  <a:avLst/>
                  <a:gdLst>
                    <a:gd name="connsiteX0" fmla="*/ 0 w 13622"/>
                    <a:gd name="connsiteY0" fmla="*/ 0 h 53702"/>
                    <a:gd name="connsiteX1" fmla="*/ 13623 w 13622"/>
                    <a:gd name="connsiteY1" fmla="*/ 0 h 53702"/>
                    <a:gd name="connsiteX2" fmla="*/ 13623 w 13622"/>
                    <a:gd name="connsiteY2" fmla="*/ 53702 h 53702"/>
                    <a:gd name="connsiteX3" fmla="*/ 0 w 13622"/>
                    <a:gd name="connsiteY3" fmla="*/ 53702 h 53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22" h="53702">
                      <a:moveTo>
                        <a:pt x="0" y="0"/>
                      </a:moveTo>
                      <a:lnTo>
                        <a:pt x="13623" y="0"/>
                      </a:lnTo>
                      <a:lnTo>
                        <a:pt x="13623" y="53702"/>
                      </a:lnTo>
                      <a:lnTo>
                        <a:pt x="0" y="5370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3" name="Freeform 582">
                  <a:extLst>
                    <a:ext uri="{FF2B5EF4-FFF2-40B4-BE49-F238E27FC236}">
                      <a16:creationId xmlns:a16="http://schemas.microsoft.com/office/drawing/2014/main" id="{969649ED-4D9A-7245-A924-102D611753F7}"/>
                    </a:ext>
                  </a:extLst>
                </p:cNvPr>
                <p:cNvSpPr/>
                <p:nvPr/>
              </p:nvSpPr>
              <p:spPr>
                <a:xfrm>
                  <a:off x="3292833" y="3461687"/>
                  <a:ext cx="13622" cy="53702"/>
                </a:xfrm>
                <a:custGeom>
                  <a:avLst/>
                  <a:gdLst>
                    <a:gd name="connsiteX0" fmla="*/ 0 w 13622"/>
                    <a:gd name="connsiteY0" fmla="*/ 0 h 53702"/>
                    <a:gd name="connsiteX1" fmla="*/ 13623 w 13622"/>
                    <a:gd name="connsiteY1" fmla="*/ 0 h 53702"/>
                    <a:gd name="connsiteX2" fmla="*/ 13623 w 13622"/>
                    <a:gd name="connsiteY2" fmla="*/ 53702 h 53702"/>
                    <a:gd name="connsiteX3" fmla="*/ 0 w 13622"/>
                    <a:gd name="connsiteY3" fmla="*/ 53702 h 53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22" h="53702">
                      <a:moveTo>
                        <a:pt x="0" y="0"/>
                      </a:moveTo>
                      <a:lnTo>
                        <a:pt x="13623" y="0"/>
                      </a:lnTo>
                      <a:lnTo>
                        <a:pt x="13623" y="53702"/>
                      </a:lnTo>
                      <a:lnTo>
                        <a:pt x="0" y="53702"/>
                      </a:lnTo>
                      <a:close/>
                    </a:path>
                  </a:pathLst>
                </a:custGeom>
                <a:solidFill>
                  <a:srgbClr val="FCD68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4" name="Freeform 583">
                  <a:extLst>
                    <a:ext uri="{FF2B5EF4-FFF2-40B4-BE49-F238E27FC236}">
                      <a16:creationId xmlns:a16="http://schemas.microsoft.com/office/drawing/2014/main" id="{B2F3E8D9-8B97-B04E-AADD-BBD1DB09230A}"/>
                    </a:ext>
                  </a:extLst>
                </p:cNvPr>
                <p:cNvSpPr/>
                <p:nvPr/>
              </p:nvSpPr>
              <p:spPr>
                <a:xfrm>
                  <a:off x="3197993" y="3621756"/>
                  <a:ext cx="134411" cy="53702"/>
                </a:xfrm>
                <a:custGeom>
                  <a:avLst/>
                  <a:gdLst>
                    <a:gd name="connsiteX0" fmla="*/ 0 w 134411"/>
                    <a:gd name="connsiteY0" fmla="*/ 0 h 53702"/>
                    <a:gd name="connsiteX1" fmla="*/ 134411 w 134411"/>
                    <a:gd name="connsiteY1" fmla="*/ 0 h 53702"/>
                    <a:gd name="connsiteX2" fmla="*/ 134411 w 134411"/>
                    <a:gd name="connsiteY2" fmla="*/ 53702 h 53702"/>
                    <a:gd name="connsiteX3" fmla="*/ 0 w 134411"/>
                    <a:gd name="connsiteY3" fmla="*/ 53702 h 53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411" h="53702">
                      <a:moveTo>
                        <a:pt x="0" y="0"/>
                      </a:moveTo>
                      <a:lnTo>
                        <a:pt x="134411" y="0"/>
                      </a:lnTo>
                      <a:lnTo>
                        <a:pt x="134411" y="53702"/>
                      </a:lnTo>
                      <a:lnTo>
                        <a:pt x="0" y="53702"/>
                      </a:lnTo>
                      <a:close/>
                    </a:path>
                  </a:pathLst>
                </a:custGeom>
                <a:solidFill>
                  <a:srgbClr val="F2F2F2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85" name="Graphic 10">
                <a:extLst>
                  <a:ext uri="{FF2B5EF4-FFF2-40B4-BE49-F238E27FC236}">
                    <a16:creationId xmlns:a16="http://schemas.microsoft.com/office/drawing/2014/main" id="{95BDB1B7-1D8F-E141-87FA-2105A3851FE4}"/>
                  </a:ext>
                </a:extLst>
              </p:cNvPr>
              <p:cNvGrpSpPr/>
              <p:nvPr/>
            </p:nvGrpSpPr>
            <p:grpSpPr>
              <a:xfrm>
                <a:off x="5737794" y="3096279"/>
                <a:ext cx="820998" cy="659733"/>
                <a:chOff x="5737794" y="3096279"/>
                <a:chExt cx="820998" cy="659733"/>
              </a:xfrm>
              <a:solidFill>
                <a:schemeClr val="accent1"/>
              </a:solidFill>
            </p:grpSpPr>
            <p:sp>
              <p:nvSpPr>
                <p:cNvPr id="586" name="Freeform 585">
                  <a:extLst>
                    <a:ext uri="{FF2B5EF4-FFF2-40B4-BE49-F238E27FC236}">
                      <a16:creationId xmlns:a16="http://schemas.microsoft.com/office/drawing/2014/main" id="{35DE7494-44AE-FF49-93B1-C794B3588AC8}"/>
                    </a:ext>
                  </a:extLst>
                </p:cNvPr>
                <p:cNvSpPr/>
                <p:nvPr/>
              </p:nvSpPr>
              <p:spPr>
                <a:xfrm>
                  <a:off x="5737794" y="3686484"/>
                  <a:ext cx="820998" cy="69527"/>
                </a:xfrm>
                <a:custGeom>
                  <a:avLst/>
                  <a:gdLst>
                    <a:gd name="connsiteX0" fmla="*/ 0 w 820998"/>
                    <a:gd name="connsiteY0" fmla="*/ 0 h 69527"/>
                    <a:gd name="connsiteX1" fmla="*/ 820998 w 820998"/>
                    <a:gd name="connsiteY1" fmla="*/ 0 h 69527"/>
                    <a:gd name="connsiteX2" fmla="*/ 820998 w 820998"/>
                    <a:gd name="connsiteY2" fmla="*/ 69528 h 69527"/>
                    <a:gd name="connsiteX3" fmla="*/ 0 w 820998"/>
                    <a:gd name="connsiteY3" fmla="*/ 69528 h 69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0998" h="69527">
                      <a:moveTo>
                        <a:pt x="0" y="0"/>
                      </a:moveTo>
                      <a:lnTo>
                        <a:pt x="820998" y="0"/>
                      </a:lnTo>
                      <a:lnTo>
                        <a:pt x="820998" y="69528"/>
                      </a:lnTo>
                      <a:lnTo>
                        <a:pt x="0" y="69528"/>
                      </a:lnTo>
                      <a:close/>
                    </a:path>
                  </a:pathLst>
                </a:custGeom>
                <a:solidFill>
                  <a:srgbClr val="A8AAAD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7" name="Freeform 586">
                  <a:extLst>
                    <a:ext uri="{FF2B5EF4-FFF2-40B4-BE49-F238E27FC236}">
                      <a16:creationId xmlns:a16="http://schemas.microsoft.com/office/drawing/2014/main" id="{47A2BA21-F0F0-454B-A4AB-D102D14A69FC}"/>
                    </a:ext>
                  </a:extLst>
                </p:cNvPr>
                <p:cNvSpPr/>
                <p:nvPr/>
              </p:nvSpPr>
              <p:spPr>
                <a:xfrm>
                  <a:off x="6118712" y="3343906"/>
                  <a:ext cx="58902" cy="377342"/>
                </a:xfrm>
                <a:custGeom>
                  <a:avLst/>
                  <a:gdLst>
                    <a:gd name="connsiteX0" fmla="*/ 0 w 58902"/>
                    <a:gd name="connsiteY0" fmla="*/ 0 h 377342"/>
                    <a:gd name="connsiteX1" fmla="*/ 58902 w 58902"/>
                    <a:gd name="connsiteY1" fmla="*/ 0 h 377342"/>
                    <a:gd name="connsiteX2" fmla="*/ 58902 w 58902"/>
                    <a:gd name="connsiteY2" fmla="*/ 377343 h 377342"/>
                    <a:gd name="connsiteX3" fmla="*/ 0 w 58902"/>
                    <a:gd name="connsiteY3" fmla="*/ 377343 h 377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902" h="377342">
                      <a:moveTo>
                        <a:pt x="0" y="0"/>
                      </a:moveTo>
                      <a:lnTo>
                        <a:pt x="58902" y="0"/>
                      </a:lnTo>
                      <a:lnTo>
                        <a:pt x="58902" y="377343"/>
                      </a:lnTo>
                      <a:lnTo>
                        <a:pt x="0" y="377343"/>
                      </a:lnTo>
                      <a:close/>
                    </a:path>
                  </a:pathLst>
                </a:custGeom>
                <a:solidFill>
                  <a:srgbClr val="A8AAAD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8" name="Freeform 587">
                  <a:extLst>
                    <a:ext uri="{FF2B5EF4-FFF2-40B4-BE49-F238E27FC236}">
                      <a16:creationId xmlns:a16="http://schemas.microsoft.com/office/drawing/2014/main" id="{07E3D4F5-A91A-B74E-9E34-0A73DCA1E542}"/>
                    </a:ext>
                  </a:extLst>
                </p:cNvPr>
                <p:cNvSpPr/>
                <p:nvPr/>
              </p:nvSpPr>
              <p:spPr>
                <a:xfrm>
                  <a:off x="5834710" y="3563773"/>
                  <a:ext cx="627036" cy="125305"/>
                </a:xfrm>
                <a:custGeom>
                  <a:avLst/>
                  <a:gdLst>
                    <a:gd name="connsiteX0" fmla="*/ 0 w 627036"/>
                    <a:gd name="connsiteY0" fmla="*/ 0 h 125305"/>
                    <a:gd name="connsiteX1" fmla="*/ 627036 w 627036"/>
                    <a:gd name="connsiteY1" fmla="*/ 0 h 125305"/>
                    <a:gd name="connsiteX2" fmla="*/ 627036 w 627036"/>
                    <a:gd name="connsiteY2" fmla="*/ 125305 h 125305"/>
                    <a:gd name="connsiteX3" fmla="*/ 0 w 627036"/>
                    <a:gd name="connsiteY3" fmla="*/ 125305 h 12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036" h="125305">
                      <a:moveTo>
                        <a:pt x="0" y="0"/>
                      </a:moveTo>
                      <a:lnTo>
                        <a:pt x="627036" y="0"/>
                      </a:lnTo>
                      <a:lnTo>
                        <a:pt x="627036" y="125305"/>
                      </a:lnTo>
                      <a:lnTo>
                        <a:pt x="0" y="125305"/>
                      </a:lnTo>
                      <a:close/>
                    </a:path>
                  </a:pathLst>
                </a:custGeom>
                <a:solidFill>
                  <a:srgbClr val="D2D3D4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9" name="Freeform 588">
                  <a:extLst>
                    <a:ext uri="{FF2B5EF4-FFF2-40B4-BE49-F238E27FC236}">
                      <a16:creationId xmlns:a16="http://schemas.microsoft.com/office/drawing/2014/main" id="{29233740-9433-574D-9E3B-AA02F7E91B06}"/>
                    </a:ext>
                  </a:extLst>
                </p:cNvPr>
                <p:cNvSpPr/>
                <p:nvPr/>
              </p:nvSpPr>
              <p:spPr>
                <a:xfrm>
                  <a:off x="5812784" y="3096279"/>
                  <a:ext cx="670888" cy="273699"/>
                </a:xfrm>
                <a:custGeom>
                  <a:avLst/>
                  <a:gdLst>
                    <a:gd name="connsiteX0" fmla="*/ 0 w 670888"/>
                    <a:gd name="connsiteY0" fmla="*/ 0 h 273699"/>
                    <a:gd name="connsiteX1" fmla="*/ 670889 w 670888"/>
                    <a:gd name="connsiteY1" fmla="*/ 0 h 273699"/>
                    <a:gd name="connsiteX2" fmla="*/ 670889 w 670888"/>
                    <a:gd name="connsiteY2" fmla="*/ 273700 h 273699"/>
                    <a:gd name="connsiteX3" fmla="*/ 0 w 670888"/>
                    <a:gd name="connsiteY3" fmla="*/ 273700 h 273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0888" h="273699">
                      <a:moveTo>
                        <a:pt x="0" y="0"/>
                      </a:moveTo>
                      <a:lnTo>
                        <a:pt x="670889" y="0"/>
                      </a:lnTo>
                      <a:lnTo>
                        <a:pt x="670889" y="273700"/>
                      </a:lnTo>
                      <a:lnTo>
                        <a:pt x="0" y="273700"/>
                      </a:lnTo>
                      <a:close/>
                    </a:path>
                  </a:pathLst>
                </a:custGeom>
                <a:solidFill>
                  <a:srgbClr val="BABBBD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0" name="Freeform 589">
                  <a:extLst>
                    <a:ext uri="{FF2B5EF4-FFF2-40B4-BE49-F238E27FC236}">
                      <a16:creationId xmlns:a16="http://schemas.microsoft.com/office/drawing/2014/main" id="{E6931CBC-DA68-2746-932D-99B4E44BA114}"/>
                    </a:ext>
                  </a:extLst>
                </p:cNvPr>
                <p:cNvSpPr/>
                <p:nvPr/>
              </p:nvSpPr>
              <p:spPr>
                <a:xfrm>
                  <a:off x="5834710" y="3116384"/>
                  <a:ext cx="627944" cy="233617"/>
                </a:xfrm>
                <a:custGeom>
                  <a:avLst/>
                  <a:gdLst>
                    <a:gd name="connsiteX0" fmla="*/ 0 w 627944"/>
                    <a:gd name="connsiteY0" fmla="*/ 0 h 233617"/>
                    <a:gd name="connsiteX1" fmla="*/ 627944 w 627944"/>
                    <a:gd name="connsiteY1" fmla="*/ 0 h 233617"/>
                    <a:gd name="connsiteX2" fmla="*/ 627944 w 627944"/>
                    <a:gd name="connsiteY2" fmla="*/ 233618 h 233617"/>
                    <a:gd name="connsiteX3" fmla="*/ 0 w 627944"/>
                    <a:gd name="connsiteY3" fmla="*/ 233618 h 23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944" h="233617">
                      <a:moveTo>
                        <a:pt x="0" y="0"/>
                      </a:moveTo>
                      <a:lnTo>
                        <a:pt x="627944" y="0"/>
                      </a:lnTo>
                      <a:lnTo>
                        <a:pt x="627944" y="233618"/>
                      </a:lnTo>
                      <a:lnTo>
                        <a:pt x="0" y="233618"/>
                      </a:lnTo>
                      <a:close/>
                    </a:path>
                  </a:pathLst>
                </a:custGeom>
                <a:solidFill>
                  <a:srgbClr val="F36F34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1" name="Freeform 590">
                  <a:extLst>
                    <a:ext uri="{FF2B5EF4-FFF2-40B4-BE49-F238E27FC236}">
                      <a16:creationId xmlns:a16="http://schemas.microsoft.com/office/drawing/2014/main" id="{634B7D00-FD58-2C43-848E-9A2C3C316FDB}"/>
                    </a:ext>
                  </a:extLst>
                </p:cNvPr>
                <p:cNvSpPr/>
                <p:nvPr/>
              </p:nvSpPr>
              <p:spPr>
                <a:xfrm>
                  <a:off x="5947714" y="3116384"/>
                  <a:ext cx="200189" cy="233488"/>
                </a:xfrm>
                <a:custGeom>
                  <a:avLst/>
                  <a:gdLst>
                    <a:gd name="connsiteX0" fmla="*/ 200190 w 200189"/>
                    <a:gd name="connsiteY0" fmla="*/ 0 h 233488"/>
                    <a:gd name="connsiteX1" fmla="*/ 62794 w 200189"/>
                    <a:gd name="connsiteY1" fmla="*/ 233488 h 233488"/>
                    <a:gd name="connsiteX2" fmla="*/ 0 w 200189"/>
                    <a:gd name="connsiteY2" fmla="*/ 233488 h 233488"/>
                    <a:gd name="connsiteX3" fmla="*/ 102754 w 200189"/>
                    <a:gd name="connsiteY3" fmla="*/ 0 h 233488"/>
                    <a:gd name="connsiteX4" fmla="*/ 200190 w 200189"/>
                    <a:gd name="connsiteY4" fmla="*/ 0 h 233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189" h="233488">
                      <a:moveTo>
                        <a:pt x="200190" y="0"/>
                      </a:moveTo>
                      <a:lnTo>
                        <a:pt x="62794" y="233488"/>
                      </a:lnTo>
                      <a:lnTo>
                        <a:pt x="0" y="233488"/>
                      </a:lnTo>
                      <a:lnTo>
                        <a:pt x="102754" y="0"/>
                      </a:lnTo>
                      <a:lnTo>
                        <a:pt x="200190" y="0"/>
                      </a:lnTo>
                      <a:close/>
                    </a:path>
                  </a:pathLst>
                </a:custGeom>
                <a:solidFill>
                  <a:srgbClr val="F7CF5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2" name="Freeform 591">
                  <a:extLst>
                    <a:ext uri="{FF2B5EF4-FFF2-40B4-BE49-F238E27FC236}">
                      <a16:creationId xmlns:a16="http://schemas.microsoft.com/office/drawing/2014/main" id="{A0E161E5-9E3D-D44D-8A0E-AFEC54A9E0EE}"/>
                    </a:ext>
                  </a:extLst>
                </p:cNvPr>
                <p:cNvSpPr/>
                <p:nvPr/>
              </p:nvSpPr>
              <p:spPr>
                <a:xfrm>
                  <a:off x="6097954" y="3116384"/>
                  <a:ext cx="200060" cy="233488"/>
                </a:xfrm>
                <a:custGeom>
                  <a:avLst/>
                  <a:gdLst>
                    <a:gd name="connsiteX0" fmla="*/ 200060 w 200060"/>
                    <a:gd name="connsiteY0" fmla="*/ 0 h 233488"/>
                    <a:gd name="connsiteX1" fmla="*/ 62794 w 200060"/>
                    <a:gd name="connsiteY1" fmla="*/ 233488 h 233488"/>
                    <a:gd name="connsiteX2" fmla="*/ 0 w 200060"/>
                    <a:gd name="connsiteY2" fmla="*/ 233488 h 233488"/>
                    <a:gd name="connsiteX3" fmla="*/ 102625 w 200060"/>
                    <a:gd name="connsiteY3" fmla="*/ 0 h 233488"/>
                    <a:gd name="connsiteX4" fmla="*/ 200060 w 200060"/>
                    <a:gd name="connsiteY4" fmla="*/ 0 h 233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060" h="233488">
                      <a:moveTo>
                        <a:pt x="200060" y="0"/>
                      </a:moveTo>
                      <a:lnTo>
                        <a:pt x="62794" y="233488"/>
                      </a:lnTo>
                      <a:lnTo>
                        <a:pt x="0" y="233488"/>
                      </a:lnTo>
                      <a:lnTo>
                        <a:pt x="102625" y="0"/>
                      </a:lnTo>
                      <a:lnTo>
                        <a:pt x="200060" y="0"/>
                      </a:lnTo>
                      <a:close/>
                    </a:path>
                  </a:pathLst>
                </a:custGeom>
                <a:solidFill>
                  <a:srgbClr val="F7CF53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3" name="Freeform 592">
                  <a:extLst>
                    <a:ext uri="{FF2B5EF4-FFF2-40B4-BE49-F238E27FC236}">
                      <a16:creationId xmlns:a16="http://schemas.microsoft.com/office/drawing/2014/main" id="{C058688D-1D1D-0744-A8B0-3EB7566BB78E}"/>
                    </a:ext>
                  </a:extLst>
                </p:cNvPr>
                <p:cNvSpPr/>
                <p:nvPr/>
              </p:nvSpPr>
              <p:spPr>
                <a:xfrm>
                  <a:off x="5871816" y="3583490"/>
                  <a:ext cx="184750" cy="18938"/>
                </a:xfrm>
                <a:custGeom>
                  <a:avLst/>
                  <a:gdLst>
                    <a:gd name="connsiteX0" fmla="*/ 0 w 184750"/>
                    <a:gd name="connsiteY0" fmla="*/ 0 h 18938"/>
                    <a:gd name="connsiteX1" fmla="*/ 184750 w 184750"/>
                    <a:gd name="connsiteY1" fmla="*/ 0 h 18938"/>
                    <a:gd name="connsiteX2" fmla="*/ 184750 w 184750"/>
                    <a:gd name="connsiteY2" fmla="*/ 18939 h 18938"/>
                    <a:gd name="connsiteX3" fmla="*/ 0 w 184750"/>
                    <a:gd name="connsiteY3" fmla="*/ 18939 h 18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4750" h="18938">
                      <a:moveTo>
                        <a:pt x="0" y="0"/>
                      </a:moveTo>
                      <a:lnTo>
                        <a:pt x="184750" y="0"/>
                      </a:lnTo>
                      <a:lnTo>
                        <a:pt x="184750" y="18939"/>
                      </a:lnTo>
                      <a:lnTo>
                        <a:pt x="0" y="18939"/>
                      </a:lnTo>
                      <a:close/>
                    </a:path>
                  </a:pathLst>
                </a:custGeom>
                <a:solidFill>
                  <a:srgbClr val="8C8D8E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4" name="Freeform 593">
                  <a:extLst>
                    <a:ext uri="{FF2B5EF4-FFF2-40B4-BE49-F238E27FC236}">
                      <a16:creationId xmlns:a16="http://schemas.microsoft.com/office/drawing/2014/main" id="{F8144D9D-2F45-D54F-B5ED-BBFCF79C66E7}"/>
                    </a:ext>
                  </a:extLst>
                </p:cNvPr>
                <p:cNvSpPr/>
                <p:nvPr/>
              </p:nvSpPr>
              <p:spPr>
                <a:xfrm>
                  <a:off x="6198243" y="3583490"/>
                  <a:ext cx="63572" cy="18938"/>
                </a:xfrm>
                <a:custGeom>
                  <a:avLst/>
                  <a:gdLst>
                    <a:gd name="connsiteX0" fmla="*/ 0 w 63572"/>
                    <a:gd name="connsiteY0" fmla="*/ 0 h 18938"/>
                    <a:gd name="connsiteX1" fmla="*/ 63573 w 63572"/>
                    <a:gd name="connsiteY1" fmla="*/ 0 h 18938"/>
                    <a:gd name="connsiteX2" fmla="*/ 63573 w 63572"/>
                    <a:gd name="connsiteY2" fmla="*/ 18939 h 18938"/>
                    <a:gd name="connsiteX3" fmla="*/ 0 w 63572"/>
                    <a:gd name="connsiteY3" fmla="*/ 18939 h 18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572" h="18938">
                      <a:moveTo>
                        <a:pt x="0" y="0"/>
                      </a:moveTo>
                      <a:lnTo>
                        <a:pt x="63573" y="0"/>
                      </a:lnTo>
                      <a:lnTo>
                        <a:pt x="63573" y="18939"/>
                      </a:lnTo>
                      <a:lnTo>
                        <a:pt x="0" y="18939"/>
                      </a:lnTo>
                      <a:close/>
                    </a:path>
                  </a:pathLst>
                </a:custGeom>
                <a:solidFill>
                  <a:srgbClr val="F36F34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5" name="Freeform 594">
                  <a:extLst>
                    <a:ext uri="{FF2B5EF4-FFF2-40B4-BE49-F238E27FC236}">
                      <a16:creationId xmlns:a16="http://schemas.microsoft.com/office/drawing/2014/main" id="{BE5C5120-E191-7343-A821-66F16E7CF912}"/>
                    </a:ext>
                  </a:extLst>
                </p:cNvPr>
                <p:cNvSpPr/>
                <p:nvPr/>
              </p:nvSpPr>
              <p:spPr>
                <a:xfrm>
                  <a:off x="6278553" y="3583490"/>
                  <a:ext cx="63572" cy="18938"/>
                </a:xfrm>
                <a:custGeom>
                  <a:avLst/>
                  <a:gdLst>
                    <a:gd name="connsiteX0" fmla="*/ 0 w 63572"/>
                    <a:gd name="connsiteY0" fmla="*/ 0 h 18938"/>
                    <a:gd name="connsiteX1" fmla="*/ 63573 w 63572"/>
                    <a:gd name="connsiteY1" fmla="*/ 0 h 18938"/>
                    <a:gd name="connsiteX2" fmla="*/ 63573 w 63572"/>
                    <a:gd name="connsiteY2" fmla="*/ 18939 h 18938"/>
                    <a:gd name="connsiteX3" fmla="*/ 0 w 63572"/>
                    <a:gd name="connsiteY3" fmla="*/ 18939 h 18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572" h="18938">
                      <a:moveTo>
                        <a:pt x="0" y="0"/>
                      </a:moveTo>
                      <a:lnTo>
                        <a:pt x="63573" y="0"/>
                      </a:lnTo>
                      <a:lnTo>
                        <a:pt x="63573" y="18939"/>
                      </a:lnTo>
                      <a:lnTo>
                        <a:pt x="0" y="18939"/>
                      </a:lnTo>
                      <a:close/>
                    </a:path>
                  </a:pathLst>
                </a:custGeom>
                <a:solidFill>
                  <a:srgbClr val="F36F34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6" name="Freeform 595">
                  <a:extLst>
                    <a:ext uri="{FF2B5EF4-FFF2-40B4-BE49-F238E27FC236}">
                      <a16:creationId xmlns:a16="http://schemas.microsoft.com/office/drawing/2014/main" id="{47F23B72-49C8-7A41-9721-784600C350DD}"/>
                    </a:ext>
                  </a:extLst>
                </p:cNvPr>
                <p:cNvSpPr/>
                <p:nvPr/>
              </p:nvSpPr>
              <p:spPr>
                <a:xfrm>
                  <a:off x="6358732" y="3583490"/>
                  <a:ext cx="63572" cy="18938"/>
                </a:xfrm>
                <a:custGeom>
                  <a:avLst/>
                  <a:gdLst>
                    <a:gd name="connsiteX0" fmla="*/ 0 w 63572"/>
                    <a:gd name="connsiteY0" fmla="*/ 0 h 18938"/>
                    <a:gd name="connsiteX1" fmla="*/ 63573 w 63572"/>
                    <a:gd name="connsiteY1" fmla="*/ 0 h 18938"/>
                    <a:gd name="connsiteX2" fmla="*/ 63573 w 63572"/>
                    <a:gd name="connsiteY2" fmla="*/ 18939 h 18938"/>
                    <a:gd name="connsiteX3" fmla="*/ 0 w 63572"/>
                    <a:gd name="connsiteY3" fmla="*/ 18939 h 18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572" h="18938">
                      <a:moveTo>
                        <a:pt x="0" y="0"/>
                      </a:moveTo>
                      <a:lnTo>
                        <a:pt x="63573" y="0"/>
                      </a:lnTo>
                      <a:lnTo>
                        <a:pt x="63573" y="18939"/>
                      </a:lnTo>
                      <a:lnTo>
                        <a:pt x="0" y="18939"/>
                      </a:lnTo>
                      <a:close/>
                    </a:path>
                  </a:pathLst>
                </a:custGeom>
                <a:solidFill>
                  <a:srgbClr val="F36F34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7" name="Freeform 596">
                  <a:extLst>
                    <a:ext uri="{FF2B5EF4-FFF2-40B4-BE49-F238E27FC236}">
                      <a16:creationId xmlns:a16="http://schemas.microsoft.com/office/drawing/2014/main" id="{37237AFF-C739-0844-B451-7CF5D2E330D6}"/>
                    </a:ext>
                  </a:extLst>
                </p:cNvPr>
                <p:cNvSpPr/>
                <p:nvPr/>
              </p:nvSpPr>
              <p:spPr>
                <a:xfrm>
                  <a:off x="6198243" y="3616957"/>
                  <a:ext cx="63572" cy="18938"/>
                </a:xfrm>
                <a:custGeom>
                  <a:avLst/>
                  <a:gdLst>
                    <a:gd name="connsiteX0" fmla="*/ 0 w 63572"/>
                    <a:gd name="connsiteY0" fmla="*/ 0 h 18938"/>
                    <a:gd name="connsiteX1" fmla="*/ 63573 w 63572"/>
                    <a:gd name="connsiteY1" fmla="*/ 0 h 18938"/>
                    <a:gd name="connsiteX2" fmla="*/ 63573 w 63572"/>
                    <a:gd name="connsiteY2" fmla="*/ 18939 h 18938"/>
                    <a:gd name="connsiteX3" fmla="*/ 0 w 63572"/>
                    <a:gd name="connsiteY3" fmla="*/ 18939 h 18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572" h="18938">
                      <a:moveTo>
                        <a:pt x="0" y="0"/>
                      </a:moveTo>
                      <a:lnTo>
                        <a:pt x="63573" y="0"/>
                      </a:lnTo>
                      <a:lnTo>
                        <a:pt x="63573" y="18939"/>
                      </a:lnTo>
                      <a:lnTo>
                        <a:pt x="0" y="18939"/>
                      </a:lnTo>
                      <a:close/>
                    </a:path>
                  </a:pathLst>
                </a:custGeom>
                <a:solidFill>
                  <a:srgbClr val="F36F34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8" name="Freeform 597">
                  <a:extLst>
                    <a:ext uri="{FF2B5EF4-FFF2-40B4-BE49-F238E27FC236}">
                      <a16:creationId xmlns:a16="http://schemas.microsoft.com/office/drawing/2014/main" id="{0B4B32E0-155F-2741-BAF2-9FAF44450ECB}"/>
                    </a:ext>
                  </a:extLst>
                </p:cNvPr>
                <p:cNvSpPr/>
                <p:nvPr/>
              </p:nvSpPr>
              <p:spPr>
                <a:xfrm>
                  <a:off x="6278553" y="3616957"/>
                  <a:ext cx="63572" cy="18938"/>
                </a:xfrm>
                <a:custGeom>
                  <a:avLst/>
                  <a:gdLst>
                    <a:gd name="connsiteX0" fmla="*/ 0 w 63572"/>
                    <a:gd name="connsiteY0" fmla="*/ 0 h 18938"/>
                    <a:gd name="connsiteX1" fmla="*/ 63573 w 63572"/>
                    <a:gd name="connsiteY1" fmla="*/ 0 h 18938"/>
                    <a:gd name="connsiteX2" fmla="*/ 63573 w 63572"/>
                    <a:gd name="connsiteY2" fmla="*/ 18939 h 18938"/>
                    <a:gd name="connsiteX3" fmla="*/ 0 w 63572"/>
                    <a:gd name="connsiteY3" fmla="*/ 18939 h 18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572" h="18938">
                      <a:moveTo>
                        <a:pt x="0" y="0"/>
                      </a:moveTo>
                      <a:lnTo>
                        <a:pt x="63573" y="0"/>
                      </a:lnTo>
                      <a:lnTo>
                        <a:pt x="63573" y="18939"/>
                      </a:lnTo>
                      <a:lnTo>
                        <a:pt x="0" y="18939"/>
                      </a:lnTo>
                      <a:close/>
                    </a:path>
                  </a:pathLst>
                </a:custGeom>
                <a:solidFill>
                  <a:srgbClr val="F36F34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9" name="Freeform 598">
                  <a:extLst>
                    <a:ext uri="{FF2B5EF4-FFF2-40B4-BE49-F238E27FC236}">
                      <a16:creationId xmlns:a16="http://schemas.microsoft.com/office/drawing/2014/main" id="{EC02BDF8-D9AE-934C-90B5-315E529E939F}"/>
                    </a:ext>
                  </a:extLst>
                </p:cNvPr>
                <p:cNvSpPr/>
                <p:nvPr/>
              </p:nvSpPr>
              <p:spPr>
                <a:xfrm>
                  <a:off x="6358732" y="3616957"/>
                  <a:ext cx="63572" cy="18938"/>
                </a:xfrm>
                <a:custGeom>
                  <a:avLst/>
                  <a:gdLst>
                    <a:gd name="connsiteX0" fmla="*/ 0 w 63572"/>
                    <a:gd name="connsiteY0" fmla="*/ 0 h 18938"/>
                    <a:gd name="connsiteX1" fmla="*/ 63573 w 63572"/>
                    <a:gd name="connsiteY1" fmla="*/ 0 h 18938"/>
                    <a:gd name="connsiteX2" fmla="*/ 63573 w 63572"/>
                    <a:gd name="connsiteY2" fmla="*/ 18939 h 18938"/>
                    <a:gd name="connsiteX3" fmla="*/ 0 w 63572"/>
                    <a:gd name="connsiteY3" fmla="*/ 18939 h 18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572" h="18938">
                      <a:moveTo>
                        <a:pt x="0" y="0"/>
                      </a:moveTo>
                      <a:lnTo>
                        <a:pt x="63573" y="0"/>
                      </a:lnTo>
                      <a:lnTo>
                        <a:pt x="63573" y="18939"/>
                      </a:lnTo>
                      <a:lnTo>
                        <a:pt x="0" y="18939"/>
                      </a:lnTo>
                      <a:close/>
                    </a:path>
                  </a:pathLst>
                </a:custGeom>
                <a:solidFill>
                  <a:srgbClr val="F36F34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0" name="Freeform 599">
                  <a:extLst>
                    <a:ext uri="{FF2B5EF4-FFF2-40B4-BE49-F238E27FC236}">
                      <a16:creationId xmlns:a16="http://schemas.microsoft.com/office/drawing/2014/main" id="{4835BE9B-CC6C-AB49-B23C-142651F3A430}"/>
                    </a:ext>
                  </a:extLst>
                </p:cNvPr>
                <p:cNvSpPr/>
                <p:nvPr/>
              </p:nvSpPr>
              <p:spPr>
                <a:xfrm>
                  <a:off x="6198243" y="3650294"/>
                  <a:ext cx="63572" cy="18938"/>
                </a:xfrm>
                <a:custGeom>
                  <a:avLst/>
                  <a:gdLst>
                    <a:gd name="connsiteX0" fmla="*/ 0 w 63572"/>
                    <a:gd name="connsiteY0" fmla="*/ 0 h 18938"/>
                    <a:gd name="connsiteX1" fmla="*/ 63573 w 63572"/>
                    <a:gd name="connsiteY1" fmla="*/ 0 h 18938"/>
                    <a:gd name="connsiteX2" fmla="*/ 63573 w 63572"/>
                    <a:gd name="connsiteY2" fmla="*/ 18939 h 18938"/>
                    <a:gd name="connsiteX3" fmla="*/ 0 w 63572"/>
                    <a:gd name="connsiteY3" fmla="*/ 18939 h 18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572" h="18938">
                      <a:moveTo>
                        <a:pt x="0" y="0"/>
                      </a:moveTo>
                      <a:lnTo>
                        <a:pt x="63573" y="0"/>
                      </a:lnTo>
                      <a:lnTo>
                        <a:pt x="63573" y="18939"/>
                      </a:lnTo>
                      <a:lnTo>
                        <a:pt x="0" y="18939"/>
                      </a:lnTo>
                      <a:close/>
                    </a:path>
                  </a:pathLst>
                </a:custGeom>
                <a:solidFill>
                  <a:srgbClr val="F36F34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1" name="Freeform 600">
                  <a:extLst>
                    <a:ext uri="{FF2B5EF4-FFF2-40B4-BE49-F238E27FC236}">
                      <a16:creationId xmlns:a16="http://schemas.microsoft.com/office/drawing/2014/main" id="{A28A8D9E-008E-5748-A0D0-677645F0F4BF}"/>
                    </a:ext>
                  </a:extLst>
                </p:cNvPr>
                <p:cNvSpPr/>
                <p:nvPr/>
              </p:nvSpPr>
              <p:spPr>
                <a:xfrm>
                  <a:off x="6278553" y="3650294"/>
                  <a:ext cx="63572" cy="18938"/>
                </a:xfrm>
                <a:custGeom>
                  <a:avLst/>
                  <a:gdLst>
                    <a:gd name="connsiteX0" fmla="*/ 0 w 63572"/>
                    <a:gd name="connsiteY0" fmla="*/ 0 h 18938"/>
                    <a:gd name="connsiteX1" fmla="*/ 63573 w 63572"/>
                    <a:gd name="connsiteY1" fmla="*/ 0 h 18938"/>
                    <a:gd name="connsiteX2" fmla="*/ 63573 w 63572"/>
                    <a:gd name="connsiteY2" fmla="*/ 18939 h 18938"/>
                    <a:gd name="connsiteX3" fmla="*/ 0 w 63572"/>
                    <a:gd name="connsiteY3" fmla="*/ 18939 h 18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572" h="18938">
                      <a:moveTo>
                        <a:pt x="0" y="0"/>
                      </a:moveTo>
                      <a:lnTo>
                        <a:pt x="63573" y="0"/>
                      </a:lnTo>
                      <a:lnTo>
                        <a:pt x="63573" y="18939"/>
                      </a:lnTo>
                      <a:lnTo>
                        <a:pt x="0" y="18939"/>
                      </a:lnTo>
                      <a:close/>
                    </a:path>
                  </a:pathLst>
                </a:custGeom>
                <a:solidFill>
                  <a:srgbClr val="F36F34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2" name="Freeform 601">
                  <a:extLst>
                    <a:ext uri="{FF2B5EF4-FFF2-40B4-BE49-F238E27FC236}">
                      <a16:creationId xmlns:a16="http://schemas.microsoft.com/office/drawing/2014/main" id="{A155E7BE-6D77-E34B-BC6F-697F739F73EC}"/>
                    </a:ext>
                  </a:extLst>
                </p:cNvPr>
                <p:cNvSpPr/>
                <p:nvPr/>
              </p:nvSpPr>
              <p:spPr>
                <a:xfrm>
                  <a:off x="6358732" y="3650294"/>
                  <a:ext cx="63572" cy="18938"/>
                </a:xfrm>
                <a:custGeom>
                  <a:avLst/>
                  <a:gdLst>
                    <a:gd name="connsiteX0" fmla="*/ 0 w 63572"/>
                    <a:gd name="connsiteY0" fmla="*/ 0 h 18938"/>
                    <a:gd name="connsiteX1" fmla="*/ 63573 w 63572"/>
                    <a:gd name="connsiteY1" fmla="*/ 0 h 18938"/>
                    <a:gd name="connsiteX2" fmla="*/ 63573 w 63572"/>
                    <a:gd name="connsiteY2" fmla="*/ 18939 h 18938"/>
                    <a:gd name="connsiteX3" fmla="*/ 0 w 63572"/>
                    <a:gd name="connsiteY3" fmla="*/ 18939 h 18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572" h="18938">
                      <a:moveTo>
                        <a:pt x="0" y="0"/>
                      </a:moveTo>
                      <a:lnTo>
                        <a:pt x="63573" y="0"/>
                      </a:lnTo>
                      <a:lnTo>
                        <a:pt x="63573" y="18939"/>
                      </a:lnTo>
                      <a:lnTo>
                        <a:pt x="0" y="18939"/>
                      </a:lnTo>
                      <a:close/>
                    </a:path>
                  </a:pathLst>
                </a:custGeom>
                <a:solidFill>
                  <a:srgbClr val="F36F34"/>
                </a:solidFill>
                <a:ln w="129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603" name="Freeform 602">
                <a:extLst>
                  <a:ext uri="{FF2B5EF4-FFF2-40B4-BE49-F238E27FC236}">
                    <a16:creationId xmlns:a16="http://schemas.microsoft.com/office/drawing/2014/main" id="{3E624CC7-EF5C-0A48-A75F-7D465F535116}"/>
                  </a:ext>
                </a:extLst>
              </p:cNvPr>
              <p:cNvSpPr/>
              <p:nvPr/>
            </p:nvSpPr>
            <p:spPr>
              <a:xfrm>
                <a:off x="2514649" y="3895845"/>
                <a:ext cx="4252895" cy="1607824"/>
              </a:xfrm>
              <a:custGeom>
                <a:avLst/>
                <a:gdLst>
                  <a:gd name="connsiteX0" fmla="*/ 4252896 w 4252895"/>
                  <a:gd name="connsiteY0" fmla="*/ 107664 h 1607824"/>
                  <a:gd name="connsiteX1" fmla="*/ 4236549 w 4252895"/>
                  <a:gd name="connsiteY1" fmla="*/ 112204 h 1607824"/>
                  <a:gd name="connsiteX2" fmla="*/ 4236419 w 4252895"/>
                  <a:gd name="connsiteY2" fmla="*/ 112204 h 1607824"/>
                  <a:gd name="connsiteX3" fmla="*/ 4055560 w 4252895"/>
                  <a:gd name="connsiteY3" fmla="*/ 161496 h 1607824"/>
                  <a:gd name="connsiteX4" fmla="*/ 4034672 w 4252895"/>
                  <a:gd name="connsiteY4" fmla="*/ 322862 h 1607824"/>
                  <a:gd name="connsiteX5" fmla="*/ 4018325 w 4252895"/>
                  <a:gd name="connsiteY5" fmla="*/ 448427 h 1607824"/>
                  <a:gd name="connsiteX6" fmla="*/ 3934123 w 4252895"/>
                  <a:gd name="connsiteY6" fmla="*/ 1098691 h 1607824"/>
                  <a:gd name="connsiteX7" fmla="*/ 3917776 w 4252895"/>
                  <a:gd name="connsiteY7" fmla="*/ 1224385 h 1607824"/>
                  <a:gd name="connsiteX8" fmla="*/ 3868085 w 4252895"/>
                  <a:gd name="connsiteY8" fmla="*/ 1607825 h 1607824"/>
                  <a:gd name="connsiteX9" fmla="*/ 305928 w 4252895"/>
                  <a:gd name="connsiteY9" fmla="*/ 1607825 h 1607824"/>
                  <a:gd name="connsiteX10" fmla="*/ 239242 w 4252895"/>
                  <a:gd name="connsiteY10" fmla="*/ 943421 h 1607824"/>
                  <a:gd name="connsiteX11" fmla="*/ 225100 w 4252895"/>
                  <a:gd name="connsiteY11" fmla="*/ 803847 h 1607824"/>
                  <a:gd name="connsiteX12" fmla="*/ 214850 w 4252895"/>
                  <a:gd name="connsiteY12" fmla="*/ 701632 h 1607824"/>
                  <a:gd name="connsiteX13" fmla="*/ 200838 w 4252895"/>
                  <a:gd name="connsiteY13" fmla="*/ 562058 h 1607824"/>
                  <a:gd name="connsiteX14" fmla="*/ 157894 w 4252895"/>
                  <a:gd name="connsiteY14" fmla="*/ 135034 h 1607824"/>
                  <a:gd name="connsiteX15" fmla="*/ 5968 w 4252895"/>
                  <a:gd name="connsiteY15" fmla="*/ 5059 h 1607824"/>
                  <a:gd name="connsiteX16" fmla="*/ 0 w 4252895"/>
                  <a:gd name="connsiteY16" fmla="*/ 0 h 1607824"/>
                  <a:gd name="connsiteX17" fmla="*/ 1736707 w 4252895"/>
                  <a:gd name="connsiteY17" fmla="*/ 43974 h 1607824"/>
                  <a:gd name="connsiteX18" fmla="*/ 4252896 w 4252895"/>
                  <a:gd name="connsiteY18" fmla="*/ 107664 h 16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52895" h="1607824">
                    <a:moveTo>
                      <a:pt x="4252896" y="107664"/>
                    </a:moveTo>
                    <a:lnTo>
                      <a:pt x="4236549" y="112204"/>
                    </a:lnTo>
                    <a:lnTo>
                      <a:pt x="4236419" y="112204"/>
                    </a:lnTo>
                    <a:lnTo>
                      <a:pt x="4055560" y="161496"/>
                    </a:lnTo>
                    <a:lnTo>
                      <a:pt x="4034672" y="322862"/>
                    </a:lnTo>
                    <a:lnTo>
                      <a:pt x="4018325" y="448427"/>
                    </a:lnTo>
                    <a:lnTo>
                      <a:pt x="3934123" y="1098691"/>
                    </a:lnTo>
                    <a:lnTo>
                      <a:pt x="3917776" y="1224385"/>
                    </a:lnTo>
                    <a:lnTo>
                      <a:pt x="3868085" y="1607825"/>
                    </a:lnTo>
                    <a:lnTo>
                      <a:pt x="305928" y="1607825"/>
                    </a:lnTo>
                    <a:lnTo>
                      <a:pt x="239242" y="943421"/>
                    </a:lnTo>
                    <a:lnTo>
                      <a:pt x="225100" y="803847"/>
                    </a:lnTo>
                    <a:lnTo>
                      <a:pt x="214850" y="701632"/>
                    </a:lnTo>
                    <a:lnTo>
                      <a:pt x="200838" y="562058"/>
                    </a:lnTo>
                    <a:lnTo>
                      <a:pt x="157894" y="135034"/>
                    </a:lnTo>
                    <a:lnTo>
                      <a:pt x="5968" y="5059"/>
                    </a:lnTo>
                    <a:lnTo>
                      <a:pt x="0" y="0"/>
                    </a:lnTo>
                    <a:lnTo>
                      <a:pt x="1736707" y="43974"/>
                    </a:lnTo>
                    <a:lnTo>
                      <a:pt x="4252896" y="107664"/>
                    </a:lnTo>
                    <a:close/>
                  </a:path>
                </a:pathLst>
              </a:custGeom>
              <a:solidFill>
                <a:srgbClr val="A8AAAD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4" name="Freeform 603">
                <a:extLst>
                  <a:ext uri="{FF2B5EF4-FFF2-40B4-BE49-F238E27FC236}">
                    <a16:creationId xmlns:a16="http://schemas.microsoft.com/office/drawing/2014/main" id="{65868ECB-F670-BD47-B802-59D42A2DF771}"/>
                  </a:ext>
                </a:extLst>
              </p:cNvPr>
              <p:cNvSpPr/>
              <p:nvPr/>
            </p:nvSpPr>
            <p:spPr>
              <a:xfrm>
                <a:off x="2514649" y="3895845"/>
                <a:ext cx="4252895" cy="161495"/>
              </a:xfrm>
              <a:custGeom>
                <a:avLst/>
                <a:gdLst>
                  <a:gd name="connsiteX0" fmla="*/ 4252896 w 4252895"/>
                  <a:gd name="connsiteY0" fmla="*/ 107664 h 161495"/>
                  <a:gd name="connsiteX1" fmla="*/ 4055560 w 4252895"/>
                  <a:gd name="connsiteY1" fmla="*/ 161496 h 161495"/>
                  <a:gd name="connsiteX2" fmla="*/ 157894 w 4252895"/>
                  <a:gd name="connsiteY2" fmla="*/ 135034 h 161495"/>
                  <a:gd name="connsiteX3" fmla="*/ 0 w 4252895"/>
                  <a:gd name="connsiteY3" fmla="*/ 0 h 161495"/>
                  <a:gd name="connsiteX4" fmla="*/ 4252896 w 4252895"/>
                  <a:gd name="connsiteY4" fmla="*/ 107664 h 16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2895" h="161495">
                    <a:moveTo>
                      <a:pt x="4252896" y="107664"/>
                    </a:moveTo>
                    <a:lnTo>
                      <a:pt x="4055560" y="161496"/>
                    </a:lnTo>
                    <a:lnTo>
                      <a:pt x="157894" y="135034"/>
                    </a:lnTo>
                    <a:lnTo>
                      <a:pt x="0" y="0"/>
                    </a:lnTo>
                    <a:lnTo>
                      <a:pt x="4252896" y="107664"/>
                    </a:lnTo>
                    <a:close/>
                  </a:path>
                </a:pathLst>
              </a:custGeom>
              <a:solidFill>
                <a:srgbClr val="333333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5" name="Freeform 604">
                <a:extLst>
                  <a:ext uri="{FF2B5EF4-FFF2-40B4-BE49-F238E27FC236}">
                    <a16:creationId xmlns:a16="http://schemas.microsoft.com/office/drawing/2014/main" id="{EBCF21FD-FE6A-5244-9745-DAB2CF432D11}"/>
                  </a:ext>
                </a:extLst>
              </p:cNvPr>
              <p:cNvSpPr/>
              <p:nvPr/>
            </p:nvSpPr>
            <p:spPr>
              <a:xfrm>
                <a:off x="2514649" y="3757050"/>
                <a:ext cx="4252895" cy="251388"/>
              </a:xfrm>
              <a:custGeom>
                <a:avLst/>
                <a:gdLst>
                  <a:gd name="connsiteX0" fmla="*/ 0 w 4252895"/>
                  <a:gd name="connsiteY0" fmla="*/ 0 h 251388"/>
                  <a:gd name="connsiteX1" fmla="*/ 4252896 w 4252895"/>
                  <a:gd name="connsiteY1" fmla="*/ 0 h 251388"/>
                  <a:gd name="connsiteX2" fmla="*/ 4252896 w 4252895"/>
                  <a:gd name="connsiteY2" fmla="*/ 251389 h 251388"/>
                  <a:gd name="connsiteX3" fmla="*/ 0 w 4252895"/>
                  <a:gd name="connsiteY3" fmla="*/ 143725 h 251388"/>
                  <a:gd name="connsiteX4" fmla="*/ 0 w 4252895"/>
                  <a:gd name="connsiteY4" fmla="*/ 0 h 25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52895" h="251388">
                    <a:moveTo>
                      <a:pt x="0" y="0"/>
                    </a:moveTo>
                    <a:lnTo>
                      <a:pt x="4252896" y="0"/>
                    </a:lnTo>
                    <a:lnTo>
                      <a:pt x="4252896" y="251389"/>
                    </a:lnTo>
                    <a:lnTo>
                      <a:pt x="0" y="1437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3527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6" name="Freeform 605">
                <a:extLst>
                  <a:ext uri="{FF2B5EF4-FFF2-40B4-BE49-F238E27FC236}">
                    <a16:creationId xmlns:a16="http://schemas.microsoft.com/office/drawing/2014/main" id="{E178EDDD-B1B5-094F-8E5D-EE2E17168422}"/>
                  </a:ext>
                </a:extLst>
              </p:cNvPr>
              <p:cNvSpPr/>
              <p:nvPr/>
            </p:nvSpPr>
            <p:spPr>
              <a:xfrm>
                <a:off x="2514649" y="3757050"/>
                <a:ext cx="4252895" cy="251388"/>
              </a:xfrm>
              <a:custGeom>
                <a:avLst/>
                <a:gdLst>
                  <a:gd name="connsiteX0" fmla="*/ 4252896 w 4252895"/>
                  <a:gd name="connsiteY0" fmla="*/ 0 h 251388"/>
                  <a:gd name="connsiteX1" fmla="*/ 4252896 w 4252895"/>
                  <a:gd name="connsiteY1" fmla="*/ 251389 h 251388"/>
                  <a:gd name="connsiteX2" fmla="*/ 1736707 w 4252895"/>
                  <a:gd name="connsiteY2" fmla="*/ 187569 h 251388"/>
                  <a:gd name="connsiteX3" fmla="*/ 0 w 4252895"/>
                  <a:gd name="connsiteY3" fmla="*/ 143725 h 251388"/>
                  <a:gd name="connsiteX4" fmla="*/ 0 w 4252895"/>
                  <a:gd name="connsiteY4" fmla="*/ 0 h 251388"/>
                  <a:gd name="connsiteX5" fmla="*/ 4252896 w 4252895"/>
                  <a:gd name="connsiteY5" fmla="*/ 0 h 25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52895" h="251388">
                    <a:moveTo>
                      <a:pt x="4252896" y="0"/>
                    </a:moveTo>
                    <a:lnTo>
                      <a:pt x="4252896" y="251389"/>
                    </a:lnTo>
                    <a:lnTo>
                      <a:pt x="1736707" y="187569"/>
                    </a:lnTo>
                    <a:lnTo>
                      <a:pt x="0" y="143725"/>
                    </a:lnTo>
                    <a:lnTo>
                      <a:pt x="0" y="0"/>
                    </a:lnTo>
                    <a:lnTo>
                      <a:pt x="4252896" y="0"/>
                    </a:lnTo>
                    <a:close/>
                  </a:path>
                </a:pathLst>
              </a:custGeom>
              <a:solidFill>
                <a:srgbClr val="F36F34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7" name="Freeform 606">
                <a:extLst>
                  <a:ext uri="{FF2B5EF4-FFF2-40B4-BE49-F238E27FC236}">
                    <a16:creationId xmlns:a16="http://schemas.microsoft.com/office/drawing/2014/main" id="{99393631-1E68-0B49-AA9B-2D3962E7F415}"/>
                  </a:ext>
                </a:extLst>
              </p:cNvPr>
              <p:cNvSpPr/>
              <p:nvPr/>
            </p:nvSpPr>
            <p:spPr>
              <a:xfrm>
                <a:off x="2514649" y="3757050"/>
                <a:ext cx="1736707" cy="187568"/>
              </a:xfrm>
              <a:custGeom>
                <a:avLst/>
                <a:gdLst>
                  <a:gd name="connsiteX0" fmla="*/ 1736707 w 1736707"/>
                  <a:gd name="connsiteY0" fmla="*/ 0 h 187568"/>
                  <a:gd name="connsiteX1" fmla="*/ 1736707 w 1736707"/>
                  <a:gd name="connsiteY1" fmla="*/ 187569 h 187568"/>
                  <a:gd name="connsiteX2" fmla="*/ 0 w 1736707"/>
                  <a:gd name="connsiteY2" fmla="*/ 143725 h 187568"/>
                  <a:gd name="connsiteX3" fmla="*/ 0 w 1736707"/>
                  <a:gd name="connsiteY3" fmla="*/ 0 h 187568"/>
                  <a:gd name="connsiteX4" fmla="*/ 1736707 w 1736707"/>
                  <a:gd name="connsiteY4" fmla="*/ 0 h 187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6707" h="187568">
                    <a:moveTo>
                      <a:pt x="1736707" y="0"/>
                    </a:moveTo>
                    <a:lnTo>
                      <a:pt x="1736707" y="187569"/>
                    </a:lnTo>
                    <a:lnTo>
                      <a:pt x="0" y="143725"/>
                    </a:lnTo>
                    <a:lnTo>
                      <a:pt x="0" y="0"/>
                    </a:lnTo>
                    <a:lnTo>
                      <a:pt x="1736707" y="0"/>
                    </a:lnTo>
                    <a:close/>
                  </a:path>
                </a:pathLst>
              </a:custGeom>
              <a:solidFill>
                <a:srgbClr val="C53527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8" name="Freeform 607">
                <a:extLst>
                  <a:ext uri="{FF2B5EF4-FFF2-40B4-BE49-F238E27FC236}">
                    <a16:creationId xmlns:a16="http://schemas.microsoft.com/office/drawing/2014/main" id="{DDDD13F3-5C58-3543-8BE8-4972D3BCED23}"/>
                  </a:ext>
                </a:extLst>
              </p:cNvPr>
              <p:cNvSpPr/>
              <p:nvPr/>
            </p:nvSpPr>
            <p:spPr>
              <a:xfrm>
                <a:off x="2633102" y="3797262"/>
                <a:ext cx="1480339" cy="43195"/>
              </a:xfrm>
              <a:custGeom>
                <a:avLst/>
                <a:gdLst>
                  <a:gd name="connsiteX0" fmla="*/ 1480340 w 1480339"/>
                  <a:gd name="connsiteY0" fmla="*/ 21662 h 43195"/>
                  <a:gd name="connsiteX1" fmla="*/ 1458803 w 1480339"/>
                  <a:gd name="connsiteY1" fmla="*/ 43195 h 43195"/>
                  <a:gd name="connsiteX2" fmla="*/ 21667 w 1480339"/>
                  <a:gd name="connsiteY2" fmla="*/ 43195 h 43195"/>
                  <a:gd name="connsiteX3" fmla="*/ 0 w 1480339"/>
                  <a:gd name="connsiteY3" fmla="*/ 21792 h 43195"/>
                  <a:gd name="connsiteX4" fmla="*/ 0 w 1480339"/>
                  <a:gd name="connsiteY4" fmla="*/ 21662 h 43195"/>
                  <a:gd name="connsiteX5" fmla="*/ 0 w 1480339"/>
                  <a:gd name="connsiteY5" fmla="*/ 21662 h 43195"/>
                  <a:gd name="connsiteX6" fmla="*/ 21667 w 1480339"/>
                  <a:gd name="connsiteY6" fmla="*/ 0 h 43195"/>
                  <a:gd name="connsiteX7" fmla="*/ 1458544 w 1480339"/>
                  <a:gd name="connsiteY7" fmla="*/ 0 h 43195"/>
                  <a:gd name="connsiteX8" fmla="*/ 1480080 w 1480339"/>
                  <a:gd name="connsiteY8" fmla="*/ 21533 h 43195"/>
                  <a:gd name="connsiteX9" fmla="*/ 1480080 w 1480339"/>
                  <a:gd name="connsiteY9" fmla="*/ 21662 h 4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0339" h="43195">
                    <a:moveTo>
                      <a:pt x="1480340" y="21662"/>
                    </a:moveTo>
                    <a:cubicBezTo>
                      <a:pt x="1480340" y="33557"/>
                      <a:pt x="1470700" y="43195"/>
                      <a:pt x="1458803" y="43195"/>
                    </a:cubicBezTo>
                    <a:lnTo>
                      <a:pt x="21667" y="43195"/>
                    </a:lnTo>
                    <a:cubicBezTo>
                      <a:pt x="9772" y="43273"/>
                      <a:pt x="73" y="33687"/>
                      <a:pt x="0" y="21792"/>
                    </a:cubicBezTo>
                    <a:cubicBezTo>
                      <a:pt x="0" y="21753"/>
                      <a:pt x="0" y="21701"/>
                      <a:pt x="0" y="21662"/>
                    </a:cubicBezTo>
                    <a:lnTo>
                      <a:pt x="0" y="21662"/>
                    </a:lnTo>
                    <a:cubicBezTo>
                      <a:pt x="0" y="9703"/>
                      <a:pt x="9701" y="0"/>
                      <a:pt x="21667" y="0"/>
                    </a:cubicBezTo>
                    <a:lnTo>
                      <a:pt x="1458544" y="0"/>
                    </a:lnTo>
                    <a:cubicBezTo>
                      <a:pt x="1470441" y="0"/>
                      <a:pt x="1480080" y="9638"/>
                      <a:pt x="1480080" y="21533"/>
                    </a:cubicBezTo>
                    <a:cubicBezTo>
                      <a:pt x="1480080" y="21572"/>
                      <a:pt x="1480080" y="21624"/>
                      <a:pt x="1480080" y="21662"/>
                    </a:cubicBezTo>
                    <a:close/>
                  </a:path>
                </a:pathLst>
              </a:custGeom>
              <a:solidFill>
                <a:srgbClr val="F9DB9D">
                  <a:alpha val="30000"/>
                </a:srgbClr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9" name="Freeform 608">
                <a:extLst>
                  <a:ext uri="{FF2B5EF4-FFF2-40B4-BE49-F238E27FC236}">
                    <a16:creationId xmlns:a16="http://schemas.microsoft.com/office/drawing/2014/main" id="{5C4C6944-0BB6-4941-8861-7C58F72D0FF3}"/>
                  </a:ext>
                </a:extLst>
              </p:cNvPr>
              <p:cNvSpPr/>
              <p:nvPr/>
            </p:nvSpPr>
            <p:spPr>
              <a:xfrm>
                <a:off x="2715488" y="4457903"/>
                <a:ext cx="2241138" cy="139573"/>
              </a:xfrm>
              <a:custGeom>
                <a:avLst/>
                <a:gdLst>
                  <a:gd name="connsiteX0" fmla="*/ 2241139 w 2241138"/>
                  <a:gd name="connsiteY0" fmla="*/ 0 h 139573"/>
                  <a:gd name="connsiteX1" fmla="*/ 2241139 w 2241138"/>
                  <a:gd name="connsiteY1" fmla="*/ 139574 h 139573"/>
                  <a:gd name="connsiteX2" fmla="*/ 14012 w 2241138"/>
                  <a:gd name="connsiteY2" fmla="*/ 139574 h 139573"/>
                  <a:gd name="connsiteX3" fmla="*/ 0 w 2241138"/>
                  <a:gd name="connsiteY3" fmla="*/ 0 h 139573"/>
                  <a:gd name="connsiteX4" fmla="*/ 2241139 w 2241138"/>
                  <a:gd name="connsiteY4" fmla="*/ 0 h 139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1138" h="139573">
                    <a:moveTo>
                      <a:pt x="2241139" y="0"/>
                    </a:moveTo>
                    <a:lnTo>
                      <a:pt x="2241139" y="139574"/>
                    </a:lnTo>
                    <a:lnTo>
                      <a:pt x="14012" y="139574"/>
                    </a:lnTo>
                    <a:lnTo>
                      <a:pt x="0" y="0"/>
                    </a:lnTo>
                    <a:lnTo>
                      <a:pt x="2241139" y="0"/>
                    </a:lnTo>
                    <a:close/>
                  </a:path>
                </a:pathLst>
              </a:custGeom>
              <a:solidFill>
                <a:srgbClr val="BABBBD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0" name="Freeform 609">
                <a:extLst>
                  <a:ext uri="{FF2B5EF4-FFF2-40B4-BE49-F238E27FC236}">
                    <a16:creationId xmlns:a16="http://schemas.microsoft.com/office/drawing/2014/main" id="{8B3C3D18-8611-8144-BE21-B448864B704F}"/>
                  </a:ext>
                </a:extLst>
              </p:cNvPr>
              <p:cNvSpPr/>
              <p:nvPr/>
            </p:nvSpPr>
            <p:spPr>
              <a:xfrm>
                <a:off x="2739749" y="4699693"/>
                <a:ext cx="2503733" cy="139574"/>
              </a:xfrm>
              <a:custGeom>
                <a:avLst/>
                <a:gdLst>
                  <a:gd name="connsiteX0" fmla="*/ 2503734 w 2503733"/>
                  <a:gd name="connsiteY0" fmla="*/ 0 h 139574"/>
                  <a:gd name="connsiteX1" fmla="*/ 2503734 w 2503733"/>
                  <a:gd name="connsiteY1" fmla="*/ 139574 h 139574"/>
                  <a:gd name="connsiteX2" fmla="*/ 14142 w 2503733"/>
                  <a:gd name="connsiteY2" fmla="*/ 139574 h 139574"/>
                  <a:gd name="connsiteX3" fmla="*/ 0 w 2503733"/>
                  <a:gd name="connsiteY3" fmla="*/ 0 h 139574"/>
                  <a:gd name="connsiteX4" fmla="*/ 2503734 w 2503733"/>
                  <a:gd name="connsiteY4" fmla="*/ 0 h 13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03733" h="139574">
                    <a:moveTo>
                      <a:pt x="2503734" y="0"/>
                    </a:moveTo>
                    <a:lnTo>
                      <a:pt x="2503734" y="139574"/>
                    </a:lnTo>
                    <a:lnTo>
                      <a:pt x="14142" y="139574"/>
                    </a:lnTo>
                    <a:lnTo>
                      <a:pt x="0" y="0"/>
                    </a:lnTo>
                    <a:lnTo>
                      <a:pt x="2503734" y="0"/>
                    </a:lnTo>
                    <a:close/>
                  </a:path>
                </a:pathLst>
              </a:custGeom>
              <a:solidFill>
                <a:srgbClr val="BABBBD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1" name="Freeform 610">
                <a:extLst>
                  <a:ext uri="{FF2B5EF4-FFF2-40B4-BE49-F238E27FC236}">
                    <a16:creationId xmlns:a16="http://schemas.microsoft.com/office/drawing/2014/main" id="{28E43075-DD14-AC4A-B54A-4DAE0B80180F}"/>
                  </a:ext>
                </a:extLst>
              </p:cNvPr>
              <p:cNvSpPr/>
              <p:nvPr/>
            </p:nvSpPr>
            <p:spPr>
              <a:xfrm>
                <a:off x="2672544" y="4030879"/>
                <a:ext cx="1182733" cy="1472790"/>
              </a:xfrm>
              <a:custGeom>
                <a:avLst/>
                <a:gdLst>
                  <a:gd name="connsiteX0" fmla="*/ 156467 w 1182733"/>
                  <a:gd name="connsiteY0" fmla="*/ 1472791 h 1472790"/>
                  <a:gd name="connsiteX1" fmla="*/ 148683 w 1182733"/>
                  <a:gd name="connsiteY1" fmla="*/ 1472791 h 1472790"/>
                  <a:gd name="connsiteX2" fmla="*/ 81996 w 1182733"/>
                  <a:gd name="connsiteY2" fmla="*/ 808388 h 1472790"/>
                  <a:gd name="connsiteX3" fmla="*/ 67854 w 1182733"/>
                  <a:gd name="connsiteY3" fmla="*/ 668814 h 1472790"/>
                  <a:gd name="connsiteX4" fmla="*/ 57605 w 1182733"/>
                  <a:gd name="connsiteY4" fmla="*/ 566598 h 1472790"/>
                  <a:gd name="connsiteX5" fmla="*/ 43593 w 1182733"/>
                  <a:gd name="connsiteY5" fmla="*/ 427024 h 1472790"/>
                  <a:gd name="connsiteX6" fmla="*/ 0 w 1182733"/>
                  <a:gd name="connsiteY6" fmla="*/ 0 h 1472790"/>
                  <a:gd name="connsiteX7" fmla="*/ 156467 w 1182733"/>
                  <a:gd name="connsiteY7" fmla="*/ 1472791 h 1472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2733" h="1472790">
                    <a:moveTo>
                      <a:pt x="156467" y="1472791"/>
                    </a:moveTo>
                    <a:lnTo>
                      <a:pt x="148683" y="1472791"/>
                    </a:lnTo>
                    <a:lnTo>
                      <a:pt x="81996" y="808388"/>
                    </a:lnTo>
                    <a:lnTo>
                      <a:pt x="67854" y="668814"/>
                    </a:lnTo>
                    <a:lnTo>
                      <a:pt x="57605" y="566598"/>
                    </a:lnTo>
                    <a:lnTo>
                      <a:pt x="43593" y="427024"/>
                    </a:lnTo>
                    <a:lnTo>
                      <a:pt x="0" y="0"/>
                    </a:lnTo>
                    <a:cubicBezTo>
                      <a:pt x="0" y="0"/>
                      <a:pt x="2553554" y="358145"/>
                      <a:pt x="156467" y="1472791"/>
                    </a:cubicBezTo>
                    <a:close/>
                  </a:path>
                </a:pathLst>
              </a:custGeom>
              <a:solidFill>
                <a:srgbClr val="FDFEFF">
                  <a:alpha val="26000"/>
                </a:srgbClr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2" name="Freeform 611">
                <a:extLst>
                  <a:ext uri="{FF2B5EF4-FFF2-40B4-BE49-F238E27FC236}">
                    <a16:creationId xmlns:a16="http://schemas.microsoft.com/office/drawing/2014/main" id="{8FAA3AC3-6A3E-F143-A503-01334CB6481F}"/>
                  </a:ext>
                </a:extLst>
              </p:cNvPr>
              <p:cNvSpPr/>
              <p:nvPr/>
            </p:nvSpPr>
            <p:spPr>
              <a:xfrm>
                <a:off x="5830299" y="4218708"/>
                <a:ext cx="719022" cy="125564"/>
              </a:xfrm>
              <a:custGeom>
                <a:avLst/>
                <a:gdLst>
                  <a:gd name="connsiteX0" fmla="*/ 719022 w 719022"/>
                  <a:gd name="connsiteY0" fmla="*/ 0 h 125564"/>
                  <a:gd name="connsiteX1" fmla="*/ 702675 w 719022"/>
                  <a:gd name="connsiteY1" fmla="*/ 125565 h 125564"/>
                  <a:gd name="connsiteX2" fmla="*/ 0 w 719022"/>
                  <a:gd name="connsiteY2" fmla="*/ 125565 h 125564"/>
                  <a:gd name="connsiteX3" fmla="*/ 0 w 719022"/>
                  <a:gd name="connsiteY3" fmla="*/ 0 h 125564"/>
                  <a:gd name="connsiteX4" fmla="*/ 719022 w 719022"/>
                  <a:gd name="connsiteY4" fmla="*/ 0 h 1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9022" h="125564">
                    <a:moveTo>
                      <a:pt x="719022" y="0"/>
                    </a:moveTo>
                    <a:lnTo>
                      <a:pt x="702675" y="125565"/>
                    </a:lnTo>
                    <a:lnTo>
                      <a:pt x="0" y="125565"/>
                    </a:lnTo>
                    <a:lnTo>
                      <a:pt x="0" y="0"/>
                    </a:lnTo>
                    <a:lnTo>
                      <a:pt x="719022" y="0"/>
                    </a:lnTo>
                    <a:close/>
                  </a:path>
                </a:pathLst>
              </a:custGeom>
              <a:solidFill>
                <a:srgbClr val="BABBBD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3" name="Freeform 612">
                <a:extLst>
                  <a:ext uri="{FF2B5EF4-FFF2-40B4-BE49-F238E27FC236}">
                    <a16:creationId xmlns:a16="http://schemas.microsoft.com/office/drawing/2014/main" id="{1029018B-7653-5E48-9711-2787A2FCBB0E}"/>
                  </a:ext>
                </a:extLst>
              </p:cNvPr>
              <p:cNvSpPr/>
              <p:nvPr/>
            </p:nvSpPr>
            <p:spPr>
              <a:xfrm>
                <a:off x="6082515" y="4994536"/>
                <a:ext cx="366257" cy="125694"/>
              </a:xfrm>
              <a:custGeom>
                <a:avLst/>
                <a:gdLst>
                  <a:gd name="connsiteX0" fmla="*/ 366258 w 366257"/>
                  <a:gd name="connsiteY0" fmla="*/ 0 h 125694"/>
                  <a:gd name="connsiteX1" fmla="*/ 349910 w 366257"/>
                  <a:gd name="connsiteY1" fmla="*/ 125694 h 125694"/>
                  <a:gd name="connsiteX2" fmla="*/ 0 w 366257"/>
                  <a:gd name="connsiteY2" fmla="*/ 125694 h 125694"/>
                  <a:gd name="connsiteX3" fmla="*/ 0 w 366257"/>
                  <a:gd name="connsiteY3" fmla="*/ 0 h 125694"/>
                  <a:gd name="connsiteX4" fmla="*/ 366258 w 366257"/>
                  <a:gd name="connsiteY4" fmla="*/ 0 h 125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257" h="125694">
                    <a:moveTo>
                      <a:pt x="366258" y="0"/>
                    </a:moveTo>
                    <a:lnTo>
                      <a:pt x="349910" y="125694"/>
                    </a:lnTo>
                    <a:lnTo>
                      <a:pt x="0" y="125694"/>
                    </a:lnTo>
                    <a:lnTo>
                      <a:pt x="0" y="0"/>
                    </a:lnTo>
                    <a:lnTo>
                      <a:pt x="366258" y="0"/>
                    </a:lnTo>
                    <a:close/>
                  </a:path>
                </a:pathLst>
              </a:custGeom>
              <a:solidFill>
                <a:srgbClr val="BABBBD"/>
              </a:solidFill>
              <a:ln w="12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14" name="Freeform 613">
              <a:extLst>
                <a:ext uri="{FF2B5EF4-FFF2-40B4-BE49-F238E27FC236}">
                  <a16:creationId xmlns:a16="http://schemas.microsoft.com/office/drawing/2014/main" id="{1B326E6A-A98C-814A-9095-622A389CD5E1}"/>
                </a:ext>
              </a:extLst>
            </p:cNvPr>
            <p:cNvSpPr/>
            <p:nvPr/>
          </p:nvSpPr>
          <p:spPr>
            <a:xfrm>
              <a:off x="3212783" y="4210925"/>
              <a:ext cx="366518" cy="625491"/>
            </a:xfrm>
            <a:custGeom>
              <a:avLst/>
              <a:gdLst>
                <a:gd name="connsiteX0" fmla="*/ 366517 w 366518"/>
                <a:gd name="connsiteY0" fmla="*/ 595913 h 625491"/>
                <a:gd name="connsiteX1" fmla="*/ 358084 w 366518"/>
                <a:gd name="connsiteY1" fmla="*/ 616538 h 625491"/>
                <a:gd name="connsiteX2" fmla="*/ 337066 w 366518"/>
                <a:gd name="connsiteY2" fmla="*/ 625359 h 625491"/>
                <a:gd name="connsiteX3" fmla="*/ 307615 w 366518"/>
                <a:gd name="connsiteY3" fmla="*/ 595913 h 625491"/>
                <a:gd name="connsiteX4" fmla="*/ 307615 w 366518"/>
                <a:gd name="connsiteY4" fmla="*/ 151897 h 625491"/>
                <a:gd name="connsiteX5" fmla="*/ 211477 w 366518"/>
                <a:gd name="connsiteY5" fmla="*/ 340114 h 625491"/>
                <a:gd name="connsiteX6" fmla="*/ 197206 w 366518"/>
                <a:gd name="connsiteY6" fmla="*/ 356977 h 625491"/>
                <a:gd name="connsiteX7" fmla="*/ 184232 w 366518"/>
                <a:gd name="connsiteY7" fmla="*/ 360350 h 625491"/>
                <a:gd name="connsiteX8" fmla="*/ 177096 w 366518"/>
                <a:gd name="connsiteY8" fmla="*/ 359442 h 625491"/>
                <a:gd name="connsiteX9" fmla="*/ 170739 w 366518"/>
                <a:gd name="connsiteY9" fmla="*/ 356977 h 625491"/>
                <a:gd name="connsiteX10" fmla="*/ 155559 w 366518"/>
                <a:gd name="connsiteY10" fmla="*/ 340114 h 625491"/>
                <a:gd name="connsiteX11" fmla="*/ 60329 w 366518"/>
                <a:gd name="connsiteY11" fmla="*/ 152286 h 625491"/>
                <a:gd name="connsiteX12" fmla="*/ 60329 w 366518"/>
                <a:gd name="connsiteY12" fmla="*/ 596303 h 625491"/>
                <a:gd name="connsiteX13" fmla="*/ 30359 w 366518"/>
                <a:gd name="connsiteY13" fmla="*/ 625489 h 625491"/>
                <a:gd name="connsiteX14" fmla="*/ 8822 w 366518"/>
                <a:gd name="connsiteY14" fmla="*/ 616668 h 625491"/>
                <a:gd name="connsiteX15" fmla="*/ 0 w 366518"/>
                <a:gd name="connsiteY15" fmla="*/ 596043 h 625491"/>
                <a:gd name="connsiteX16" fmla="*/ 0 w 366518"/>
                <a:gd name="connsiteY16" fmla="*/ 25294 h 625491"/>
                <a:gd name="connsiteX17" fmla="*/ 778 w 366518"/>
                <a:gd name="connsiteY17" fmla="*/ 24387 h 625491"/>
                <a:gd name="connsiteX18" fmla="*/ 778 w 366518"/>
                <a:gd name="connsiteY18" fmla="*/ 21922 h 625491"/>
                <a:gd name="connsiteX19" fmla="*/ 3373 w 366518"/>
                <a:gd name="connsiteY19" fmla="*/ 15177 h 625491"/>
                <a:gd name="connsiteX20" fmla="*/ 4152 w 366518"/>
                <a:gd name="connsiteY20" fmla="*/ 14269 h 625491"/>
                <a:gd name="connsiteX21" fmla="*/ 4152 w 366518"/>
                <a:gd name="connsiteY21" fmla="*/ 13491 h 625491"/>
                <a:gd name="connsiteX22" fmla="*/ 5060 w 366518"/>
                <a:gd name="connsiteY22" fmla="*/ 12582 h 625491"/>
                <a:gd name="connsiteX23" fmla="*/ 5060 w 366518"/>
                <a:gd name="connsiteY23" fmla="*/ 11804 h 625491"/>
                <a:gd name="connsiteX24" fmla="*/ 5838 w 366518"/>
                <a:gd name="connsiteY24" fmla="*/ 10896 h 625491"/>
                <a:gd name="connsiteX25" fmla="*/ 8044 w 366518"/>
                <a:gd name="connsiteY25" fmla="*/ 8431 h 625491"/>
                <a:gd name="connsiteX26" fmla="*/ 10120 w 366518"/>
                <a:gd name="connsiteY26" fmla="*/ 6745 h 625491"/>
                <a:gd name="connsiteX27" fmla="*/ 10898 w 366518"/>
                <a:gd name="connsiteY27" fmla="*/ 5837 h 625491"/>
                <a:gd name="connsiteX28" fmla="*/ 11806 w 366518"/>
                <a:gd name="connsiteY28" fmla="*/ 5059 h 625491"/>
                <a:gd name="connsiteX29" fmla="*/ 12585 w 366518"/>
                <a:gd name="connsiteY29" fmla="*/ 5059 h 625491"/>
                <a:gd name="connsiteX30" fmla="*/ 12585 w 366518"/>
                <a:gd name="connsiteY30" fmla="*/ 4151 h 625491"/>
                <a:gd name="connsiteX31" fmla="*/ 13493 w 366518"/>
                <a:gd name="connsiteY31" fmla="*/ 4151 h 625491"/>
                <a:gd name="connsiteX32" fmla="*/ 13978 w 366518"/>
                <a:gd name="connsiteY32" fmla="*/ 3373 h 625491"/>
                <a:gd name="connsiteX33" fmla="*/ 14271 w 366518"/>
                <a:gd name="connsiteY33" fmla="*/ 3373 h 625491"/>
                <a:gd name="connsiteX34" fmla="*/ 15180 w 366518"/>
                <a:gd name="connsiteY34" fmla="*/ 3373 h 625491"/>
                <a:gd name="connsiteX35" fmla="*/ 15180 w 366518"/>
                <a:gd name="connsiteY35" fmla="*/ 2465 h 625491"/>
                <a:gd name="connsiteX36" fmla="*/ 16866 w 366518"/>
                <a:gd name="connsiteY36" fmla="*/ 2465 h 625491"/>
                <a:gd name="connsiteX37" fmla="*/ 17351 w 366518"/>
                <a:gd name="connsiteY37" fmla="*/ 1686 h 625491"/>
                <a:gd name="connsiteX38" fmla="*/ 17645 w 366518"/>
                <a:gd name="connsiteY38" fmla="*/ 1686 h 625491"/>
                <a:gd name="connsiteX39" fmla="*/ 18553 w 366518"/>
                <a:gd name="connsiteY39" fmla="*/ 1686 h 625491"/>
                <a:gd name="connsiteX40" fmla="*/ 19331 w 366518"/>
                <a:gd name="connsiteY40" fmla="*/ 1686 h 625491"/>
                <a:gd name="connsiteX41" fmla="*/ 20239 w 366518"/>
                <a:gd name="connsiteY41" fmla="*/ 1686 h 625491"/>
                <a:gd name="connsiteX42" fmla="*/ 21018 w 366518"/>
                <a:gd name="connsiteY42" fmla="*/ 908 h 625491"/>
                <a:gd name="connsiteX43" fmla="*/ 23613 w 366518"/>
                <a:gd name="connsiteY43" fmla="*/ 908 h 625491"/>
                <a:gd name="connsiteX44" fmla="*/ 24391 w 366518"/>
                <a:gd name="connsiteY44" fmla="*/ 0 h 625491"/>
                <a:gd name="connsiteX45" fmla="*/ 35419 w 366518"/>
                <a:gd name="connsiteY45" fmla="*/ 0 h 625491"/>
                <a:gd name="connsiteX46" fmla="*/ 36198 w 366518"/>
                <a:gd name="connsiteY46" fmla="*/ 908 h 625491"/>
                <a:gd name="connsiteX47" fmla="*/ 42944 w 366518"/>
                <a:gd name="connsiteY47" fmla="*/ 2594 h 625491"/>
                <a:gd name="connsiteX48" fmla="*/ 44631 w 366518"/>
                <a:gd name="connsiteY48" fmla="*/ 3373 h 625491"/>
                <a:gd name="connsiteX49" fmla="*/ 45539 w 366518"/>
                <a:gd name="connsiteY49" fmla="*/ 4281 h 625491"/>
                <a:gd name="connsiteX50" fmla="*/ 46317 w 366518"/>
                <a:gd name="connsiteY50" fmla="*/ 5059 h 625491"/>
                <a:gd name="connsiteX51" fmla="*/ 48004 w 366518"/>
                <a:gd name="connsiteY51" fmla="*/ 5967 h 625491"/>
                <a:gd name="connsiteX52" fmla="*/ 52285 w 366518"/>
                <a:gd name="connsiteY52" fmla="*/ 9340 h 625491"/>
                <a:gd name="connsiteX53" fmla="*/ 52771 w 366518"/>
                <a:gd name="connsiteY53" fmla="*/ 10118 h 625491"/>
                <a:gd name="connsiteX54" fmla="*/ 53064 w 366518"/>
                <a:gd name="connsiteY54" fmla="*/ 10118 h 625491"/>
                <a:gd name="connsiteX55" fmla="*/ 53064 w 366518"/>
                <a:gd name="connsiteY55" fmla="*/ 11026 h 625491"/>
                <a:gd name="connsiteX56" fmla="*/ 53972 w 366518"/>
                <a:gd name="connsiteY56" fmla="*/ 11804 h 625491"/>
                <a:gd name="connsiteX57" fmla="*/ 53972 w 366518"/>
                <a:gd name="connsiteY57" fmla="*/ 12712 h 625491"/>
                <a:gd name="connsiteX58" fmla="*/ 54751 w 366518"/>
                <a:gd name="connsiteY58" fmla="*/ 13192 h 625491"/>
                <a:gd name="connsiteX59" fmla="*/ 54751 w 366518"/>
                <a:gd name="connsiteY59" fmla="*/ 13491 h 625491"/>
                <a:gd name="connsiteX60" fmla="*/ 55659 w 366518"/>
                <a:gd name="connsiteY60" fmla="*/ 14398 h 625491"/>
                <a:gd name="connsiteX61" fmla="*/ 55659 w 366518"/>
                <a:gd name="connsiteY61" fmla="*/ 15177 h 625491"/>
                <a:gd name="connsiteX62" fmla="*/ 56437 w 366518"/>
                <a:gd name="connsiteY62" fmla="*/ 16085 h 625491"/>
                <a:gd name="connsiteX63" fmla="*/ 183713 w 366518"/>
                <a:gd name="connsiteY63" fmla="*/ 265398 h 625491"/>
                <a:gd name="connsiteX64" fmla="*/ 310988 w 366518"/>
                <a:gd name="connsiteY64" fmla="*/ 16085 h 625491"/>
                <a:gd name="connsiteX65" fmla="*/ 310988 w 366518"/>
                <a:gd name="connsiteY65" fmla="*/ 15177 h 625491"/>
                <a:gd name="connsiteX66" fmla="*/ 311767 w 366518"/>
                <a:gd name="connsiteY66" fmla="*/ 14398 h 625491"/>
                <a:gd name="connsiteX67" fmla="*/ 311767 w 366518"/>
                <a:gd name="connsiteY67" fmla="*/ 13491 h 625491"/>
                <a:gd name="connsiteX68" fmla="*/ 312675 w 366518"/>
                <a:gd name="connsiteY68" fmla="*/ 13491 h 625491"/>
                <a:gd name="connsiteX69" fmla="*/ 312675 w 366518"/>
                <a:gd name="connsiteY69" fmla="*/ 12712 h 625491"/>
                <a:gd name="connsiteX70" fmla="*/ 313453 w 366518"/>
                <a:gd name="connsiteY70" fmla="*/ 11804 h 625491"/>
                <a:gd name="connsiteX71" fmla="*/ 314361 w 366518"/>
                <a:gd name="connsiteY71" fmla="*/ 11026 h 625491"/>
                <a:gd name="connsiteX72" fmla="*/ 314361 w 366518"/>
                <a:gd name="connsiteY72" fmla="*/ 10118 h 625491"/>
                <a:gd name="connsiteX73" fmla="*/ 319421 w 366518"/>
                <a:gd name="connsiteY73" fmla="*/ 5967 h 625491"/>
                <a:gd name="connsiteX74" fmla="*/ 320200 w 366518"/>
                <a:gd name="connsiteY74" fmla="*/ 5059 h 625491"/>
                <a:gd name="connsiteX75" fmla="*/ 321108 w 366518"/>
                <a:gd name="connsiteY75" fmla="*/ 5059 h 625491"/>
                <a:gd name="connsiteX76" fmla="*/ 321588 w 366518"/>
                <a:gd name="connsiteY76" fmla="*/ 4281 h 625491"/>
                <a:gd name="connsiteX77" fmla="*/ 321886 w 366518"/>
                <a:gd name="connsiteY77" fmla="*/ 4281 h 625491"/>
                <a:gd name="connsiteX78" fmla="*/ 321886 w 366518"/>
                <a:gd name="connsiteY78" fmla="*/ 3373 h 625491"/>
                <a:gd name="connsiteX79" fmla="*/ 323573 w 366518"/>
                <a:gd name="connsiteY79" fmla="*/ 3373 h 625491"/>
                <a:gd name="connsiteX80" fmla="*/ 324481 w 366518"/>
                <a:gd name="connsiteY80" fmla="*/ 2594 h 625491"/>
                <a:gd name="connsiteX81" fmla="*/ 326557 w 366518"/>
                <a:gd name="connsiteY81" fmla="*/ 1686 h 625491"/>
                <a:gd name="connsiteX82" fmla="*/ 329541 w 366518"/>
                <a:gd name="connsiteY82" fmla="*/ 908 h 625491"/>
                <a:gd name="connsiteX83" fmla="*/ 331228 w 366518"/>
                <a:gd name="connsiteY83" fmla="*/ 908 h 625491"/>
                <a:gd name="connsiteX84" fmla="*/ 332006 w 366518"/>
                <a:gd name="connsiteY84" fmla="*/ 0 h 625491"/>
                <a:gd name="connsiteX85" fmla="*/ 342775 w 366518"/>
                <a:gd name="connsiteY85" fmla="*/ 0 h 625491"/>
                <a:gd name="connsiteX86" fmla="*/ 342775 w 366518"/>
                <a:gd name="connsiteY86" fmla="*/ 908 h 625491"/>
                <a:gd name="connsiteX87" fmla="*/ 346148 w 366518"/>
                <a:gd name="connsiteY87" fmla="*/ 908 h 625491"/>
                <a:gd name="connsiteX88" fmla="*/ 346148 w 366518"/>
                <a:gd name="connsiteY88" fmla="*/ 1686 h 625491"/>
                <a:gd name="connsiteX89" fmla="*/ 347834 w 366518"/>
                <a:gd name="connsiteY89" fmla="*/ 1686 h 625491"/>
                <a:gd name="connsiteX90" fmla="*/ 348743 w 366518"/>
                <a:gd name="connsiteY90" fmla="*/ 2594 h 625491"/>
                <a:gd name="connsiteX91" fmla="*/ 349521 w 366518"/>
                <a:gd name="connsiteY91" fmla="*/ 2594 h 625491"/>
                <a:gd name="connsiteX92" fmla="*/ 350429 w 366518"/>
                <a:gd name="connsiteY92" fmla="*/ 3373 h 625491"/>
                <a:gd name="connsiteX93" fmla="*/ 352116 w 366518"/>
                <a:gd name="connsiteY93" fmla="*/ 3373 h 625491"/>
                <a:gd name="connsiteX94" fmla="*/ 352116 w 366518"/>
                <a:gd name="connsiteY94" fmla="*/ 2854 h 625491"/>
                <a:gd name="connsiteX95" fmla="*/ 352894 w 366518"/>
                <a:gd name="connsiteY95" fmla="*/ 2854 h 625491"/>
                <a:gd name="connsiteX96" fmla="*/ 352894 w 366518"/>
                <a:gd name="connsiteY96" fmla="*/ 3632 h 625491"/>
                <a:gd name="connsiteX97" fmla="*/ 353802 w 366518"/>
                <a:gd name="connsiteY97" fmla="*/ 3632 h 625491"/>
                <a:gd name="connsiteX98" fmla="*/ 354581 w 366518"/>
                <a:gd name="connsiteY98" fmla="*/ 4540 h 625491"/>
                <a:gd name="connsiteX99" fmla="*/ 355489 w 366518"/>
                <a:gd name="connsiteY99" fmla="*/ 5318 h 625491"/>
                <a:gd name="connsiteX100" fmla="*/ 356268 w 366518"/>
                <a:gd name="connsiteY100" fmla="*/ 5318 h 625491"/>
                <a:gd name="connsiteX101" fmla="*/ 357176 w 366518"/>
                <a:gd name="connsiteY101" fmla="*/ 6226 h 625491"/>
                <a:gd name="connsiteX102" fmla="*/ 360549 w 366518"/>
                <a:gd name="connsiteY102" fmla="*/ 10377 h 625491"/>
                <a:gd name="connsiteX103" fmla="*/ 361327 w 366518"/>
                <a:gd name="connsiteY103" fmla="*/ 11285 h 625491"/>
                <a:gd name="connsiteX104" fmla="*/ 362236 w 366518"/>
                <a:gd name="connsiteY104" fmla="*/ 12064 h 625491"/>
                <a:gd name="connsiteX105" fmla="*/ 362236 w 366518"/>
                <a:gd name="connsiteY105" fmla="*/ 12972 h 625491"/>
                <a:gd name="connsiteX106" fmla="*/ 363014 w 366518"/>
                <a:gd name="connsiteY106" fmla="*/ 13750 h 625491"/>
                <a:gd name="connsiteX107" fmla="*/ 363922 w 366518"/>
                <a:gd name="connsiteY107" fmla="*/ 14658 h 625491"/>
                <a:gd name="connsiteX108" fmla="*/ 365609 w 366518"/>
                <a:gd name="connsiteY108" fmla="*/ 20495 h 625491"/>
                <a:gd name="connsiteX109" fmla="*/ 365609 w 366518"/>
                <a:gd name="connsiteY109" fmla="*/ 21403 h 625491"/>
                <a:gd name="connsiteX110" fmla="*/ 366387 w 366518"/>
                <a:gd name="connsiteY110" fmla="*/ 21403 h 625491"/>
                <a:gd name="connsiteX111" fmla="*/ 366387 w 366518"/>
                <a:gd name="connsiteY111" fmla="*/ 596043 h 62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366518" h="625491">
                  <a:moveTo>
                    <a:pt x="366517" y="595913"/>
                  </a:moveTo>
                  <a:cubicBezTo>
                    <a:pt x="366582" y="603645"/>
                    <a:pt x="363546" y="611077"/>
                    <a:pt x="358084" y="616538"/>
                  </a:cubicBezTo>
                  <a:cubicBezTo>
                    <a:pt x="352648" y="622336"/>
                    <a:pt x="345006" y="625540"/>
                    <a:pt x="337066" y="625359"/>
                  </a:cubicBezTo>
                  <a:cubicBezTo>
                    <a:pt x="320939" y="625021"/>
                    <a:pt x="307952" y="612037"/>
                    <a:pt x="307615" y="595913"/>
                  </a:cubicBezTo>
                  <a:lnTo>
                    <a:pt x="307615" y="151897"/>
                  </a:lnTo>
                  <a:lnTo>
                    <a:pt x="211477" y="340114"/>
                  </a:lnTo>
                  <a:cubicBezTo>
                    <a:pt x="209168" y="347417"/>
                    <a:pt x="204030" y="353488"/>
                    <a:pt x="197206" y="356977"/>
                  </a:cubicBezTo>
                  <a:cubicBezTo>
                    <a:pt x="193093" y="358819"/>
                    <a:pt x="188708" y="359961"/>
                    <a:pt x="184232" y="360350"/>
                  </a:cubicBezTo>
                  <a:cubicBezTo>
                    <a:pt x="181820" y="360428"/>
                    <a:pt x="179410" y="360117"/>
                    <a:pt x="177096" y="359442"/>
                  </a:cubicBezTo>
                  <a:cubicBezTo>
                    <a:pt x="174884" y="358884"/>
                    <a:pt x="172748" y="358054"/>
                    <a:pt x="170739" y="356977"/>
                  </a:cubicBezTo>
                  <a:cubicBezTo>
                    <a:pt x="163556" y="353709"/>
                    <a:pt x="158056" y="347599"/>
                    <a:pt x="155559" y="340114"/>
                  </a:cubicBezTo>
                  <a:lnTo>
                    <a:pt x="60329" y="152286"/>
                  </a:lnTo>
                  <a:lnTo>
                    <a:pt x="60329" y="596303"/>
                  </a:lnTo>
                  <a:cubicBezTo>
                    <a:pt x="59840" y="612517"/>
                    <a:pt x="46585" y="625424"/>
                    <a:pt x="30359" y="625489"/>
                  </a:cubicBezTo>
                  <a:cubicBezTo>
                    <a:pt x="22279" y="625605"/>
                    <a:pt x="14502" y="622414"/>
                    <a:pt x="8822" y="616668"/>
                  </a:cubicBezTo>
                  <a:cubicBezTo>
                    <a:pt x="3202" y="611272"/>
                    <a:pt x="17" y="603826"/>
                    <a:pt x="0" y="596043"/>
                  </a:cubicBezTo>
                  <a:lnTo>
                    <a:pt x="0" y="25294"/>
                  </a:lnTo>
                  <a:cubicBezTo>
                    <a:pt x="0" y="25294"/>
                    <a:pt x="778" y="25294"/>
                    <a:pt x="778" y="24387"/>
                  </a:cubicBezTo>
                  <a:lnTo>
                    <a:pt x="778" y="21922"/>
                  </a:lnTo>
                  <a:cubicBezTo>
                    <a:pt x="1794" y="19730"/>
                    <a:pt x="2661" y="17486"/>
                    <a:pt x="3373" y="15177"/>
                  </a:cubicBezTo>
                  <a:lnTo>
                    <a:pt x="4152" y="14269"/>
                  </a:lnTo>
                  <a:lnTo>
                    <a:pt x="4152" y="13491"/>
                  </a:lnTo>
                  <a:lnTo>
                    <a:pt x="5060" y="12582"/>
                  </a:lnTo>
                  <a:lnTo>
                    <a:pt x="5060" y="11804"/>
                  </a:lnTo>
                  <a:cubicBezTo>
                    <a:pt x="5060" y="11804"/>
                    <a:pt x="5838" y="11804"/>
                    <a:pt x="5838" y="10896"/>
                  </a:cubicBezTo>
                  <a:cubicBezTo>
                    <a:pt x="6662" y="10157"/>
                    <a:pt x="7403" y="9326"/>
                    <a:pt x="8044" y="8431"/>
                  </a:cubicBezTo>
                  <a:cubicBezTo>
                    <a:pt x="8530" y="7653"/>
                    <a:pt x="9261" y="7057"/>
                    <a:pt x="10120" y="6745"/>
                  </a:cubicBezTo>
                  <a:lnTo>
                    <a:pt x="10898" y="5837"/>
                  </a:lnTo>
                  <a:cubicBezTo>
                    <a:pt x="10898" y="5837"/>
                    <a:pt x="10898" y="5059"/>
                    <a:pt x="11806" y="5059"/>
                  </a:cubicBezTo>
                  <a:lnTo>
                    <a:pt x="12585" y="5059"/>
                  </a:lnTo>
                  <a:lnTo>
                    <a:pt x="12585" y="4151"/>
                  </a:lnTo>
                  <a:lnTo>
                    <a:pt x="13493" y="4151"/>
                  </a:lnTo>
                  <a:cubicBezTo>
                    <a:pt x="13413" y="3801"/>
                    <a:pt x="13629" y="3451"/>
                    <a:pt x="13978" y="3373"/>
                  </a:cubicBezTo>
                  <a:cubicBezTo>
                    <a:pt x="14074" y="3347"/>
                    <a:pt x="14175" y="3347"/>
                    <a:pt x="14271" y="3373"/>
                  </a:cubicBezTo>
                  <a:lnTo>
                    <a:pt x="15180" y="3373"/>
                  </a:lnTo>
                  <a:lnTo>
                    <a:pt x="15180" y="2465"/>
                  </a:lnTo>
                  <a:lnTo>
                    <a:pt x="16866" y="2465"/>
                  </a:lnTo>
                  <a:cubicBezTo>
                    <a:pt x="16786" y="2114"/>
                    <a:pt x="17003" y="1764"/>
                    <a:pt x="17351" y="1686"/>
                  </a:cubicBezTo>
                  <a:cubicBezTo>
                    <a:pt x="17447" y="1660"/>
                    <a:pt x="17549" y="1660"/>
                    <a:pt x="17645" y="1686"/>
                  </a:cubicBezTo>
                  <a:cubicBezTo>
                    <a:pt x="17645" y="1686"/>
                    <a:pt x="18553" y="1686"/>
                    <a:pt x="18553" y="1686"/>
                  </a:cubicBezTo>
                  <a:cubicBezTo>
                    <a:pt x="18553" y="1686"/>
                    <a:pt x="18553" y="1686"/>
                    <a:pt x="19331" y="1686"/>
                  </a:cubicBezTo>
                  <a:lnTo>
                    <a:pt x="20239" y="1686"/>
                  </a:lnTo>
                  <a:lnTo>
                    <a:pt x="21018" y="908"/>
                  </a:lnTo>
                  <a:lnTo>
                    <a:pt x="23613" y="908"/>
                  </a:lnTo>
                  <a:cubicBezTo>
                    <a:pt x="23613" y="908"/>
                    <a:pt x="23613" y="0"/>
                    <a:pt x="24391" y="0"/>
                  </a:cubicBezTo>
                  <a:lnTo>
                    <a:pt x="35419" y="0"/>
                  </a:lnTo>
                  <a:lnTo>
                    <a:pt x="36198" y="908"/>
                  </a:lnTo>
                  <a:cubicBezTo>
                    <a:pt x="38551" y="908"/>
                    <a:pt x="40867" y="1492"/>
                    <a:pt x="42944" y="2594"/>
                  </a:cubicBezTo>
                  <a:cubicBezTo>
                    <a:pt x="43384" y="3061"/>
                    <a:pt x="43988" y="3347"/>
                    <a:pt x="44631" y="3373"/>
                  </a:cubicBezTo>
                  <a:cubicBezTo>
                    <a:pt x="44631" y="4021"/>
                    <a:pt x="44631" y="4281"/>
                    <a:pt x="45539" y="4281"/>
                  </a:cubicBezTo>
                  <a:lnTo>
                    <a:pt x="46317" y="5059"/>
                  </a:lnTo>
                  <a:cubicBezTo>
                    <a:pt x="46971" y="5150"/>
                    <a:pt x="47571" y="5474"/>
                    <a:pt x="48004" y="5967"/>
                  </a:cubicBezTo>
                  <a:cubicBezTo>
                    <a:pt x="49233" y="7329"/>
                    <a:pt x="50679" y="8458"/>
                    <a:pt x="52285" y="9340"/>
                  </a:cubicBezTo>
                  <a:cubicBezTo>
                    <a:pt x="52205" y="9690"/>
                    <a:pt x="52422" y="10040"/>
                    <a:pt x="52771" y="10118"/>
                  </a:cubicBezTo>
                  <a:cubicBezTo>
                    <a:pt x="52867" y="10144"/>
                    <a:pt x="52968" y="10144"/>
                    <a:pt x="53064" y="10118"/>
                  </a:cubicBezTo>
                  <a:lnTo>
                    <a:pt x="53064" y="11026"/>
                  </a:lnTo>
                  <a:lnTo>
                    <a:pt x="53972" y="11804"/>
                  </a:lnTo>
                  <a:lnTo>
                    <a:pt x="53972" y="12712"/>
                  </a:lnTo>
                  <a:cubicBezTo>
                    <a:pt x="54321" y="12634"/>
                    <a:pt x="54670" y="12855"/>
                    <a:pt x="54751" y="13192"/>
                  </a:cubicBezTo>
                  <a:cubicBezTo>
                    <a:pt x="54773" y="13296"/>
                    <a:pt x="54773" y="13400"/>
                    <a:pt x="54751" y="13491"/>
                  </a:cubicBezTo>
                  <a:lnTo>
                    <a:pt x="55659" y="14398"/>
                  </a:lnTo>
                  <a:lnTo>
                    <a:pt x="55659" y="15177"/>
                  </a:lnTo>
                  <a:lnTo>
                    <a:pt x="56437" y="16085"/>
                  </a:lnTo>
                  <a:lnTo>
                    <a:pt x="183713" y="265398"/>
                  </a:lnTo>
                  <a:lnTo>
                    <a:pt x="310988" y="16085"/>
                  </a:lnTo>
                  <a:lnTo>
                    <a:pt x="310988" y="15177"/>
                  </a:lnTo>
                  <a:lnTo>
                    <a:pt x="311767" y="14398"/>
                  </a:lnTo>
                  <a:lnTo>
                    <a:pt x="311767" y="13491"/>
                  </a:lnTo>
                  <a:lnTo>
                    <a:pt x="312675" y="13491"/>
                  </a:lnTo>
                  <a:lnTo>
                    <a:pt x="312675" y="12712"/>
                  </a:lnTo>
                  <a:lnTo>
                    <a:pt x="313453" y="11804"/>
                  </a:lnTo>
                  <a:cubicBezTo>
                    <a:pt x="313453" y="11804"/>
                    <a:pt x="313453" y="11026"/>
                    <a:pt x="314361" y="11026"/>
                  </a:cubicBezTo>
                  <a:lnTo>
                    <a:pt x="314361" y="10118"/>
                  </a:lnTo>
                  <a:cubicBezTo>
                    <a:pt x="315827" y="8483"/>
                    <a:pt x="317527" y="7083"/>
                    <a:pt x="319421" y="5967"/>
                  </a:cubicBezTo>
                  <a:cubicBezTo>
                    <a:pt x="319421" y="5967"/>
                    <a:pt x="319421" y="5059"/>
                    <a:pt x="320200" y="5059"/>
                  </a:cubicBezTo>
                  <a:lnTo>
                    <a:pt x="321108" y="5059"/>
                  </a:lnTo>
                  <a:cubicBezTo>
                    <a:pt x="321030" y="4709"/>
                    <a:pt x="321251" y="4358"/>
                    <a:pt x="321588" y="4281"/>
                  </a:cubicBezTo>
                  <a:cubicBezTo>
                    <a:pt x="321692" y="4255"/>
                    <a:pt x="321796" y="4255"/>
                    <a:pt x="321886" y="4281"/>
                  </a:cubicBezTo>
                  <a:lnTo>
                    <a:pt x="321886" y="3373"/>
                  </a:lnTo>
                  <a:lnTo>
                    <a:pt x="323573" y="3373"/>
                  </a:lnTo>
                  <a:cubicBezTo>
                    <a:pt x="323573" y="3373"/>
                    <a:pt x="323573" y="2594"/>
                    <a:pt x="324481" y="2594"/>
                  </a:cubicBezTo>
                  <a:cubicBezTo>
                    <a:pt x="325013" y="2024"/>
                    <a:pt x="325766" y="1686"/>
                    <a:pt x="326557" y="1686"/>
                  </a:cubicBezTo>
                  <a:cubicBezTo>
                    <a:pt x="327595" y="1635"/>
                    <a:pt x="328607" y="1362"/>
                    <a:pt x="329541" y="908"/>
                  </a:cubicBezTo>
                  <a:lnTo>
                    <a:pt x="331228" y="908"/>
                  </a:lnTo>
                  <a:cubicBezTo>
                    <a:pt x="331228" y="908"/>
                    <a:pt x="331228" y="0"/>
                    <a:pt x="332006" y="0"/>
                  </a:cubicBezTo>
                  <a:lnTo>
                    <a:pt x="342775" y="0"/>
                  </a:lnTo>
                  <a:lnTo>
                    <a:pt x="342775" y="908"/>
                  </a:lnTo>
                  <a:lnTo>
                    <a:pt x="346148" y="908"/>
                  </a:lnTo>
                  <a:lnTo>
                    <a:pt x="346148" y="1686"/>
                  </a:lnTo>
                  <a:lnTo>
                    <a:pt x="347834" y="1686"/>
                  </a:lnTo>
                  <a:lnTo>
                    <a:pt x="348743" y="2594"/>
                  </a:lnTo>
                  <a:lnTo>
                    <a:pt x="349521" y="2594"/>
                  </a:lnTo>
                  <a:lnTo>
                    <a:pt x="350429" y="3373"/>
                  </a:lnTo>
                  <a:lnTo>
                    <a:pt x="352116" y="3373"/>
                  </a:lnTo>
                  <a:lnTo>
                    <a:pt x="352116" y="2854"/>
                  </a:lnTo>
                  <a:lnTo>
                    <a:pt x="352894" y="2854"/>
                  </a:lnTo>
                  <a:lnTo>
                    <a:pt x="352894" y="3632"/>
                  </a:lnTo>
                  <a:lnTo>
                    <a:pt x="353802" y="3632"/>
                  </a:lnTo>
                  <a:lnTo>
                    <a:pt x="354581" y="4540"/>
                  </a:lnTo>
                  <a:cubicBezTo>
                    <a:pt x="354581" y="4540"/>
                    <a:pt x="355489" y="4540"/>
                    <a:pt x="355489" y="5318"/>
                  </a:cubicBezTo>
                  <a:lnTo>
                    <a:pt x="356268" y="5318"/>
                  </a:lnTo>
                  <a:lnTo>
                    <a:pt x="357176" y="6226"/>
                  </a:lnTo>
                  <a:cubicBezTo>
                    <a:pt x="358668" y="7264"/>
                    <a:pt x="359835" y="8704"/>
                    <a:pt x="360549" y="10377"/>
                  </a:cubicBezTo>
                  <a:cubicBezTo>
                    <a:pt x="360549" y="10377"/>
                    <a:pt x="361327" y="10377"/>
                    <a:pt x="361327" y="11285"/>
                  </a:cubicBezTo>
                  <a:lnTo>
                    <a:pt x="362236" y="12064"/>
                  </a:lnTo>
                  <a:lnTo>
                    <a:pt x="362236" y="12972"/>
                  </a:lnTo>
                  <a:lnTo>
                    <a:pt x="363014" y="13750"/>
                  </a:lnTo>
                  <a:lnTo>
                    <a:pt x="363922" y="14658"/>
                  </a:lnTo>
                  <a:cubicBezTo>
                    <a:pt x="364895" y="16461"/>
                    <a:pt x="365466" y="18446"/>
                    <a:pt x="365609" y="20495"/>
                  </a:cubicBezTo>
                  <a:lnTo>
                    <a:pt x="365609" y="21403"/>
                  </a:lnTo>
                  <a:lnTo>
                    <a:pt x="366387" y="21403"/>
                  </a:lnTo>
                  <a:lnTo>
                    <a:pt x="366387" y="596043"/>
                  </a:lnTo>
                  <a:close/>
                </a:path>
              </a:pathLst>
            </a:custGeom>
            <a:solidFill>
              <a:srgbClr val="231F20"/>
            </a:solidFill>
            <a:ln w="1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5" name="Freeform 614">
              <a:extLst>
                <a:ext uri="{FF2B5EF4-FFF2-40B4-BE49-F238E27FC236}">
                  <a16:creationId xmlns:a16="http://schemas.microsoft.com/office/drawing/2014/main" id="{A39B7DDA-C450-D848-9A93-37F94E1A0FDF}"/>
                </a:ext>
              </a:extLst>
            </p:cNvPr>
            <p:cNvSpPr/>
            <p:nvPr/>
          </p:nvSpPr>
          <p:spPr>
            <a:xfrm>
              <a:off x="3700736" y="4209363"/>
              <a:ext cx="283883" cy="626924"/>
            </a:xfrm>
            <a:custGeom>
              <a:avLst/>
              <a:gdLst>
                <a:gd name="connsiteX0" fmla="*/ 275052 w 283883"/>
                <a:gd name="connsiteY0" fmla="*/ 575942 h 626924"/>
                <a:gd name="connsiteX1" fmla="*/ 283874 w 283883"/>
                <a:gd name="connsiteY1" fmla="*/ 597475 h 626924"/>
                <a:gd name="connsiteX2" fmla="*/ 275052 w 283883"/>
                <a:gd name="connsiteY2" fmla="*/ 618100 h 626924"/>
                <a:gd name="connsiteX3" fmla="*/ 253645 w 283883"/>
                <a:gd name="connsiteY3" fmla="*/ 626921 h 626924"/>
                <a:gd name="connsiteX4" fmla="*/ 30231 w 283883"/>
                <a:gd name="connsiteY4" fmla="*/ 626921 h 626924"/>
                <a:gd name="connsiteX5" fmla="*/ 8824 w 283883"/>
                <a:gd name="connsiteY5" fmla="*/ 618100 h 626924"/>
                <a:gd name="connsiteX6" fmla="*/ 2 w 283883"/>
                <a:gd name="connsiteY6" fmla="*/ 597475 h 626924"/>
                <a:gd name="connsiteX7" fmla="*/ 2 w 283883"/>
                <a:gd name="connsiteY7" fmla="*/ 29580 h 626924"/>
                <a:gd name="connsiteX8" fmla="*/ 8824 w 283883"/>
                <a:gd name="connsiteY8" fmla="*/ 8956 h 626924"/>
                <a:gd name="connsiteX9" fmla="*/ 30231 w 283883"/>
                <a:gd name="connsiteY9" fmla="*/ 5 h 626924"/>
                <a:gd name="connsiteX10" fmla="*/ 253645 w 283883"/>
                <a:gd name="connsiteY10" fmla="*/ 5 h 626924"/>
                <a:gd name="connsiteX11" fmla="*/ 275052 w 283883"/>
                <a:gd name="connsiteY11" fmla="*/ 8956 h 626924"/>
                <a:gd name="connsiteX12" fmla="*/ 283874 w 283883"/>
                <a:gd name="connsiteY12" fmla="*/ 29580 h 626924"/>
                <a:gd name="connsiteX13" fmla="*/ 253645 w 283883"/>
                <a:gd name="connsiteY13" fmla="*/ 59934 h 626924"/>
                <a:gd name="connsiteX14" fmla="*/ 59812 w 283883"/>
                <a:gd name="connsiteY14" fmla="*/ 59934 h 626924"/>
                <a:gd name="connsiteX15" fmla="*/ 59812 w 283883"/>
                <a:gd name="connsiteY15" fmla="*/ 318587 h 626924"/>
                <a:gd name="connsiteX16" fmla="*/ 205122 w 283883"/>
                <a:gd name="connsiteY16" fmla="*/ 318587 h 626924"/>
                <a:gd name="connsiteX17" fmla="*/ 226269 w 283883"/>
                <a:gd name="connsiteY17" fmla="*/ 327407 h 626924"/>
                <a:gd name="connsiteX18" fmla="*/ 234703 w 283883"/>
                <a:gd name="connsiteY18" fmla="*/ 348811 h 626924"/>
                <a:gd name="connsiteX19" fmla="*/ 226269 w 283883"/>
                <a:gd name="connsiteY19" fmla="*/ 369565 h 626924"/>
                <a:gd name="connsiteX20" fmla="*/ 205122 w 283883"/>
                <a:gd name="connsiteY20" fmla="*/ 378386 h 626924"/>
                <a:gd name="connsiteX21" fmla="*/ 59812 w 283883"/>
                <a:gd name="connsiteY21" fmla="*/ 378386 h 626924"/>
                <a:gd name="connsiteX22" fmla="*/ 59812 w 283883"/>
                <a:gd name="connsiteY22" fmla="*/ 567122 h 626924"/>
                <a:gd name="connsiteX23" fmla="*/ 253645 w 283883"/>
                <a:gd name="connsiteY23" fmla="*/ 567122 h 626924"/>
                <a:gd name="connsiteX24" fmla="*/ 275052 w 283883"/>
                <a:gd name="connsiteY24" fmla="*/ 575942 h 62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3883" h="626924">
                  <a:moveTo>
                    <a:pt x="275052" y="575942"/>
                  </a:moveTo>
                  <a:cubicBezTo>
                    <a:pt x="280877" y="581572"/>
                    <a:pt x="284082" y="589381"/>
                    <a:pt x="283874" y="597475"/>
                  </a:cubicBezTo>
                  <a:cubicBezTo>
                    <a:pt x="283913" y="605271"/>
                    <a:pt x="280721" y="612743"/>
                    <a:pt x="275052" y="618100"/>
                  </a:cubicBezTo>
                  <a:cubicBezTo>
                    <a:pt x="269434" y="623859"/>
                    <a:pt x="261689" y="627050"/>
                    <a:pt x="253645" y="626921"/>
                  </a:cubicBezTo>
                  <a:lnTo>
                    <a:pt x="30231" y="626921"/>
                  </a:lnTo>
                  <a:cubicBezTo>
                    <a:pt x="22188" y="627050"/>
                    <a:pt x="14442" y="623859"/>
                    <a:pt x="8824" y="618100"/>
                  </a:cubicBezTo>
                  <a:cubicBezTo>
                    <a:pt x="3155" y="612743"/>
                    <a:pt x="-37" y="605271"/>
                    <a:pt x="2" y="597475"/>
                  </a:cubicBezTo>
                  <a:lnTo>
                    <a:pt x="2" y="29580"/>
                  </a:lnTo>
                  <a:cubicBezTo>
                    <a:pt x="-89" y="21772"/>
                    <a:pt x="3116" y="14287"/>
                    <a:pt x="8824" y="8956"/>
                  </a:cubicBezTo>
                  <a:cubicBezTo>
                    <a:pt x="14390" y="3106"/>
                    <a:pt x="22162" y="-150"/>
                    <a:pt x="30231" y="5"/>
                  </a:cubicBezTo>
                  <a:lnTo>
                    <a:pt x="253645" y="5"/>
                  </a:lnTo>
                  <a:cubicBezTo>
                    <a:pt x="261715" y="-150"/>
                    <a:pt x="269486" y="3106"/>
                    <a:pt x="275052" y="8956"/>
                  </a:cubicBezTo>
                  <a:cubicBezTo>
                    <a:pt x="280760" y="14287"/>
                    <a:pt x="283965" y="21772"/>
                    <a:pt x="283874" y="29580"/>
                  </a:cubicBezTo>
                  <a:cubicBezTo>
                    <a:pt x="283874" y="46288"/>
                    <a:pt x="270355" y="59856"/>
                    <a:pt x="253645" y="59934"/>
                  </a:cubicBezTo>
                  <a:lnTo>
                    <a:pt x="59812" y="59934"/>
                  </a:lnTo>
                  <a:lnTo>
                    <a:pt x="59812" y="318587"/>
                  </a:lnTo>
                  <a:lnTo>
                    <a:pt x="205122" y="318587"/>
                  </a:lnTo>
                  <a:cubicBezTo>
                    <a:pt x="213114" y="318366"/>
                    <a:pt x="220807" y="321570"/>
                    <a:pt x="226269" y="327407"/>
                  </a:cubicBezTo>
                  <a:cubicBezTo>
                    <a:pt x="231835" y="333128"/>
                    <a:pt x="234871" y="340833"/>
                    <a:pt x="234703" y="348811"/>
                  </a:cubicBezTo>
                  <a:cubicBezTo>
                    <a:pt x="234742" y="356567"/>
                    <a:pt x="231705" y="364026"/>
                    <a:pt x="226269" y="369565"/>
                  </a:cubicBezTo>
                  <a:cubicBezTo>
                    <a:pt x="220768" y="375337"/>
                    <a:pt x="213101" y="378541"/>
                    <a:pt x="205122" y="378386"/>
                  </a:cubicBezTo>
                  <a:lnTo>
                    <a:pt x="59812" y="378386"/>
                  </a:lnTo>
                  <a:lnTo>
                    <a:pt x="59812" y="567122"/>
                  </a:lnTo>
                  <a:lnTo>
                    <a:pt x="253645" y="567122"/>
                  </a:lnTo>
                  <a:cubicBezTo>
                    <a:pt x="261701" y="566927"/>
                    <a:pt x="269473" y="570118"/>
                    <a:pt x="275052" y="575942"/>
                  </a:cubicBezTo>
                  <a:close/>
                </a:path>
              </a:pathLst>
            </a:custGeom>
            <a:solidFill>
              <a:srgbClr val="231F20"/>
            </a:solidFill>
            <a:ln w="1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6" name="Freeform 615">
              <a:extLst>
                <a:ext uri="{FF2B5EF4-FFF2-40B4-BE49-F238E27FC236}">
                  <a16:creationId xmlns:a16="http://schemas.microsoft.com/office/drawing/2014/main" id="{C3F13871-7593-AC4F-B7C6-11C0865063C5}"/>
                </a:ext>
              </a:extLst>
            </p:cNvPr>
            <p:cNvSpPr/>
            <p:nvPr/>
          </p:nvSpPr>
          <p:spPr>
            <a:xfrm>
              <a:off x="4106825" y="4209362"/>
              <a:ext cx="278211" cy="627056"/>
            </a:xfrm>
            <a:custGeom>
              <a:avLst/>
              <a:gdLst>
                <a:gd name="connsiteX0" fmla="*/ 140769 w 278211"/>
                <a:gd name="connsiteY0" fmla="*/ 627051 h 627056"/>
                <a:gd name="connsiteX1" fmla="*/ 29581 w 278211"/>
                <a:gd name="connsiteY1" fmla="*/ 627051 h 627056"/>
                <a:gd name="connsiteX2" fmla="*/ 8434 w 278211"/>
                <a:gd name="connsiteY2" fmla="*/ 618231 h 627056"/>
                <a:gd name="connsiteX3" fmla="*/ 1 w 278211"/>
                <a:gd name="connsiteY3" fmla="*/ 597606 h 627056"/>
                <a:gd name="connsiteX4" fmla="*/ 1 w 278211"/>
                <a:gd name="connsiteY4" fmla="*/ 29581 h 627056"/>
                <a:gd name="connsiteX5" fmla="*/ 8434 w 278211"/>
                <a:gd name="connsiteY5" fmla="*/ 8957 h 627056"/>
                <a:gd name="connsiteX6" fmla="*/ 29581 w 278211"/>
                <a:gd name="connsiteY6" fmla="*/ 6 h 627056"/>
                <a:gd name="connsiteX7" fmla="*/ 140769 w 278211"/>
                <a:gd name="connsiteY7" fmla="*/ 6 h 627056"/>
                <a:gd name="connsiteX8" fmla="*/ 190460 w 278211"/>
                <a:gd name="connsiteY8" fmla="*/ 8957 h 627056"/>
                <a:gd name="connsiteX9" fmla="*/ 234312 w 278211"/>
                <a:gd name="connsiteY9" fmla="*/ 36327 h 627056"/>
                <a:gd name="connsiteX10" fmla="*/ 265969 w 278211"/>
                <a:gd name="connsiteY10" fmla="*/ 83413 h 627056"/>
                <a:gd name="connsiteX11" fmla="*/ 278164 w 278211"/>
                <a:gd name="connsiteY11" fmla="*/ 150865 h 627056"/>
                <a:gd name="connsiteX12" fmla="*/ 278164 w 278211"/>
                <a:gd name="connsiteY12" fmla="*/ 475154 h 627056"/>
                <a:gd name="connsiteX13" fmla="*/ 265969 w 278211"/>
                <a:gd name="connsiteY13" fmla="*/ 542995 h 627056"/>
                <a:gd name="connsiteX14" fmla="*/ 234312 w 278211"/>
                <a:gd name="connsiteY14" fmla="*/ 590082 h 627056"/>
                <a:gd name="connsiteX15" fmla="*/ 190460 w 278211"/>
                <a:gd name="connsiteY15" fmla="*/ 617971 h 627056"/>
                <a:gd name="connsiteX16" fmla="*/ 140769 w 278211"/>
                <a:gd name="connsiteY16" fmla="*/ 627051 h 627056"/>
                <a:gd name="connsiteX17" fmla="*/ 59032 w 278211"/>
                <a:gd name="connsiteY17" fmla="*/ 567253 h 627056"/>
                <a:gd name="connsiteX18" fmla="*/ 140769 w 278211"/>
                <a:gd name="connsiteY18" fmla="*/ 567253 h 627056"/>
                <a:gd name="connsiteX19" fmla="*/ 192665 w 278211"/>
                <a:gd name="connsiteY19" fmla="*/ 547795 h 627056"/>
                <a:gd name="connsiteX20" fmla="*/ 218613 w 278211"/>
                <a:gd name="connsiteY20" fmla="*/ 475414 h 627056"/>
                <a:gd name="connsiteX21" fmla="*/ 218613 w 278211"/>
                <a:gd name="connsiteY21" fmla="*/ 151125 h 627056"/>
                <a:gd name="connsiteX22" fmla="*/ 192665 w 278211"/>
                <a:gd name="connsiteY22" fmla="*/ 78614 h 627056"/>
                <a:gd name="connsiteX23" fmla="*/ 140769 w 278211"/>
                <a:gd name="connsiteY23" fmla="*/ 59286 h 627056"/>
                <a:gd name="connsiteX24" fmla="*/ 58514 w 278211"/>
                <a:gd name="connsiteY24" fmla="*/ 59286 h 627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8211" h="627056">
                  <a:moveTo>
                    <a:pt x="140769" y="627051"/>
                  </a:moveTo>
                  <a:lnTo>
                    <a:pt x="29581" y="627051"/>
                  </a:lnTo>
                  <a:cubicBezTo>
                    <a:pt x="21602" y="627207"/>
                    <a:pt x="13935" y="624003"/>
                    <a:pt x="8434" y="618231"/>
                  </a:cubicBezTo>
                  <a:cubicBezTo>
                    <a:pt x="3024" y="612731"/>
                    <a:pt x="-12" y="605324"/>
                    <a:pt x="1" y="597606"/>
                  </a:cubicBezTo>
                  <a:lnTo>
                    <a:pt x="1" y="29581"/>
                  </a:lnTo>
                  <a:cubicBezTo>
                    <a:pt x="-51" y="21850"/>
                    <a:pt x="2985" y="14431"/>
                    <a:pt x="8434" y="8957"/>
                  </a:cubicBezTo>
                  <a:cubicBezTo>
                    <a:pt x="13883" y="3093"/>
                    <a:pt x="21576" y="-162"/>
                    <a:pt x="29581" y="6"/>
                  </a:cubicBezTo>
                  <a:lnTo>
                    <a:pt x="140769" y="6"/>
                  </a:lnTo>
                  <a:cubicBezTo>
                    <a:pt x="157739" y="19"/>
                    <a:pt x="174554" y="3042"/>
                    <a:pt x="190460" y="8957"/>
                  </a:cubicBezTo>
                  <a:cubicBezTo>
                    <a:pt x="206846" y="14885"/>
                    <a:pt x="221792" y="24211"/>
                    <a:pt x="234312" y="36327"/>
                  </a:cubicBezTo>
                  <a:cubicBezTo>
                    <a:pt x="247974" y="49687"/>
                    <a:pt x="258755" y="65720"/>
                    <a:pt x="265969" y="83413"/>
                  </a:cubicBezTo>
                  <a:cubicBezTo>
                    <a:pt x="274480" y="104868"/>
                    <a:pt x="278631" y="127789"/>
                    <a:pt x="278164" y="150865"/>
                  </a:cubicBezTo>
                  <a:lnTo>
                    <a:pt x="278164" y="475154"/>
                  </a:lnTo>
                  <a:cubicBezTo>
                    <a:pt x="278709" y="498361"/>
                    <a:pt x="274557" y="521437"/>
                    <a:pt x="265969" y="542995"/>
                  </a:cubicBezTo>
                  <a:cubicBezTo>
                    <a:pt x="258613" y="560624"/>
                    <a:pt x="247857" y="576618"/>
                    <a:pt x="234312" y="590082"/>
                  </a:cubicBezTo>
                  <a:cubicBezTo>
                    <a:pt x="221883" y="602431"/>
                    <a:pt x="206924" y="611952"/>
                    <a:pt x="190460" y="617971"/>
                  </a:cubicBezTo>
                  <a:cubicBezTo>
                    <a:pt x="174554" y="623860"/>
                    <a:pt x="157739" y="626935"/>
                    <a:pt x="140769" y="627051"/>
                  </a:cubicBezTo>
                  <a:close/>
                  <a:moveTo>
                    <a:pt x="59032" y="567253"/>
                  </a:moveTo>
                  <a:lnTo>
                    <a:pt x="140769" y="567253"/>
                  </a:lnTo>
                  <a:cubicBezTo>
                    <a:pt x="159932" y="567694"/>
                    <a:pt x="178524" y="560728"/>
                    <a:pt x="192665" y="547795"/>
                  </a:cubicBezTo>
                  <a:cubicBezTo>
                    <a:pt x="211205" y="528454"/>
                    <a:pt x="220637" y="502135"/>
                    <a:pt x="218613" y="475414"/>
                  </a:cubicBezTo>
                  <a:lnTo>
                    <a:pt x="218613" y="151125"/>
                  </a:lnTo>
                  <a:cubicBezTo>
                    <a:pt x="220183" y="124429"/>
                    <a:pt x="210816" y="98253"/>
                    <a:pt x="192665" y="78614"/>
                  </a:cubicBezTo>
                  <a:cubicBezTo>
                    <a:pt x="178381" y="65928"/>
                    <a:pt x="159867" y="59040"/>
                    <a:pt x="140769" y="59286"/>
                  </a:cubicBezTo>
                  <a:lnTo>
                    <a:pt x="58514" y="59286"/>
                  </a:lnTo>
                  <a:close/>
                </a:path>
              </a:pathLst>
            </a:custGeom>
            <a:solidFill>
              <a:srgbClr val="231F20"/>
            </a:solidFill>
            <a:ln w="1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7" name="Freeform 616">
              <a:extLst>
                <a:ext uri="{FF2B5EF4-FFF2-40B4-BE49-F238E27FC236}">
                  <a16:creationId xmlns:a16="http://schemas.microsoft.com/office/drawing/2014/main" id="{37AE772E-C60E-BC45-829D-CEAE55800022}"/>
                </a:ext>
              </a:extLst>
            </p:cNvPr>
            <p:cNvSpPr/>
            <p:nvPr/>
          </p:nvSpPr>
          <p:spPr>
            <a:xfrm>
              <a:off x="4504609" y="4209359"/>
              <a:ext cx="59032" cy="627061"/>
            </a:xfrm>
            <a:custGeom>
              <a:avLst/>
              <a:gdLst>
                <a:gd name="connsiteX0" fmla="*/ 29452 w 59032"/>
                <a:gd name="connsiteY0" fmla="*/ 627054 h 627061"/>
                <a:gd name="connsiteX1" fmla="*/ 8434 w 59032"/>
                <a:gd name="connsiteY1" fmla="*/ 618234 h 627061"/>
                <a:gd name="connsiteX2" fmla="*/ 1 w 59032"/>
                <a:gd name="connsiteY2" fmla="*/ 597609 h 627061"/>
                <a:gd name="connsiteX3" fmla="*/ 1 w 59032"/>
                <a:gd name="connsiteY3" fmla="*/ 29584 h 627061"/>
                <a:gd name="connsiteX4" fmla="*/ 8434 w 59032"/>
                <a:gd name="connsiteY4" fmla="*/ 8960 h 627061"/>
                <a:gd name="connsiteX5" fmla="*/ 29452 w 59032"/>
                <a:gd name="connsiteY5" fmla="*/ 9 h 627061"/>
                <a:gd name="connsiteX6" fmla="*/ 59033 w 59032"/>
                <a:gd name="connsiteY6" fmla="*/ 29584 h 627061"/>
                <a:gd name="connsiteX7" fmla="*/ 59033 w 59032"/>
                <a:gd name="connsiteY7" fmla="*/ 597479 h 627061"/>
                <a:gd name="connsiteX8" fmla="*/ 29452 w 59032"/>
                <a:gd name="connsiteY8" fmla="*/ 626925 h 62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32" h="627061">
                  <a:moveTo>
                    <a:pt x="29452" y="627054"/>
                  </a:moveTo>
                  <a:cubicBezTo>
                    <a:pt x="21512" y="627236"/>
                    <a:pt x="13870" y="624032"/>
                    <a:pt x="8434" y="618234"/>
                  </a:cubicBezTo>
                  <a:cubicBezTo>
                    <a:pt x="3024" y="612734"/>
                    <a:pt x="-12" y="605327"/>
                    <a:pt x="1" y="597609"/>
                  </a:cubicBezTo>
                  <a:lnTo>
                    <a:pt x="1" y="29584"/>
                  </a:lnTo>
                  <a:cubicBezTo>
                    <a:pt x="-51" y="21853"/>
                    <a:pt x="2985" y="14434"/>
                    <a:pt x="8434" y="8960"/>
                  </a:cubicBezTo>
                  <a:cubicBezTo>
                    <a:pt x="13805" y="3071"/>
                    <a:pt x="21473" y="-198"/>
                    <a:pt x="29452" y="9"/>
                  </a:cubicBezTo>
                  <a:cubicBezTo>
                    <a:pt x="45618" y="424"/>
                    <a:pt x="58618" y="13422"/>
                    <a:pt x="59033" y="29584"/>
                  </a:cubicBezTo>
                  <a:lnTo>
                    <a:pt x="59033" y="597479"/>
                  </a:lnTo>
                  <a:cubicBezTo>
                    <a:pt x="58682" y="613642"/>
                    <a:pt x="45618" y="626652"/>
                    <a:pt x="29452" y="626925"/>
                  </a:cubicBezTo>
                  <a:close/>
                </a:path>
              </a:pathLst>
            </a:custGeom>
            <a:solidFill>
              <a:srgbClr val="231F20"/>
            </a:solidFill>
            <a:ln w="1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8" name="Freeform 617">
              <a:extLst>
                <a:ext uri="{FF2B5EF4-FFF2-40B4-BE49-F238E27FC236}">
                  <a16:creationId xmlns:a16="http://schemas.microsoft.com/office/drawing/2014/main" id="{3C70DAD6-63C8-9B4B-A7D7-E624736EA2EC}"/>
                </a:ext>
              </a:extLst>
            </p:cNvPr>
            <p:cNvSpPr/>
            <p:nvPr/>
          </p:nvSpPr>
          <p:spPr>
            <a:xfrm>
              <a:off x="4685034" y="4201844"/>
              <a:ext cx="277560" cy="636314"/>
            </a:xfrm>
            <a:custGeom>
              <a:avLst/>
              <a:gdLst>
                <a:gd name="connsiteX0" fmla="*/ 138089 w 277560"/>
                <a:gd name="connsiteY0" fmla="*/ 636125 h 636314"/>
                <a:gd name="connsiteX1" fmla="*/ 38189 w 277560"/>
                <a:gd name="connsiteY1" fmla="*/ 595654 h 636314"/>
                <a:gd name="connsiteX2" fmla="*/ 15485 w 277560"/>
                <a:gd name="connsiteY2" fmla="*/ 561150 h 636314"/>
                <a:gd name="connsiteX3" fmla="*/ 2511 w 277560"/>
                <a:gd name="connsiteY3" fmla="*/ 516527 h 636314"/>
                <a:gd name="connsiteX4" fmla="*/ 45 w 277560"/>
                <a:gd name="connsiteY4" fmla="*/ 490584 h 636314"/>
                <a:gd name="connsiteX5" fmla="*/ 45 w 277560"/>
                <a:gd name="connsiteY5" fmla="*/ 150859 h 636314"/>
                <a:gd name="connsiteX6" fmla="*/ 12241 w 277560"/>
                <a:gd name="connsiteY6" fmla="*/ 83407 h 636314"/>
                <a:gd name="connsiteX7" fmla="*/ 43768 w 277560"/>
                <a:gd name="connsiteY7" fmla="*/ 36191 h 636314"/>
                <a:gd name="connsiteX8" fmla="*/ 87620 w 277560"/>
                <a:gd name="connsiteY8" fmla="*/ 8821 h 636314"/>
                <a:gd name="connsiteX9" fmla="*/ 136533 w 277560"/>
                <a:gd name="connsiteY9" fmla="*/ 0 h 636314"/>
                <a:gd name="connsiteX10" fmla="*/ 178179 w 277560"/>
                <a:gd name="connsiteY10" fmla="*/ 5837 h 636314"/>
                <a:gd name="connsiteX11" fmla="*/ 229167 w 277560"/>
                <a:gd name="connsiteY11" fmla="*/ 33726 h 636314"/>
                <a:gd name="connsiteX12" fmla="*/ 261603 w 277560"/>
                <a:gd name="connsiteY12" fmla="*/ 75883 h 636314"/>
                <a:gd name="connsiteX13" fmla="*/ 277301 w 277560"/>
                <a:gd name="connsiteY13" fmla="*/ 150859 h 636314"/>
                <a:gd name="connsiteX14" fmla="*/ 246942 w 277560"/>
                <a:gd name="connsiteY14" fmla="*/ 181083 h 636314"/>
                <a:gd name="connsiteX15" fmla="*/ 216583 w 277560"/>
                <a:gd name="connsiteY15" fmla="*/ 151248 h 636314"/>
                <a:gd name="connsiteX16" fmla="*/ 216583 w 277560"/>
                <a:gd name="connsiteY16" fmla="*/ 150859 h 636314"/>
                <a:gd name="connsiteX17" fmla="*/ 206852 w 277560"/>
                <a:gd name="connsiteY17" fmla="*/ 101567 h 636314"/>
                <a:gd name="connsiteX18" fmla="*/ 183758 w 277560"/>
                <a:gd name="connsiteY18" fmla="*/ 74586 h 636314"/>
                <a:gd name="connsiteX19" fmla="*/ 157161 w 277560"/>
                <a:gd name="connsiteY19" fmla="*/ 63171 h 636314"/>
                <a:gd name="connsiteX20" fmla="*/ 136533 w 277560"/>
                <a:gd name="connsiteY20" fmla="*/ 60707 h 636314"/>
                <a:gd name="connsiteX21" fmla="*/ 109157 w 277560"/>
                <a:gd name="connsiteY21" fmla="*/ 65766 h 636314"/>
                <a:gd name="connsiteX22" fmla="*/ 86842 w 277560"/>
                <a:gd name="connsiteY22" fmla="*/ 80034 h 636314"/>
                <a:gd name="connsiteX23" fmla="*/ 60894 w 277560"/>
                <a:gd name="connsiteY23" fmla="*/ 150859 h 636314"/>
                <a:gd name="connsiteX24" fmla="*/ 60894 w 277560"/>
                <a:gd name="connsiteY24" fmla="*/ 488120 h 636314"/>
                <a:gd name="connsiteX25" fmla="*/ 62581 w 277560"/>
                <a:gd name="connsiteY25" fmla="*/ 507447 h 636314"/>
                <a:gd name="connsiteX26" fmla="*/ 68938 w 277560"/>
                <a:gd name="connsiteY26" fmla="*/ 531964 h 636314"/>
                <a:gd name="connsiteX27" fmla="*/ 82820 w 277560"/>
                <a:gd name="connsiteY27" fmla="*/ 555053 h 636314"/>
                <a:gd name="connsiteX28" fmla="*/ 137571 w 277560"/>
                <a:gd name="connsiteY28" fmla="*/ 575289 h 636314"/>
                <a:gd name="connsiteX29" fmla="*/ 208020 w 277560"/>
                <a:gd name="connsiteY29" fmla="*/ 532353 h 636314"/>
                <a:gd name="connsiteX30" fmla="*/ 214766 w 277560"/>
                <a:gd name="connsiteY30" fmla="*/ 509652 h 636314"/>
                <a:gd name="connsiteX31" fmla="*/ 216842 w 277560"/>
                <a:gd name="connsiteY31" fmla="*/ 483709 h 636314"/>
                <a:gd name="connsiteX32" fmla="*/ 224367 w 277560"/>
                <a:gd name="connsiteY32" fmla="*/ 461787 h 636314"/>
                <a:gd name="connsiteX33" fmla="*/ 245515 w 277560"/>
                <a:gd name="connsiteY33" fmla="*/ 451670 h 636314"/>
                <a:gd name="connsiteX34" fmla="*/ 277561 w 277560"/>
                <a:gd name="connsiteY34" fmla="*/ 479558 h 636314"/>
                <a:gd name="connsiteX35" fmla="*/ 277561 w 277560"/>
                <a:gd name="connsiteY35" fmla="*/ 492530 h 636314"/>
                <a:gd name="connsiteX36" fmla="*/ 274187 w 277560"/>
                <a:gd name="connsiteY36" fmla="*/ 520419 h 636314"/>
                <a:gd name="connsiteX37" fmla="*/ 239287 w 277560"/>
                <a:gd name="connsiteY37" fmla="*/ 595654 h 636314"/>
                <a:gd name="connsiteX38" fmla="*/ 138089 w 277560"/>
                <a:gd name="connsiteY38" fmla="*/ 636125 h 636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7560" h="636314">
                  <a:moveTo>
                    <a:pt x="138089" y="636125"/>
                  </a:moveTo>
                  <a:cubicBezTo>
                    <a:pt x="100426" y="638188"/>
                    <a:pt x="63800" y="623348"/>
                    <a:pt x="38189" y="595654"/>
                  </a:cubicBezTo>
                  <a:cubicBezTo>
                    <a:pt x="28381" y="585795"/>
                    <a:pt x="20661" y="574056"/>
                    <a:pt x="15485" y="561150"/>
                  </a:cubicBezTo>
                  <a:cubicBezTo>
                    <a:pt x="9491" y="546816"/>
                    <a:pt x="5144" y="531847"/>
                    <a:pt x="2511" y="516527"/>
                  </a:cubicBezTo>
                  <a:cubicBezTo>
                    <a:pt x="993" y="507966"/>
                    <a:pt x="162" y="499288"/>
                    <a:pt x="45" y="490584"/>
                  </a:cubicBezTo>
                  <a:lnTo>
                    <a:pt x="45" y="150859"/>
                  </a:lnTo>
                  <a:cubicBezTo>
                    <a:pt x="-486" y="127783"/>
                    <a:pt x="3652" y="104836"/>
                    <a:pt x="12241" y="83407"/>
                  </a:cubicBezTo>
                  <a:cubicBezTo>
                    <a:pt x="19494" y="65727"/>
                    <a:pt x="30210" y="49668"/>
                    <a:pt x="43768" y="36191"/>
                  </a:cubicBezTo>
                  <a:cubicBezTo>
                    <a:pt x="56353" y="24153"/>
                    <a:pt x="71273" y="14827"/>
                    <a:pt x="87620" y="8821"/>
                  </a:cubicBezTo>
                  <a:cubicBezTo>
                    <a:pt x="103293" y="3074"/>
                    <a:pt x="119835" y="91"/>
                    <a:pt x="136533" y="0"/>
                  </a:cubicBezTo>
                  <a:cubicBezTo>
                    <a:pt x="150583" y="519"/>
                    <a:pt x="164531" y="2477"/>
                    <a:pt x="178179" y="5837"/>
                  </a:cubicBezTo>
                  <a:cubicBezTo>
                    <a:pt x="197316" y="10546"/>
                    <a:pt x="214883" y="20158"/>
                    <a:pt x="229167" y="33726"/>
                  </a:cubicBezTo>
                  <a:cubicBezTo>
                    <a:pt x="242401" y="45738"/>
                    <a:pt x="253377" y="60019"/>
                    <a:pt x="261603" y="75883"/>
                  </a:cubicBezTo>
                  <a:cubicBezTo>
                    <a:pt x="273110" y="99142"/>
                    <a:pt x="278508" y="124942"/>
                    <a:pt x="277301" y="150859"/>
                  </a:cubicBezTo>
                  <a:cubicBezTo>
                    <a:pt x="277223" y="167567"/>
                    <a:pt x="263652" y="181083"/>
                    <a:pt x="246942" y="181083"/>
                  </a:cubicBezTo>
                  <a:cubicBezTo>
                    <a:pt x="230322" y="181226"/>
                    <a:pt x="216725" y="167865"/>
                    <a:pt x="216583" y="151248"/>
                  </a:cubicBezTo>
                  <a:cubicBezTo>
                    <a:pt x="216583" y="151119"/>
                    <a:pt x="216583" y="150989"/>
                    <a:pt x="216583" y="150859"/>
                  </a:cubicBezTo>
                  <a:cubicBezTo>
                    <a:pt x="217400" y="133879"/>
                    <a:pt x="214052" y="116965"/>
                    <a:pt x="206852" y="101567"/>
                  </a:cubicBezTo>
                  <a:cubicBezTo>
                    <a:pt x="201533" y="90788"/>
                    <a:pt x="193592" y="81513"/>
                    <a:pt x="183758" y="74586"/>
                  </a:cubicBezTo>
                  <a:cubicBezTo>
                    <a:pt x="175727" y="69074"/>
                    <a:pt x="166684" y="65195"/>
                    <a:pt x="157161" y="63171"/>
                  </a:cubicBezTo>
                  <a:cubicBezTo>
                    <a:pt x="150376" y="61719"/>
                    <a:pt x="143474" y="60901"/>
                    <a:pt x="136533" y="60707"/>
                  </a:cubicBezTo>
                  <a:cubicBezTo>
                    <a:pt x="127165" y="60668"/>
                    <a:pt x="117889" y="62380"/>
                    <a:pt x="109157" y="65766"/>
                  </a:cubicBezTo>
                  <a:cubicBezTo>
                    <a:pt x="100776" y="68866"/>
                    <a:pt x="93173" y="73730"/>
                    <a:pt x="86842" y="80034"/>
                  </a:cubicBezTo>
                  <a:cubicBezTo>
                    <a:pt x="68328" y="98765"/>
                    <a:pt x="58857" y="124605"/>
                    <a:pt x="60894" y="150859"/>
                  </a:cubicBezTo>
                  <a:lnTo>
                    <a:pt x="60894" y="488120"/>
                  </a:lnTo>
                  <a:cubicBezTo>
                    <a:pt x="61037" y="494593"/>
                    <a:pt x="61594" y="501052"/>
                    <a:pt x="62581" y="507447"/>
                  </a:cubicBezTo>
                  <a:cubicBezTo>
                    <a:pt x="63904" y="515801"/>
                    <a:pt x="66032" y="524012"/>
                    <a:pt x="68938" y="531964"/>
                  </a:cubicBezTo>
                  <a:cubicBezTo>
                    <a:pt x="71948" y="540525"/>
                    <a:pt x="76670" y="548385"/>
                    <a:pt x="82820" y="555053"/>
                  </a:cubicBezTo>
                  <a:cubicBezTo>
                    <a:pt x="97299" y="569387"/>
                    <a:pt x="117253" y="576754"/>
                    <a:pt x="137571" y="575289"/>
                  </a:cubicBezTo>
                  <a:cubicBezTo>
                    <a:pt x="168034" y="578441"/>
                    <a:pt x="196862" y="560877"/>
                    <a:pt x="208020" y="532353"/>
                  </a:cubicBezTo>
                  <a:cubicBezTo>
                    <a:pt x="210952" y="525011"/>
                    <a:pt x="213209" y="517409"/>
                    <a:pt x="214766" y="509652"/>
                  </a:cubicBezTo>
                  <a:cubicBezTo>
                    <a:pt x="216193" y="501078"/>
                    <a:pt x="216894" y="492400"/>
                    <a:pt x="216842" y="483709"/>
                  </a:cubicBezTo>
                  <a:cubicBezTo>
                    <a:pt x="216167" y="475667"/>
                    <a:pt x="218905" y="467715"/>
                    <a:pt x="224367" y="461787"/>
                  </a:cubicBezTo>
                  <a:cubicBezTo>
                    <a:pt x="229842" y="455795"/>
                    <a:pt x="237419" y="452175"/>
                    <a:pt x="245515" y="451670"/>
                  </a:cubicBezTo>
                  <a:cubicBezTo>
                    <a:pt x="261823" y="451229"/>
                    <a:pt x="275744" y="463357"/>
                    <a:pt x="277561" y="479558"/>
                  </a:cubicBezTo>
                  <a:lnTo>
                    <a:pt x="277561" y="492530"/>
                  </a:lnTo>
                  <a:cubicBezTo>
                    <a:pt x="277301" y="501909"/>
                    <a:pt x="276172" y="511248"/>
                    <a:pt x="274187" y="520419"/>
                  </a:cubicBezTo>
                  <a:cubicBezTo>
                    <a:pt x="270632" y="548502"/>
                    <a:pt x="258437" y="574796"/>
                    <a:pt x="239287" y="595654"/>
                  </a:cubicBezTo>
                  <a:cubicBezTo>
                    <a:pt x="212950" y="623076"/>
                    <a:pt x="176078" y="637825"/>
                    <a:pt x="138089" y="636125"/>
                  </a:cubicBezTo>
                  <a:close/>
                </a:path>
              </a:pathLst>
            </a:custGeom>
            <a:solidFill>
              <a:srgbClr val="231F20"/>
            </a:solidFill>
            <a:ln w="1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9" name="Freeform 618">
              <a:extLst>
                <a:ext uri="{FF2B5EF4-FFF2-40B4-BE49-F238E27FC236}">
                  <a16:creationId xmlns:a16="http://schemas.microsoft.com/office/drawing/2014/main" id="{09718843-F85E-114D-BDBA-679842F15BDD}"/>
                </a:ext>
              </a:extLst>
            </p:cNvPr>
            <p:cNvSpPr/>
            <p:nvPr/>
          </p:nvSpPr>
          <p:spPr>
            <a:xfrm>
              <a:off x="5055933" y="4205347"/>
              <a:ext cx="290826" cy="638849"/>
            </a:xfrm>
            <a:custGeom>
              <a:avLst/>
              <a:gdLst>
                <a:gd name="connsiteX0" fmla="*/ 290045 w 290826"/>
                <a:gd name="connsiteY0" fmla="*/ 605123 h 638849"/>
                <a:gd name="connsiteX1" fmla="*/ 285893 w 290826"/>
                <a:gd name="connsiteY1" fmla="*/ 626656 h 638849"/>
                <a:gd name="connsiteX2" fmla="*/ 268248 w 290826"/>
                <a:gd name="connsiteY2" fmla="*/ 638849 h 638849"/>
                <a:gd name="connsiteX3" fmla="*/ 263188 w 290826"/>
                <a:gd name="connsiteY3" fmla="*/ 638849 h 638849"/>
                <a:gd name="connsiteX4" fmla="*/ 245803 w 290826"/>
                <a:gd name="connsiteY4" fmla="*/ 632623 h 638849"/>
                <a:gd name="connsiteX5" fmla="*/ 236202 w 290826"/>
                <a:gd name="connsiteY5" fmla="*/ 617057 h 638849"/>
                <a:gd name="connsiteX6" fmla="*/ 213368 w 290826"/>
                <a:gd name="connsiteY6" fmla="*/ 507447 h 638849"/>
                <a:gd name="connsiteX7" fmla="*/ 76492 w 290826"/>
                <a:gd name="connsiteY7" fmla="*/ 507447 h 638849"/>
                <a:gd name="connsiteX8" fmla="*/ 54566 w 290826"/>
                <a:gd name="connsiteY8" fmla="*/ 617057 h 638849"/>
                <a:gd name="connsiteX9" fmla="*/ 44965 w 290826"/>
                <a:gd name="connsiteY9" fmla="*/ 632623 h 638849"/>
                <a:gd name="connsiteX10" fmla="*/ 26801 w 290826"/>
                <a:gd name="connsiteY10" fmla="*/ 638849 h 638849"/>
                <a:gd name="connsiteX11" fmla="*/ 21741 w 290826"/>
                <a:gd name="connsiteY11" fmla="*/ 638849 h 638849"/>
                <a:gd name="connsiteX12" fmla="*/ 723 w 290826"/>
                <a:gd name="connsiteY12" fmla="*/ 605123 h 638849"/>
                <a:gd name="connsiteX13" fmla="*/ 117490 w 290826"/>
                <a:gd name="connsiteY13" fmla="*/ 22960 h 638849"/>
                <a:gd name="connsiteX14" fmla="*/ 119176 w 290826"/>
                <a:gd name="connsiteY14" fmla="*/ 18809 h 638849"/>
                <a:gd name="connsiteX15" fmla="*/ 119176 w 290826"/>
                <a:gd name="connsiteY15" fmla="*/ 17122 h 638849"/>
                <a:gd name="connsiteX16" fmla="*/ 123458 w 290826"/>
                <a:gd name="connsiteY16" fmla="*/ 11156 h 638849"/>
                <a:gd name="connsiteX17" fmla="*/ 123458 w 290826"/>
                <a:gd name="connsiteY17" fmla="*/ 9469 h 638849"/>
                <a:gd name="connsiteX18" fmla="*/ 124236 w 290826"/>
                <a:gd name="connsiteY18" fmla="*/ 9469 h 638849"/>
                <a:gd name="connsiteX19" fmla="*/ 124236 w 290826"/>
                <a:gd name="connsiteY19" fmla="*/ 8431 h 638849"/>
                <a:gd name="connsiteX20" fmla="*/ 125144 w 290826"/>
                <a:gd name="connsiteY20" fmla="*/ 8431 h 638849"/>
                <a:gd name="connsiteX21" fmla="*/ 125144 w 290826"/>
                <a:gd name="connsiteY21" fmla="*/ 7523 h 638849"/>
                <a:gd name="connsiteX22" fmla="*/ 125923 w 290826"/>
                <a:gd name="connsiteY22" fmla="*/ 7523 h 638849"/>
                <a:gd name="connsiteX23" fmla="*/ 125923 w 290826"/>
                <a:gd name="connsiteY23" fmla="*/ 6745 h 638849"/>
                <a:gd name="connsiteX24" fmla="*/ 126831 w 290826"/>
                <a:gd name="connsiteY24" fmla="*/ 6745 h 638849"/>
                <a:gd name="connsiteX25" fmla="*/ 130204 w 290826"/>
                <a:gd name="connsiteY25" fmla="*/ 4151 h 638849"/>
                <a:gd name="connsiteX26" fmla="*/ 134356 w 290826"/>
                <a:gd name="connsiteY26" fmla="*/ 2464 h 638849"/>
                <a:gd name="connsiteX27" fmla="*/ 134356 w 290826"/>
                <a:gd name="connsiteY27" fmla="*/ 1686 h 638849"/>
                <a:gd name="connsiteX28" fmla="*/ 135264 w 290826"/>
                <a:gd name="connsiteY28" fmla="*/ 1686 h 638849"/>
                <a:gd name="connsiteX29" fmla="*/ 139027 w 290826"/>
                <a:gd name="connsiteY29" fmla="*/ 778 h 638849"/>
                <a:gd name="connsiteX30" fmla="*/ 142789 w 290826"/>
                <a:gd name="connsiteY30" fmla="*/ 0 h 638849"/>
                <a:gd name="connsiteX31" fmla="*/ 146162 w 290826"/>
                <a:gd name="connsiteY31" fmla="*/ 0 h 638849"/>
                <a:gd name="connsiteX32" fmla="*/ 149925 w 290826"/>
                <a:gd name="connsiteY32" fmla="*/ 778 h 638849"/>
                <a:gd name="connsiteX33" fmla="*/ 153817 w 290826"/>
                <a:gd name="connsiteY33" fmla="*/ 1686 h 638849"/>
                <a:gd name="connsiteX34" fmla="*/ 154596 w 290826"/>
                <a:gd name="connsiteY34" fmla="*/ 1686 h 638849"/>
                <a:gd name="connsiteX35" fmla="*/ 154596 w 290826"/>
                <a:gd name="connsiteY35" fmla="*/ 2464 h 638849"/>
                <a:gd name="connsiteX36" fmla="*/ 159655 w 290826"/>
                <a:gd name="connsiteY36" fmla="*/ 4151 h 638849"/>
                <a:gd name="connsiteX37" fmla="*/ 163029 w 290826"/>
                <a:gd name="connsiteY37" fmla="*/ 6745 h 638849"/>
                <a:gd name="connsiteX38" fmla="*/ 163937 w 290826"/>
                <a:gd name="connsiteY38" fmla="*/ 6745 h 638849"/>
                <a:gd name="connsiteX39" fmla="*/ 163937 w 290826"/>
                <a:gd name="connsiteY39" fmla="*/ 7523 h 638849"/>
                <a:gd name="connsiteX40" fmla="*/ 164715 w 290826"/>
                <a:gd name="connsiteY40" fmla="*/ 7523 h 638849"/>
                <a:gd name="connsiteX41" fmla="*/ 164715 w 290826"/>
                <a:gd name="connsiteY41" fmla="*/ 8431 h 638849"/>
                <a:gd name="connsiteX42" fmla="*/ 165624 w 290826"/>
                <a:gd name="connsiteY42" fmla="*/ 8431 h 638849"/>
                <a:gd name="connsiteX43" fmla="*/ 165624 w 290826"/>
                <a:gd name="connsiteY43" fmla="*/ 9210 h 638849"/>
                <a:gd name="connsiteX44" fmla="*/ 166402 w 290826"/>
                <a:gd name="connsiteY44" fmla="*/ 10896 h 638849"/>
                <a:gd name="connsiteX45" fmla="*/ 168478 w 290826"/>
                <a:gd name="connsiteY45" fmla="*/ 13879 h 638849"/>
                <a:gd name="connsiteX46" fmla="*/ 170683 w 290826"/>
                <a:gd name="connsiteY46" fmla="*/ 16863 h 638849"/>
                <a:gd name="connsiteX47" fmla="*/ 170683 w 290826"/>
                <a:gd name="connsiteY47" fmla="*/ 18549 h 638849"/>
                <a:gd name="connsiteX48" fmla="*/ 171462 w 290826"/>
                <a:gd name="connsiteY48" fmla="*/ 22700 h 638849"/>
                <a:gd name="connsiteX49" fmla="*/ 202470 w 290826"/>
                <a:gd name="connsiteY49" fmla="*/ 452707 h 638849"/>
                <a:gd name="connsiteX50" fmla="*/ 144346 w 290826"/>
                <a:gd name="connsiteY50" fmla="*/ 167333 h 638849"/>
                <a:gd name="connsiteX51" fmla="*/ 87909 w 290826"/>
                <a:gd name="connsiteY51" fmla="*/ 452707 h 638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90826" h="638849">
                  <a:moveTo>
                    <a:pt x="290045" y="605123"/>
                  </a:moveTo>
                  <a:cubicBezTo>
                    <a:pt x="291913" y="612556"/>
                    <a:pt x="290395" y="620443"/>
                    <a:pt x="285893" y="626656"/>
                  </a:cubicBezTo>
                  <a:cubicBezTo>
                    <a:pt x="281793" y="632830"/>
                    <a:pt x="275475" y="637202"/>
                    <a:pt x="268248" y="638849"/>
                  </a:cubicBezTo>
                  <a:lnTo>
                    <a:pt x="263188" y="638849"/>
                  </a:lnTo>
                  <a:cubicBezTo>
                    <a:pt x="256857" y="638797"/>
                    <a:pt x="250733" y="636605"/>
                    <a:pt x="245803" y="632623"/>
                  </a:cubicBezTo>
                  <a:cubicBezTo>
                    <a:pt x="240756" y="628835"/>
                    <a:pt x="237331" y="623270"/>
                    <a:pt x="236202" y="617057"/>
                  </a:cubicBezTo>
                  <a:lnTo>
                    <a:pt x="213368" y="507447"/>
                  </a:lnTo>
                  <a:lnTo>
                    <a:pt x="76492" y="507447"/>
                  </a:lnTo>
                  <a:lnTo>
                    <a:pt x="54566" y="617057"/>
                  </a:lnTo>
                  <a:cubicBezTo>
                    <a:pt x="53437" y="623270"/>
                    <a:pt x="50012" y="628835"/>
                    <a:pt x="44965" y="632623"/>
                  </a:cubicBezTo>
                  <a:cubicBezTo>
                    <a:pt x="39788" y="636696"/>
                    <a:pt x="33392" y="638888"/>
                    <a:pt x="26801" y="638849"/>
                  </a:cubicBezTo>
                  <a:lnTo>
                    <a:pt x="21741" y="638849"/>
                  </a:lnTo>
                  <a:cubicBezTo>
                    <a:pt x="6639" y="635321"/>
                    <a:pt x="-2754" y="620235"/>
                    <a:pt x="723" y="605123"/>
                  </a:cubicBezTo>
                  <a:lnTo>
                    <a:pt x="117490" y="22960"/>
                  </a:lnTo>
                  <a:cubicBezTo>
                    <a:pt x="117788" y="21481"/>
                    <a:pt x="118359" y="20080"/>
                    <a:pt x="119176" y="18809"/>
                  </a:cubicBezTo>
                  <a:lnTo>
                    <a:pt x="119176" y="17122"/>
                  </a:lnTo>
                  <a:cubicBezTo>
                    <a:pt x="119994" y="14762"/>
                    <a:pt x="121486" y="12686"/>
                    <a:pt x="123458" y="11156"/>
                  </a:cubicBezTo>
                  <a:lnTo>
                    <a:pt x="123458" y="9469"/>
                  </a:lnTo>
                  <a:lnTo>
                    <a:pt x="124236" y="9469"/>
                  </a:lnTo>
                  <a:lnTo>
                    <a:pt x="124236" y="8431"/>
                  </a:lnTo>
                  <a:lnTo>
                    <a:pt x="125144" y="8431"/>
                  </a:lnTo>
                  <a:lnTo>
                    <a:pt x="125144" y="7523"/>
                  </a:lnTo>
                  <a:lnTo>
                    <a:pt x="125923" y="7523"/>
                  </a:lnTo>
                  <a:lnTo>
                    <a:pt x="125923" y="6745"/>
                  </a:lnTo>
                  <a:lnTo>
                    <a:pt x="126831" y="6745"/>
                  </a:lnTo>
                  <a:cubicBezTo>
                    <a:pt x="127817" y="5720"/>
                    <a:pt x="128959" y="4851"/>
                    <a:pt x="130204" y="4151"/>
                  </a:cubicBezTo>
                  <a:lnTo>
                    <a:pt x="134356" y="2464"/>
                  </a:lnTo>
                  <a:lnTo>
                    <a:pt x="134356" y="1686"/>
                  </a:lnTo>
                  <a:lnTo>
                    <a:pt x="135264" y="1686"/>
                  </a:lnTo>
                  <a:cubicBezTo>
                    <a:pt x="136432" y="1090"/>
                    <a:pt x="137716" y="791"/>
                    <a:pt x="139027" y="778"/>
                  </a:cubicBezTo>
                  <a:cubicBezTo>
                    <a:pt x="140324" y="817"/>
                    <a:pt x="141609" y="545"/>
                    <a:pt x="142789" y="0"/>
                  </a:cubicBezTo>
                  <a:lnTo>
                    <a:pt x="146162" y="0"/>
                  </a:lnTo>
                  <a:cubicBezTo>
                    <a:pt x="147343" y="519"/>
                    <a:pt x="148628" y="778"/>
                    <a:pt x="149925" y="778"/>
                  </a:cubicBezTo>
                  <a:cubicBezTo>
                    <a:pt x="151274" y="804"/>
                    <a:pt x="152598" y="1116"/>
                    <a:pt x="153817" y="1686"/>
                  </a:cubicBezTo>
                  <a:lnTo>
                    <a:pt x="154596" y="1686"/>
                  </a:lnTo>
                  <a:lnTo>
                    <a:pt x="154596" y="2464"/>
                  </a:lnTo>
                  <a:lnTo>
                    <a:pt x="159655" y="4151"/>
                  </a:lnTo>
                  <a:cubicBezTo>
                    <a:pt x="160901" y="4851"/>
                    <a:pt x="162043" y="5720"/>
                    <a:pt x="163029" y="6745"/>
                  </a:cubicBezTo>
                  <a:lnTo>
                    <a:pt x="163937" y="6745"/>
                  </a:lnTo>
                  <a:lnTo>
                    <a:pt x="163937" y="7523"/>
                  </a:lnTo>
                  <a:lnTo>
                    <a:pt x="164715" y="7523"/>
                  </a:lnTo>
                  <a:lnTo>
                    <a:pt x="164715" y="8431"/>
                  </a:lnTo>
                  <a:lnTo>
                    <a:pt x="165624" y="8431"/>
                  </a:lnTo>
                  <a:lnTo>
                    <a:pt x="165624" y="9210"/>
                  </a:lnTo>
                  <a:lnTo>
                    <a:pt x="166402" y="10896"/>
                  </a:lnTo>
                  <a:cubicBezTo>
                    <a:pt x="166908" y="12012"/>
                    <a:pt x="167609" y="13010"/>
                    <a:pt x="168478" y="13879"/>
                  </a:cubicBezTo>
                  <a:cubicBezTo>
                    <a:pt x="169347" y="14762"/>
                    <a:pt x="170100" y="15773"/>
                    <a:pt x="170683" y="16863"/>
                  </a:cubicBezTo>
                  <a:lnTo>
                    <a:pt x="170683" y="18549"/>
                  </a:lnTo>
                  <a:cubicBezTo>
                    <a:pt x="171371" y="19821"/>
                    <a:pt x="171643" y="21273"/>
                    <a:pt x="171462" y="22700"/>
                  </a:cubicBezTo>
                  <a:close/>
                  <a:moveTo>
                    <a:pt x="202470" y="452707"/>
                  </a:moveTo>
                  <a:lnTo>
                    <a:pt x="144346" y="167333"/>
                  </a:lnTo>
                  <a:lnTo>
                    <a:pt x="87909" y="452707"/>
                  </a:lnTo>
                  <a:close/>
                </a:path>
              </a:pathLst>
            </a:custGeom>
            <a:solidFill>
              <a:srgbClr val="231F20"/>
            </a:solidFill>
            <a:ln w="1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0" name="Freeform 619">
              <a:extLst>
                <a:ext uri="{FF2B5EF4-FFF2-40B4-BE49-F238E27FC236}">
                  <a16:creationId xmlns:a16="http://schemas.microsoft.com/office/drawing/2014/main" id="{098888AC-360B-4546-95DE-5AAFC7DC9846}"/>
                </a:ext>
              </a:extLst>
            </p:cNvPr>
            <p:cNvSpPr/>
            <p:nvPr/>
          </p:nvSpPr>
          <p:spPr>
            <a:xfrm>
              <a:off x="5446128" y="4209368"/>
              <a:ext cx="305944" cy="627054"/>
            </a:xfrm>
            <a:custGeom>
              <a:avLst/>
              <a:gdLst>
                <a:gd name="connsiteX0" fmla="*/ 303213 w 305944"/>
                <a:gd name="connsiteY0" fmla="*/ 585666 h 627054"/>
                <a:gd name="connsiteX1" fmla="*/ 303991 w 305944"/>
                <a:gd name="connsiteY1" fmla="*/ 608756 h 627054"/>
                <a:gd name="connsiteX2" fmla="*/ 281676 w 305944"/>
                <a:gd name="connsiteY2" fmla="*/ 626526 h 627054"/>
                <a:gd name="connsiteX3" fmla="*/ 276227 w 305944"/>
                <a:gd name="connsiteY3" fmla="*/ 626526 h 627054"/>
                <a:gd name="connsiteX4" fmla="*/ 259750 w 305944"/>
                <a:gd name="connsiteY4" fmla="*/ 622246 h 627054"/>
                <a:gd name="connsiteX5" fmla="*/ 248333 w 305944"/>
                <a:gd name="connsiteY5" fmla="*/ 609274 h 627054"/>
                <a:gd name="connsiteX6" fmla="*/ 147265 w 305944"/>
                <a:gd name="connsiteY6" fmla="*/ 377473 h 627054"/>
                <a:gd name="connsiteX7" fmla="*/ 59690 w 305944"/>
                <a:gd name="connsiteY7" fmla="*/ 377473 h 627054"/>
                <a:gd name="connsiteX8" fmla="*/ 59690 w 305944"/>
                <a:gd name="connsiteY8" fmla="*/ 597989 h 627054"/>
                <a:gd name="connsiteX9" fmla="*/ 50738 w 305944"/>
                <a:gd name="connsiteY9" fmla="*/ 619003 h 627054"/>
                <a:gd name="connsiteX10" fmla="*/ 29590 w 305944"/>
                <a:gd name="connsiteY10" fmla="*/ 627045 h 627054"/>
                <a:gd name="connsiteX11" fmla="*/ 8961 w 305944"/>
                <a:gd name="connsiteY11" fmla="*/ 618614 h 627054"/>
                <a:gd name="connsiteX12" fmla="*/ 9 w 305944"/>
                <a:gd name="connsiteY12" fmla="*/ 597600 h 627054"/>
                <a:gd name="connsiteX13" fmla="*/ 9 w 305944"/>
                <a:gd name="connsiteY13" fmla="*/ 30354 h 627054"/>
                <a:gd name="connsiteX14" fmla="*/ 8961 w 305944"/>
                <a:gd name="connsiteY14" fmla="*/ 8951 h 627054"/>
                <a:gd name="connsiteX15" fmla="*/ 29590 w 305944"/>
                <a:gd name="connsiteY15" fmla="*/ 0 h 627054"/>
                <a:gd name="connsiteX16" fmla="*/ 155179 w 305944"/>
                <a:gd name="connsiteY16" fmla="*/ 0 h 627054"/>
                <a:gd name="connsiteX17" fmla="*/ 207075 w 305944"/>
                <a:gd name="connsiteY17" fmla="*/ 16474 h 627054"/>
                <a:gd name="connsiteX18" fmla="*/ 251317 w 305944"/>
                <a:gd name="connsiteY18" fmla="*/ 62394 h 627054"/>
                <a:gd name="connsiteX19" fmla="*/ 277265 w 305944"/>
                <a:gd name="connsiteY19" fmla="*/ 122192 h 627054"/>
                <a:gd name="connsiteX20" fmla="*/ 286606 w 305944"/>
                <a:gd name="connsiteY20" fmla="*/ 188737 h 627054"/>
                <a:gd name="connsiteX21" fmla="*/ 277265 w 305944"/>
                <a:gd name="connsiteY21" fmla="*/ 256189 h 627054"/>
                <a:gd name="connsiteX22" fmla="*/ 251317 w 305944"/>
                <a:gd name="connsiteY22" fmla="*/ 315988 h 627054"/>
                <a:gd name="connsiteX23" fmla="*/ 205778 w 305944"/>
                <a:gd name="connsiteY23" fmla="*/ 362296 h 627054"/>
                <a:gd name="connsiteX24" fmla="*/ 59690 w 305944"/>
                <a:gd name="connsiteY24" fmla="*/ 318582 h 627054"/>
                <a:gd name="connsiteX25" fmla="*/ 154920 w 305944"/>
                <a:gd name="connsiteY25" fmla="*/ 318582 h 627054"/>
                <a:gd name="connsiteX26" fmla="*/ 178013 w 305944"/>
                <a:gd name="connsiteY26" fmla="*/ 309242 h 627054"/>
                <a:gd name="connsiteX27" fmla="*/ 200329 w 305944"/>
                <a:gd name="connsiteY27" fmla="*/ 283948 h 627054"/>
                <a:gd name="connsiteX28" fmla="*/ 220179 w 305944"/>
                <a:gd name="connsiteY28" fmla="*/ 239715 h 627054"/>
                <a:gd name="connsiteX29" fmla="*/ 227315 w 305944"/>
                <a:gd name="connsiteY29" fmla="*/ 188737 h 627054"/>
                <a:gd name="connsiteX30" fmla="*/ 220179 w 305944"/>
                <a:gd name="connsiteY30" fmla="*/ 138666 h 627054"/>
                <a:gd name="connsiteX31" fmla="*/ 200329 w 305944"/>
                <a:gd name="connsiteY31" fmla="*/ 94433 h 627054"/>
                <a:gd name="connsiteX32" fmla="*/ 178013 w 305944"/>
                <a:gd name="connsiteY32" fmla="*/ 68490 h 627054"/>
                <a:gd name="connsiteX33" fmla="*/ 154920 w 305944"/>
                <a:gd name="connsiteY33" fmla="*/ 59669 h 627054"/>
                <a:gd name="connsiteX34" fmla="*/ 59690 w 305944"/>
                <a:gd name="connsiteY34" fmla="*/ 59669 h 627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05944" h="627054">
                  <a:moveTo>
                    <a:pt x="303213" y="585666"/>
                  </a:moveTo>
                  <a:cubicBezTo>
                    <a:pt x="306560" y="592943"/>
                    <a:pt x="306846" y="601271"/>
                    <a:pt x="303991" y="608756"/>
                  </a:cubicBezTo>
                  <a:cubicBezTo>
                    <a:pt x="299567" y="617693"/>
                    <a:pt x="291381" y="624205"/>
                    <a:pt x="281676" y="626526"/>
                  </a:cubicBezTo>
                  <a:lnTo>
                    <a:pt x="276227" y="626526"/>
                  </a:lnTo>
                  <a:cubicBezTo>
                    <a:pt x="270440" y="626643"/>
                    <a:pt x="264745" y="625152"/>
                    <a:pt x="259750" y="622246"/>
                  </a:cubicBezTo>
                  <a:cubicBezTo>
                    <a:pt x="254703" y="619198"/>
                    <a:pt x="250720" y="614670"/>
                    <a:pt x="248333" y="609274"/>
                  </a:cubicBezTo>
                  <a:lnTo>
                    <a:pt x="147265" y="377473"/>
                  </a:lnTo>
                  <a:lnTo>
                    <a:pt x="59690" y="377473"/>
                  </a:lnTo>
                  <a:lnTo>
                    <a:pt x="59690" y="597989"/>
                  </a:lnTo>
                  <a:cubicBezTo>
                    <a:pt x="59898" y="605967"/>
                    <a:pt x="56628" y="613633"/>
                    <a:pt x="50738" y="619003"/>
                  </a:cubicBezTo>
                  <a:cubicBezTo>
                    <a:pt x="45016" y="624360"/>
                    <a:pt x="37427" y="627240"/>
                    <a:pt x="29590" y="627045"/>
                  </a:cubicBezTo>
                  <a:cubicBezTo>
                    <a:pt x="21857" y="627097"/>
                    <a:pt x="14436" y="624062"/>
                    <a:pt x="8961" y="618614"/>
                  </a:cubicBezTo>
                  <a:cubicBezTo>
                    <a:pt x="3071" y="613244"/>
                    <a:pt x="-198" y="605578"/>
                    <a:pt x="9" y="597600"/>
                  </a:cubicBezTo>
                  <a:lnTo>
                    <a:pt x="9" y="30354"/>
                  </a:lnTo>
                  <a:cubicBezTo>
                    <a:pt x="-146" y="22286"/>
                    <a:pt x="3110" y="14516"/>
                    <a:pt x="8961" y="8951"/>
                  </a:cubicBezTo>
                  <a:cubicBezTo>
                    <a:pt x="14281" y="3204"/>
                    <a:pt x="21767" y="-39"/>
                    <a:pt x="29590" y="0"/>
                  </a:cubicBezTo>
                  <a:lnTo>
                    <a:pt x="155179" y="0"/>
                  </a:lnTo>
                  <a:cubicBezTo>
                    <a:pt x="173732" y="208"/>
                    <a:pt x="191805" y="5941"/>
                    <a:pt x="207075" y="16474"/>
                  </a:cubicBezTo>
                  <a:cubicBezTo>
                    <a:pt x="224785" y="28616"/>
                    <a:pt x="239835" y="44246"/>
                    <a:pt x="251317" y="62394"/>
                  </a:cubicBezTo>
                  <a:cubicBezTo>
                    <a:pt x="262760" y="80995"/>
                    <a:pt x="271491" y="101126"/>
                    <a:pt x="277265" y="122192"/>
                  </a:cubicBezTo>
                  <a:cubicBezTo>
                    <a:pt x="283453" y="143829"/>
                    <a:pt x="286593" y="166231"/>
                    <a:pt x="286606" y="188737"/>
                  </a:cubicBezTo>
                  <a:cubicBezTo>
                    <a:pt x="286645" y="211541"/>
                    <a:pt x="283493" y="234254"/>
                    <a:pt x="277265" y="256189"/>
                  </a:cubicBezTo>
                  <a:cubicBezTo>
                    <a:pt x="271517" y="277254"/>
                    <a:pt x="262786" y="297399"/>
                    <a:pt x="251317" y="315988"/>
                  </a:cubicBezTo>
                  <a:cubicBezTo>
                    <a:pt x="239939" y="334757"/>
                    <a:pt x="224357" y="350608"/>
                    <a:pt x="205778" y="362296"/>
                  </a:cubicBezTo>
                  <a:close/>
                  <a:moveTo>
                    <a:pt x="59690" y="318582"/>
                  </a:moveTo>
                  <a:lnTo>
                    <a:pt x="154920" y="318582"/>
                  </a:lnTo>
                  <a:cubicBezTo>
                    <a:pt x="163431" y="318076"/>
                    <a:pt x="171552" y="314807"/>
                    <a:pt x="178013" y="309242"/>
                  </a:cubicBezTo>
                  <a:cubicBezTo>
                    <a:pt x="186952" y="302264"/>
                    <a:pt x="194516" y="293689"/>
                    <a:pt x="200329" y="283948"/>
                  </a:cubicBezTo>
                  <a:cubicBezTo>
                    <a:pt x="209125" y="270276"/>
                    <a:pt x="215820" y="255371"/>
                    <a:pt x="220179" y="239715"/>
                  </a:cubicBezTo>
                  <a:cubicBezTo>
                    <a:pt x="224966" y="223150"/>
                    <a:pt x="227367" y="205976"/>
                    <a:pt x="227315" y="188737"/>
                  </a:cubicBezTo>
                  <a:cubicBezTo>
                    <a:pt x="227315" y="171796"/>
                    <a:pt x="224914" y="154933"/>
                    <a:pt x="220179" y="138666"/>
                  </a:cubicBezTo>
                  <a:cubicBezTo>
                    <a:pt x="215794" y="123023"/>
                    <a:pt x="209099" y="108118"/>
                    <a:pt x="200329" y="94433"/>
                  </a:cubicBezTo>
                  <a:cubicBezTo>
                    <a:pt x="194763" y="84341"/>
                    <a:pt x="187160" y="75508"/>
                    <a:pt x="178013" y="68490"/>
                  </a:cubicBezTo>
                  <a:cubicBezTo>
                    <a:pt x="171474" y="63120"/>
                    <a:pt x="163366" y="60020"/>
                    <a:pt x="154920" y="59669"/>
                  </a:cubicBezTo>
                  <a:lnTo>
                    <a:pt x="59690" y="59669"/>
                  </a:lnTo>
                  <a:close/>
                </a:path>
              </a:pathLst>
            </a:custGeom>
            <a:solidFill>
              <a:srgbClr val="231F20"/>
            </a:solidFill>
            <a:ln w="1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1" name="Freeform 620">
              <a:extLst>
                <a:ext uri="{FF2B5EF4-FFF2-40B4-BE49-F238E27FC236}">
                  <a16:creationId xmlns:a16="http://schemas.microsoft.com/office/drawing/2014/main" id="{019FE8C1-B52B-564B-BE5A-6A28A8055A2D}"/>
                </a:ext>
              </a:extLst>
            </p:cNvPr>
            <p:cNvSpPr/>
            <p:nvPr/>
          </p:nvSpPr>
          <p:spPr>
            <a:xfrm>
              <a:off x="5857933" y="4209363"/>
              <a:ext cx="284012" cy="627054"/>
            </a:xfrm>
            <a:custGeom>
              <a:avLst/>
              <a:gdLst>
                <a:gd name="connsiteX0" fmla="*/ 275180 w 284012"/>
                <a:gd name="connsiteY0" fmla="*/ 575942 h 627054"/>
                <a:gd name="connsiteX1" fmla="*/ 284003 w 284012"/>
                <a:gd name="connsiteY1" fmla="*/ 597475 h 627054"/>
                <a:gd name="connsiteX2" fmla="*/ 275180 w 284012"/>
                <a:gd name="connsiteY2" fmla="*/ 618100 h 627054"/>
                <a:gd name="connsiteX3" fmla="*/ 253514 w 284012"/>
                <a:gd name="connsiteY3" fmla="*/ 627050 h 627054"/>
                <a:gd name="connsiteX4" fmla="*/ 30360 w 284012"/>
                <a:gd name="connsiteY4" fmla="*/ 627050 h 627054"/>
                <a:gd name="connsiteX5" fmla="*/ 8952 w 284012"/>
                <a:gd name="connsiteY5" fmla="*/ 618230 h 627054"/>
                <a:gd name="connsiteX6" fmla="*/ 0 w 284012"/>
                <a:gd name="connsiteY6" fmla="*/ 597605 h 627054"/>
                <a:gd name="connsiteX7" fmla="*/ 0 w 284012"/>
                <a:gd name="connsiteY7" fmla="*/ 29580 h 627054"/>
                <a:gd name="connsiteX8" fmla="*/ 8952 w 284012"/>
                <a:gd name="connsiteY8" fmla="*/ 8956 h 627054"/>
                <a:gd name="connsiteX9" fmla="*/ 30360 w 284012"/>
                <a:gd name="connsiteY9" fmla="*/ 5 h 627054"/>
                <a:gd name="connsiteX10" fmla="*/ 253514 w 284012"/>
                <a:gd name="connsiteY10" fmla="*/ 5 h 627054"/>
                <a:gd name="connsiteX11" fmla="*/ 274921 w 284012"/>
                <a:gd name="connsiteY11" fmla="*/ 8956 h 627054"/>
                <a:gd name="connsiteX12" fmla="*/ 283743 w 284012"/>
                <a:gd name="connsiteY12" fmla="*/ 29580 h 627054"/>
                <a:gd name="connsiteX13" fmla="*/ 274921 w 284012"/>
                <a:gd name="connsiteY13" fmla="*/ 50983 h 627054"/>
                <a:gd name="connsiteX14" fmla="*/ 253514 w 284012"/>
                <a:gd name="connsiteY14" fmla="*/ 59934 h 627054"/>
                <a:gd name="connsiteX15" fmla="*/ 59940 w 284012"/>
                <a:gd name="connsiteY15" fmla="*/ 59934 h 627054"/>
                <a:gd name="connsiteX16" fmla="*/ 59940 w 284012"/>
                <a:gd name="connsiteY16" fmla="*/ 318587 h 627054"/>
                <a:gd name="connsiteX17" fmla="*/ 205639 w 284012"/>
                <a:gd name="connsiteY17" fmla="*/ 318587 h 627054"/>
                <a:gd name="connsiteX18" fmla="*/ 226787 w 284012"/>
                <a:gd name="connsiteY18" fmla="*/ 327407 h 627054"/>
                <a:gd name="connsiteX19" fmla="*/ 235220 w 284012"/>
                <a:gd name="connsiteY19" fmla="*/ 348811 h 627054"/>
                <a:gd name="connsiteX20" fmla="*/ 226787 w 284012"/>
                <a:gd name="connsiteY20" fmla="*/ 369565 h 627054"/>
                <a:gd name="connsiteX21" fmla="*/ 205639 w 284012"/>
                <a:gd name="connsiteY21" fmla="*/ 378386 h 627054"/>
                <a:gd name="connsiteX22" fmla="*/ 59940 w 284012"/>
                <a:gd name="connsiteY22" fmla="*/ 378386 h 627054"/>
                <a:gd name="connsiteX23" fmla="*/ 59940 w 284012"/>
                <a:gd name="connsiteY23" fmla="*/ 567122 h 627054"/>
                <a:gd name="connsiteX24" fmla="*/ 253514 w 284012"/>
                <a:gd name="connsiteY24" fmla="*/ 567122 h 627054"/>
                <a:gd name="connsiteX25" fmla="*/ 275180 w 284012"/>
                <a:gd name="connsiteY25" fmla="*/ 575942 h 627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4012" h="627054">
                  <a:moveTo>
                    <a:pt x="275180" y="575942"/>
                  </a:moveTo>
                  <a:cubicBezTo>
                    <a:pt x="281005" y="581572"/>
                    <a:pt x="284210" y="589381"/>
                    <a:pt x="284003" y="597475"/>
                  </a:cubicBezTo>
                  <a:cubicBezTo>
                    <a:pt x="284041" y="605271"/>
                    <a:pt x="280850" y="612743"/>
                    <a:pt x="275180" y="618100"/>
                  </a:cubicBezTo>
                  <a:cubicBezTo>
                    <a:pt x="269511" y="623950"/>
                    <a:pt x="261661" y="627193"/>
                    <a:pt x="253514" y="627050"/>
                  </a:cubicBezTo>
                  <a:lnTo>
                    <a:pt x="30360" y="627050"/>
                  </a:lnTo>
                  <a:cubicBezTo>
                    <a:pt x="22316" y="627180"/>
                    <a:pt x="14570" y="623989"/>
                    <a:pt x="8952" y="618230"/>
                  </a:cubicBezTo>
                  <a:cubicBezTo>
                    <a:pt x="3244" y="612885"/>
                    <a:pt x="0" y="605427"/>
                    <a:pt x="0" y="597605"/>
                  </a:cubicBezTo>
                  <a:lnTo>
                    <a:pt x="0" y="29580"/>
                  </a:lnTo>
                  <a:cubicBezTo>
                    <a:pt x="-38" y="21759"/>
                    <a:pt x="3205" y="14274"/>
                    <a:pt x="8952" y="8956"/>
                  </a:cubicBezTo>
                  <a:cubicBezTo>
                    <a:pt x="14519" y="3106"/>
                    <a:pt x="22290" y="-150"/>
                    <a:pt x="30360" y="5"/>
                  </a:cubicBezTo>
                  <a:lnTo>
                    <a:pt x="253514" y="5"/>
                  </a:lnTo>
                  <a:cubicBezTo>
                    <a:pt x="261584" y="-111"/>
                    <a:pt x="269342" y="3131"/>
                    <a:pt x="274921" y="8956"/>
                  </a:cubicBezTo>
                  <a:cubicBezTo>
                    <a:pt x="280629" y="14287"/>
                    <a:pt x="283834" y="21772"/>
                    <a:pt x="283743" y="29580"/>
                  </a:cubicBezTo>
                  <a:cubicBezTo>
                    <a:pt x="283938" y="37636"/>
                    <a:pt x="280746" y="45406"/>
                    <a:pt x="274921" y="50983"/>
                  </a:cubicBezTo>
                  <a:cubicBezTo>
                    <a:pt x="269342" y="56808"/>
                    <a:pt x="261584" y="60051"/>
                    <a:pt x="253514" y="59934"/>
                  </a:cubicBezTo>
                  <a:lnTo>
                    <a:pt x="59940" y="59934"/>
                  </a:lnTo>
                  <a:lnTo>
                    <a:pt x="59940" y="318587"/>
                  </a:lnTo>
                  <a:lnTo>
                    <a:pt x="205639" y="318587"/>
                  </a:lnTo>
                  <a:cubicBezTo>
                    <a:pt x="213631" y="318366"/>
                    <a:pt x="221325" y="321570"/>
                    <a:pt x="226787" y="327407"/>
                  </a:cubicBezTo>
                  <a:cubicBezTo>
                    <a:pt x="232353" y="333128"/>
                    <a:pt x="235389" y="340833"/>
                    <a:pt x="235220" y="348811"/>
                  </a:cubicBezTo>
                  <a:cubicBezTo>
                    <a:pt x="235259" y="356567"/>
                    <a:pt x="232223" y="364026"/>
                    <a:pt x="226787" y="369565"/>
                  </a:cubicBezTo>
                  <a:cubicBezTo>
                    <a:pt x="221286" y="375337"/>
                    <a:pt x="213618" y="378541"/>
                    <a:pt x="205639" y="378386"/>
                  </a:cubicBezTo>
                  <a:lnTo>
                    <a:pt x="59940" y="378386"/>
                  </a:lnTo>
                  <a:lnTo>
                    <a:pt x="59940" y="567122"/>
                  </a:lnTo>
                  <a:lnTo>
                    <a:pt x="253514" y="567122"/>
                  </a:lnTo>
                  <a:cubicBezTo>
                    <a:pt x="261661" y="566875"/>
                    <a:pt x="269524" y="570079"/>
                    <a:pt x="275180" y="575942"/>
                  </a:cubicBezTo>
                  <a:close/>
                </a:path>
              </a:pathLst>
            </a:custGeom>
            <a:solidFill>
              <a:srgbClr val="231F20"/>
            </a:solidFill>
            <a:ln w="1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2" name="Freeform 621">
              <a:extLst>
                <a:ext uri="{FF2B5EF4-FFF2-40B4-BE49-F238E27FC236}">
                  <a16:creationId xmlns:a16="http://schemas.microsoft.com/office/drawing/2014/main" id="{E40779BC-5528-3544-82A7-C9B647769791}"/>
                </a:ext>
              </a:extLst>
            </p:cNvPr>
            <p:cNvSpPr/>
            <p:nvPr/>
          </p:nvSpPr>
          <p:spPr>
            <a:xfrm>
              <a:off x="4223314" y="4939918"/>
              <a:ext cx="170757" cy="375556"/>
            </a:xfrm>
            <a:custGeom>
              <a:avLst/>
              <a:gdLst>
                <a:gd name="connsiteX0" fmla="*/ 149610 w 170757"/>
                <a:gd name="connsiteY0" fmla="*/ 37237 h 375556"/>
                <a:gd name="connsiteX1" fmla="*/ 165308 w 170757"/>
                <a:gd name="connsiteY1" fmla="*/ 73038 h 375556"/>
                <a:gd name="connsiteX2" fmla="*/ 165308 w 170757"/>
                <a:gd name="connsiteY2" fmla="*/ 153073 h 375556"/>
                <a:gd name="connsiteX3" fmla="*/ 149610 w 170757"/>
                <a:gd name="connsiteY3" fmla="*/ 188875 h 375556"/>
                <a:gd name="connsiteX4" fmla="*/ 123662 w 170757"/>
                <a:gd name="connsiteY4" fmla="*/ 215985 h 375556"/>
                <a:gd name="connsiteX5" fmla="*/ 92654 w 170757"/>
                <a:gd name="connsiteY5" fmla="*/ 225584 h 375556"/>
                <a:gd name="connsiteX6" fmla="*/ 35698 w 170757"/>
                <a:gd name="connsiteY6" fmla="*/ 225584 h 375556"/>
                <a:gd name="connsiteX7" fmla="*/ 35698 w 170757"/>
                <a:gd name="connsiteY7" fmla="*/ 357505 h 375556"/>
                <a:gd name="connsiteX8" fmla="*/ 30638 w 170757"/>
                <a:gd name="connsiteY8" fmla="*/ 370476 h 375556"/>
                <a:gd name="connsiteX9" fmla="*/ 17664 w 170757"/>
                <a:gd name="connsiteY9" fmla="*/ 375535 h 375556"/>
                <a:gd name="connsiteX10" fmla="*/ 5338 w 170757"/>
                <a:gd name="connsiteY10" fmla="*/ 370476 h 375556"/>
                <a:gd name="connsiteX11" fmla="*/ 19 w 170757"/>
                <a:gd name="connsiteY11" fmla="*/ 357505 h 375556"/>
                <a:gd name="connsiteX12" fmla="*/ 19 w 170757"/>
                <a:gd name="connsiteY12" fmla="*/ 18688 h 375556"/>
                <a:gd name="connsiteX13" fmla="*/ 9101 w 170757"/>
                <a:gd name="connsiteY13" fmla="*/ 2992 h 375556"/>
                <a:gd name="connsiteX14" fmla="*/ 18182 w 170757"/>
                <a:gd name="connsiteY14" fmla="*/ 9 h 375556"/>
                <a:gd name="connsiteX15" fmla="*/ 92264 w 170757"/>
                <a:gd name="connsiteY15" fmla="*/ 9 h 375556"/>
                <a:gd name="connsiteX16" fmla="*/ 123272 w 170757"/>
                <a:gd name="connsiteY16" fmla="*/ 9867 h 375556"/>
                <a:gd name="connsiteX17" fmla="*/ 149610 w 170757"/>
                <a:gd name="connsiteY17" fmla="*/ 37237 h 375556"/>
                <a:gd name="connsiteX18" fmla="*/ 119510 w 170757"/>
                <a:gd name="connsiteY18" fmla="*/ 169677 h 375556"/>
                <a:gd name="connsiteX19" fmla="*/ 131057 w 170757"/>
                <a:gd name="connsiteY19" fmla="*/ 143733 h 375556"/>
                <a:gd name="connsiteX20" fmla="*/ 135079 w 170757"/>
                <a:gd name="connsiteY20" fmla="*/ 113380 h 375556"/>
                <a:gd name="connsiteX21" fmla="*/ 131057 w 170757"/>
                <a:gd name="connsiteY21" fmla="*/ 83416 h 375556"/>
                <a:gd name="connsiteX22" fmla="*/ 119510 w 170757"/>
                <a:gd name="connsiteY22" fmla="*/ 57473 h 375556"/>
                <a:gd name="connsiteX23" fmla="*/ 106536 w 170757"/>
                <a:gd name="connsiteY23" fmla="*/ 42036 h 375556"/>
                <a:gd name="connsiteX24" fmla="*/ 92654 w 170757"/>
                <a:gd name="connsiteY24" fmla="*/ 36848 h 375556"/>
                <a:gd name="connsiteX25" fmla="*/ 35698 w 170757"/>
                <a:gd name="connsiteY25" fmla="*/ 36848 h 375556"/>
                <a:gd name="connsiteX26" fmla="*/ 35698 w 170757"/>
                <a:gd name="connsiteY26" fmla="*/ 191339 h 375556"/>
                <a:gd name="connsiteX27" fmla="*/ 92654 w 170757"/>
                <a:gd name="connsiteY27" fmla="*/ 191339 h 375556"/>
                <a:gd name="connsiteX28" fmla="*/ 106536 w 170757"/>
                <a:gd name="connsiteY28" fmla="*/ 186150 h 375556"/>
                <a:gd name="connsiteX29" fmla="*/ 119250 w 170757"/>
                <a:gd name="connsiteY29" fmla="*/ 169677 h 375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0757" h="375556">
                  <a:moveTo>
                    <a:pt x="149610" y="37237"/>
                  </a:moveTo>
                  <a:cubicBezTo>
                    <a:pt x="156499" y="48380"/>
                    <a:pt x="161779" y="60430"/>
                    <a:pt x="165308" y="73038"/>
                  </a:cubicBezTo>
                  <a:cubicBezTo>
                    <a:pt x="172574" y="99228"/>
                    <a:pt x="172574" y="126883"/>
                    <a:pt x="165308" y="153073"/>
                  </a:cubicBezTo>
                  <a:cubicBezTo>
                    <a:pt x="161779" y="165681"/>
                    <a:pt x="156499" y="177732"/>
                    <a:pt x="149610" y="188875"/>
                  </a:cubicBezTo>
                  <a:cubicBezTo>
                    <a:pt x="142941" y="199615"/>
                    <a:pt x="134106" y="208850"/>
                    <a:pt x="123662" y="215985"/>
                  </a:cubicBezTo>
                  <a:cubicBezTo>
                    <a:pt x="114502" y="222185"/>
                    <a:pt x="103708" y="225532"/>
                    <a:pt x="92654" y="225584"/>
                  </a:cubicBezTo>
                  <a:lnTo>
                    <a:pt x="35698" y="225584"/>
                  </a:lnTo>
                  <a:lnTo>
                    <a:pt x="35698" y="357505"/>
                  </a:lnTo>
                  <a:cubicBezTo>
                    <a:pt x="35957" y="362356"/>
                    <a:pt x="34115" y="367078"/>
                    <a:pt x="30638" y="370476"/>
                  </a:cubicBezTo>
                  <a:cubicBezTo>
                    <a:pt x="27238" y="373940"/>
                    <a:pt x="22516" y="375782"/>
                    <a:pt x="17664" y="375535"/>
                  </a:cubicBezTo>
                  <a:cubicBezTo>
                    <a:pt x="13045" y="375561"/>
                    <a:pt x="8608" y="373745"/>
                    <a:pt x="5338" y="370476"/>
                  </a:cubicBezTo>
                  <a:cubicBezTo>
                    <a:pt x="1731" y="367155"/>
                    <a:pt x="-215" y="362408"/>
                    <a:pt x="19" y="357505"/>
                  </a:cubicBezTo>
                  <a:lnTo>
                    <a:pt x="19" y="18688"/>
                  </a:lnTo>
                  <a:cubicBezTo>
                    <a:pt x="-267" y="12137"/>
                    <a:pt x="3275" y="6014"/>
                    <a:pt x="9101" y="2992"/>
                  </a:cubicBezTo>
                  <a:cubicBezTo>
                    <a:pt x="11683" y="956"/>
                    <a:pt x="14900" y="-108"/>
                    <a:pt x="18182" y="9"/>
                  </a:cubicBezTo>
                  <a:lnTo>
                    <a:pt x="92264" y="9"/>
                  </a:lnTo>
                  <a:cubicBezTo>
                    <a:pt x="103357" y="99"/>
                    <a:pt x="114165" y="3537"/>
                    <a:pt x="123272" y="9867"/>
                  </a:cubicBezTo>
                  <a:cubicBezTo>
                    <a:pt x="133833" y="17092"/>
                    <a:pt x="142798" y="26406"/>
                    <a:pt x="149610" y="37237"/>
                  </a:cubicBezTo>
                  <a:close/>
                  <a:moveTo>
                    <a:pt x="119510" y="169677"/>
                  </a:moveTo>
                  <a:cubicBezTo>
                    <a:pt x="124648" y="161660"/>
                    <a:pt x="128540" y="152917"/>
                    <a:pt x="131057" y="143733"/>
                  </a:cubicBezTo>
                  <a:cubicBezTo>
                    <a:pt x="133704" y="133836"/>
                    <a:pt x="135053" y="123628"/>
                    <a:pt x="135079" y="113380"/>
                  </a:cubicBezTo>
                  <a:cubicBezTo>
                    <a:pt x="135040" y="103262"/>
                    <a:pt x="133678" y="93183"/>
                    <a:pt x="131057" y="83416"/>
                  </a:cubicBezTo>
                  <a:cubicBezTo>
                    <a:pt x="128540" y="74232"/>
                    <a:pt x="124648" y="65489"/>
                    <a:pt x="119510" y="57473"/>
                  </a:cubicBezTo>
                  <a:cubicBezTo>
                    <a:pt x="116176" y="51570"/>
                    <a:pt x="111777" y="46343"/>
                    <a:pt x="106536" y="42036"/>
                  </a:cubicBezTo>
                  <a:cubicBezTo>
                    <a:pt x="102553" y="38910"/>
                    <a:pt x="97713" y="37094"/>
                    <a:pt x="92654" y="36848"/>
                  </a:cubicBezTo>
                  <a:lnTo>
                    <a:pt x="35698" y="36848"/>
                  </a:lnTo>
                  <a:lnTo>
                    <a:pt x="35698" y="191339"/>
                  </a:lnTo>
                  <a:lnTo>
                    <a:pt x="92654" y="191339"/>
                  </a:lnTo>
                  <a:cubicBezTo>
                    <a:pt x="97713" y="191093"/>
                    <a:pt x="102553" y="189277"/>
                    <a:pt x="106536" y="186150"/>
                  </a:cubicBezTo>
                  <a:cubicBezTo>
                    <a:pt x="111777" y="181519"/>
                    <a:pt x="116098" y="175929"/>
                    <a:pt x="119250" y="169677"/>
                  </a:cubicBezTo>
                  <a:close/>
                </a:path>
              </a:pathLst>
            </a:custGeom>
            <a:solidFill>
              <a:srgbClr val="231F20"/>
            </a:solidFill>
            <a:ln w="1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3" name="Freeform 622">
              <a:extLst>
                <a:ext uri="{FF2B5EF4-FFF2-40B4-BE49-F238E27FC236}">
                  <a16:creationId xmlns:a16="http://schemas.microsoft.com/office/drawing/2014/main" id="{CE49F240-0AC4-B04B-A0E9-3B52B78371B1}"/>
                </a:ext>
              </a:extLst>
            </p:cNvPr>
            <p:cNvSpPr/>
            <p:nvPr/>
          </p:nvSpPr>
          <p:spPr>
            <a:xfrm>
              <a:off x="4446778" y="4941116"/>
              <a:ext cx="173064" cy="379006"/>
            </a:xfrm>
            <a:custGeom>
              <a:avLst/>
              <a:gdLst>
                <a:gd name="connsiteX0" fmla="*/ 172653 w 173064"/>
                <a:gd name="connsiteY0" fmla="*/ 358382 h 379006"/>
                <a:gd name="connsiteX1" fmla="*/ 170058 w 173064"/>
                <a:gd name="connsiteY1" fmla="*/ 371353 h 379006"/>
                <a:gd name="connsiteX2" fmla="*/ 159549 w 173064"/>
                <a:gd name="connsiteY2" fmla="*/ 378617 h 379006"/>
                <a:gd name="connsiteX3" fmla="*/ 156435 w 173064"/>
                <a:gd name="connsiteY3" fmla="*/ 378617 h 379006"/>
                <a:gd name="connsiteX4" fmla="*/ 146704 w 173064"/>
                <a:gd name="connsiteY4" fmla="*/ 375245 h 379006"/>
                <a:gd name="connsiteX5" fmla="*/ 140866 w 173064"/>
                <a:gd name="connsiteY5" fmla="*/ 365905 h 379006"/>
                <a:gd name="connsiteX6" fmla="*/ 127243 w 173064"/>
                <a:gd name="connsiteY6" fmla="*/ 300399 h 379006"/>
                <a:gd name="connsiteX7" fmla="*/ 45637 w 173064"/>
                <a:gd name="connsiteY7" fmla="*/ 300399 h 379006"/>
                <a:gd name="connsiteX8" fmla="*/ 32663 w 173064"/>
                <a:gd name="connsiteY8" fmla="*/ 365905 h 379006"/>
                <a:gd name="connsiteX9" fmla="*/ 26954 w 173064"/>
                <a:gd name="connsiteY9" fmla="*/ 375245 h 379006"/>
                <a:gd name="connsiteX10" fmla="*/ 16056 w 173064"/>
                <a:gd name="connsiteY10" fmla="*/ 379006 h 379006"/>
                <a:gd name="connsiteX11" fmla="*/ 13072 w 173064"/>
                <a:gd name="connsiteY11" fmla="*/ 379006 h 379006"/>
                <a:gd name="connsiteX12" fmla="*/ 2822 w 173064"/>
                <a:gd name="connsiteY12" fmla="*/ 371742 h 379006"/>
                <a:gd name="connsiteX13" fmla="*/ 487 w 173064"/>
                <a:gd name="connsiteY13" fmla="*/ 358771 h 379006"/>
                <a:gd name="connsiteX14" fmla="*/ 70547 w 173064"/>
                <a:gd name="connsiteY14" fmla="*/ 10744 h 379006"/>
                <a:gd name="connsiteX15" fmla="*/ 71455 w 173064"/>
                <a:gd name="connsiteY15" fmla="*/ 8279 h 379006"/>
                <a:gd name="connsiteX16" fmla="*/ 71455 w 173064"/>
                <a:gd name="connsiteY16" fmla="*/ 7241 h 379006"/>
                <a:gd name="connsiteX17" fmla="*/ 74050 w 173064"/>
                <a:gd name="connsiteY17" fmla="*/ 3739 h 379006"/>
                <a:gd name="connsiteX18" fmla="*/ 74050 w 173064"/>
                <a:gd name="connsiteY18" fmla="*/ 2701 h 379006"/>
                <a:gd name="connsiteX19" fmla="*/ 74050 w 173064"/>
                <a:gd name="connsiteY19" fmla="*/ 2701 h 379006"/>
                <a:gd name="connsiteX20" fmla="*/ 74050 w 173064"/>
                <a:gd name="connsiteY20" fmla="*/ 2701 h 379006"/>
                <a:gd name="connsiteX21" fmla="*/ 74050 w 173064"/>
                <a:gd name="connsiteY21" fmla="*/ 2701 h 379006"/>
                <a:gd name="connsiteX22" fmla="*/ 74050 w 173064"/>
                <a:gd name="connsiteY22" fmla="*/ 2701 h 379006"/>
                <a:gd name="connsiteX23" fmla="*/ 74050 w 173064"/>
                <a:gd name="connsiteY23" fmla="*/ 2701 h 379006"/>
                <a:gd name="connsiteX24" fmla="*/ 74050 w 173064"/>
                <a:gd name="connsiteY24" fmla="*/ 2701 h 379006"/>
                <a:gd name="connsiteX25" fmla="*/ 74050 w 173064"/>
                <a:gd name="connsiteY25" fmla="*/ 2701 h 379006"/>
                <a:gd name="connsiteX26" fmla="*/ 76126 w 173064"/>
                <a:gd name="connsiteY26" fmla="*/ 1145 h 379006"/>
                <a:gd name="connsiteX27" fmla="*/ 78591 w 173064"/>
                <a:gd name="connsiteY27" fmla="*/ 107 h 379006"/>
                <a:gd name="connsiteX28" fmla="*/ 78591 w 173064"/>
                <a:gd name="connsiteY28" fmla="*/ 107 h 379006"/>
                <a:gd name="connsiteX29" fmla="*/ 78591 w 173064"/>
                <a:gd name="connsiteY29" fmla="*/ 107 h 379006"/>
                <a:gd name="connsiteX30" fmla="*/ 80926 w 173064"/>
                <a:gd name="connsiteY30" fmla="*/ 107 h 379006"/>
                <a:gd name="connsiteX31" fmla="*/ 83132 w 173064"/>
                <a:gd name="connsiteY31" fmla="*/ 107 h 379006"/>
                <a:gd name="connsiteX32" fmla="*/ 85207 w 173064"/>
                <a:gd name="connsiteY32" fmla="*/ 107 h 379006"/>
                <a:gd name="connsiteX33" fmla="*/ 87413 w 173064"/>
                <a:gd name="connsiteY33" fmla="*/ 107 h 379006"/>
                <a:gd name="connsiteX34" fmla="*/ 89748 w 173064"/>
                <a:gd name="connsiteY34" fmla="*/ 107 h 379006"/>
                <a:gd name="connsiteX35" fmla="*/ 89748 w 173064"/>
                <a:gd name="connsiteY35" fmla="*/ 107 h 379006"/>
                <a:gd name="connsiteX36" fmla="*/ 89748 w 173064"/>
                <a:gd name="connsiteY36" fmla="*/ 107 h 379006"/>
                <a:gd name="connsiteX37" fmla="*/ 92862 w 173064"/>
                <a:gd name="connsiteY37" fmla="*/ 1145 h 379006"/>
                <a:gd name="connsiteX38" fmla="*/ 94808 w 173064"/>
                <a:gd name="connsiteY38" fmla="*/ 2701 h 379006"/>
                <a:gd name="connsiteX39" fmla="*/ 94808 w 173064"/>
                <a:gd name="connsiteY39" fmla="*/ 2701 h 379006"/>
                <a:gd name="connsiteX40" fmla="*/ 94808 w 173064"/>
                <a:gd name="connsiteY40" fmla="*/ 2701 h 379006"/>
                <a:gd name="connsiteX41" fmla="*/ 94808 w 173064"/>
                <a:gd name="connsiteY41" fmla="*/ 2701 h 379006"/>
                <a:gd name="connsiteX42" fmla="*/ 94808 w 173064"/>
                <a:gd name="connsiteY42" fmla="*/ 2701 h 379006"/>
                <a:gd name="connsiteX43" fmla="*/ 94808 w 173064"/>
                <a:gd name="connsiteY43" fmla="*/ 2701 h 379006"/>
                <a:gd name="connsiteX44" fmla="*/ 94808 w 173064"/>
                <a:gd name="connsiteY44" fmla="*/ 2701 h 379006"/>
                <a:gd name="connsiteX45" fmla="*/ 94808 w 173064"/>
                <a:gd name="connsiteY45" fmla="*/ 3739 h 379006"/>
                <a:gd name="connsiteX46" fmla="*/ 95976 w 173064"/>
                <a:gd name="connsiteY46" fmla="*/ 5555 h 379006"/>
                <a:gd name="connsiteX47" fmla="*/ 97273 w 173064"/>
                <a:gd name="connsiteY47" fmla="*/ 7241 h 379006"/>
                <a:gd name="connsiteX48" fmla="*/ 97273 w 173064"/>
                <a:gd name="connsiteY48" fmla="*/ 8279 h 379006"/>
                <a:gd name="connsiteX49" fmla="*/ 97273 w 173064"/>
                <a:gd name="connsiteY49" fmla="*/ 10744 h 379006"/>
                <a:gd name="connsiteX50" fmla="*/ 120756 w 173064"/>
                <a:gd name="connsiteY50" fmla="*/ 267581 h 379006"/>
                <a:gd name="connsiteX51" fmla="*/ 85986 w 173064"/>
                <a:gd name="connsiteY51" fmla="*/ 97394 h 379006"/>
                <a:gd name="connsiteX52" fmla="*/ 52253 w 173064"/>
                <a:gd name="connsiteY52" fmla="*/ 267581 h 379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3064" h="379006">
                  <a:moveTo>
                    <a:pt x="172653" y="358382"/>
                  </a:moveTo>
                  <a:cubicBezTo>
                    <a:pt x="173691" y="362883"/>
                    <a:pt x="172743" y="367604"/>
                    <a:pt x="170058" y="371353"/>
                  </a:cubicBezTo>
                  <a:cubicBezTo>
                    <a:pt x="167554" y="374972"/>
                    <a:pt x="163817" y="377554"/>
                    <a:pt x="159549" y="378617"/>
                  </a:cubicBezTo>
                  <a:lnTo>
                    <a:pt x="156435" y="378617"/>
                  </a:lnTo>
                  <a:cubicBezTo>
                    <a:pt x="152919" y="378565"/>
                    <a:pt x="149494" y="377385"/>
                    <a:pt x="146704" y="375245"/>
                  </a:cubicBezTo>
                  <a:cubicBezTo>
                    <a:pt x="143604" y="373013"/>
                    <a:pt x="141515" y="369667"/>
                    <a:pt x="140866" y="365905"/>
                  </a:cubicBezTo>
                  <a:lnTo>
                    <a:pt x="127243" y="300399"/>
                  </a:lnTo>
                  <a:lnTo>
                    <a:pt x="45637" y="300399"/>
                  </a:lnTo>
                  <a:lnTo>
                    <a:pt x="32663" y="365905"/>
                  </a:lnTo>
                  <a:cubicBezTo>
                    <a:pt x="32014" y="369628"/>
                    <a:pt x="29977" y="372962"/>
                    <a:pt x="26954" y="375245"/>
                  </a:cubicBezTo>
                  <a:cubicBezTo>
                    <a:pt x="23840" y="377683"/>
                    <a:pt x="20013" y="379006"/>
                    <a:pt x="16056" y="379006"/>
                  </a:cubicBezTo>
                  <a:lnTo>
                    <a:pt x="13072" y="379006"/>
                  </a:lnTo>
                  <a:cubicBezTo>
                    <a:pt x="8829" y="378046"/>
                    <a:pt x="5132" y="375426"/>
                    <a:pt x="2822" y="371742"/>
                  </a:cubicBezTo>
                  <a:cubicBezTo>
                    <a:pt x="214" y="367954"/>
                    <a:pt x="-642" y="363233"/>
                    <a:pt x="487" y="358771"/>
                  </a:cubicBezTo>
                  <a:lnTo>
                    <a:pt x="70547" y="10744"/>
                  </a:lnTo>
                  <a:cubicBezTo>
                    <a:pt x="70690" y="9875"/>
                    <a:pt x="71001" y="9032"/>
                    <a:pt x="71455" y="8279"/>
                  </a:cubicBezTo>
                  <a:lnTo>
                    <a:pt x="71455" y="7241"/>
                  </a:lnTo>
                  <a:cubicBezTo>
                    <a:pt x="71974" y="5854"/>
                    <a:pt x="72869" y="4634"/>
                    <a:pt x="74050" y="3739"/>
                  </a:cubicBezTo>
                  <a:lnTo>
                    <a:pt x="74050" y="2701"/>
                  </a:lnTo>
                  <a:lnTo>
                    <a:pt x="74050" y="2701"/>
                  </a:lnTo>
                  <a:lnTo>
                    <a:pt x="74050" y="2701"/>
                  </a:lnTo>
                  <a:lnTo>
                    <a:pt x="74050" y="2701"/>
                  </a:lnTo>
                  <a:lnTo>
                    <a:pt x="74050" y="2701"/>
                  </a:lnTo>
                  <a:lnTo>
                    <a:pt x="74050" y="2701"/>
                  </a:lnTo>
                  <a:lnTo>
                    <a:pt x="74050" y="2701"/>
                  </a:lnTo>
                  <a:lnTo>
                    <a:pt x="74050" y="2701"/>
                  </a:lnTo>
                  <a:cubicBezTo>
                    <a:pt x="74673" y="2092"/>
                    <a:pt x="75360" y="1573"/>
                    <a:pt x="76126" y="1145"/>
                  </a:cubicBezTo>
                  <a:lnTo>
                    <a:pt x="78591" y="107"/>
                  </a:lnTo>
                  <a:lnTo>
                    <a:pt x="78591" y="107"/>
                  </a:lnTo>
                  <a:lnTo>
                    <a:pt x="78591" y="107"/>
                  </a:lnTo>
                  <a:cubicBezTo>
                    <a:pt x="79356" y="-36"/>
                    <a:pt x="80161" y="-36"/>
                    <a:pt x="80926" y="107"/>
                  </a:cubicBezTo>
                  <a:cubicBezTo>
                    <a:pt x="81652" y="237"/>
                    <a:pt x="82405" y="237"/>
                    <a:pt x="83132" y="107"/>
                  </a:cubicBezTo>
                  <a:lnTo>
                    <a:pt x="85207" y="107"/>
                  </a:lnTo>
                  <a:cubicBezTo>
                    <a:pt x="85934" y="237"/>
                    <a:pt x="86686" y="237"/>
                    <a:pt x="87413" y="107"/>
                  </a:cubicBezTo>
                  <a:cubicBezTo>
                    <a:pt x="88192" y="-23"/>
                    <a:pt x="88970" y="-23"/>
                    <a:pt x="89748" y="107"/>
                  </a:cubicBezTo>
                  <a:lnTo>
                    <a:pt x="89748" y="107"/>
                  </a:lnTo>
                  <a:lnTo>
                    <a:pt x="89748" y="107"/>
                  </a:lnTo>
                  <a:cubicBezTo>
                    <a:pt x="90825" y="327"/>
                    <a:pt x="91863" y="678"/>
                    <a:pt x="92862" y="1145"/>
                  </a:cubicBezTo>
                  <a:cubicBezTo>
                    <a:pt x="93602" y="1534"/>
                    <a:pt x="94263" y="2066"/>
                    <a:pt x="94808" y="2701"/>
                  </a:cubicBezTo>
                  <a:lnTo>
                    <a:pt x="94808" y="2701"/>
                  </a:lnTo>
                  <a:lnTo>
                    <a:pt x="94808" y="2701"/>
                  </a:lnTo>
                  <a:lnTo>
                    <a:pt x="94808" y="2701"/>
                  </a:lnTo>
                  <a:lnTo>
                    <a:pt x="94808" y="2701"/>
                  </a:lnTo>
                  <a:lnTo>
                    <a:pt x="94808" y="2701"/>
                  </a:lnTo>
                  <a:lnTo>
                    <a:pt x="94808" y="2701"/>
                  </a:lnTo>
                  <a:lnTo>
                    <a:pt x="94808" y="3739"/>
                  </a:lnTo>
                  <a:cubicBezTo>
                    <a:pt x="95120" y="4388"/>
                    <a:pt x="95509" y="4997"/>
                    <a:pt x="95976" y="5555"/>
                  </a:cubicBezTo>
                  <a:cubicBezTo>
                    <a:pt x="96521" y="6022"/>
                    <a:pt x="96962" y="6593"/>
                    <a:pt x="97273" y="7241"/>
                  </a:cubicBezTo>
                  <a:lnTo>
                    <a:pt x="97273" y="8279"/>
                  </a:lnTo>
                  <a:cubicBezTo>
                    <a:pt x="97273" y="8279"/>
                    <a:pt x="97273" y="9446"/>
                    <a:pt x="97273" y="10744"/>
                  </a:cubicBezTo>
                  <a:close/>
                  <a:moveTo>
                    <a:pt x="120756" y="267581"/>
                  </a:moveTo>
                  <a:lnTo>
                    <a:pt x="85986" y="97394"/>
                  </a:lnTo>
                  <a:lnTo>
                    <a:pt x="52253" y="267581"/>
                  </a:lnTo>
                  <a:close/>
                </a:path>
              </a:pathLst>
            </a:custGeom>
            <a:solidFill>
              <a:srgbClr val="231F20"/>
            </a:solidFill>
            <a:ln w="1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4" name="Freeform 623">
              <a:extLst>
                <a:ext uri="{FF2B5EF4-FFF2-40B4-BE49-F238E27FC236}">
                  <a16:creationId xmlns:a16="http://schemas.microsoft.com/office/drawing/2014/main" id="{A20D4CC2-FFCE-8341-AA7D-747B0A3507BC}"/>
                </a:ext>
              </a:extLst>
            </p:cNvPr>
            <p:cNvSpPr/>
            <p:nvPr/>
          </p:nvSpPr>
          <p:spPr>
            <a:xfrm>
              <a:off x="4679222" y="4940184"/>
              <a:ext cx="182936" cy="375017"/>
            </a:xfrm>
            <a:custGeom>
              <a:avLst/>
              <a:gdLst>
                <a:gd name="connsiteX0" fmla="*/ 181526 w 182936"/>
                <a:gd name="connsiteY0" fmla="*/ 350234 h 375017"/>
                <a:gd name="connsiteX1" fmla="*/ 181526 w 182936"/>
                <a:gd name="connsiteY1" fmla="*/ 364113 h 375017"/>
                <a:gd name="connsiteX2" fmla="*/ 171925 w 182936"/>
                <a:gd name="connsiteY2" fmla="*/ 373453 h 375017"/>
                <a:gd name="connsiteX3" fmla="*/ 168163 w 182936"/>
                <a:gd name="connsiteY3" fmla="*/ 374620 h 375017"/>
                <a:gd name="connsiteX4" fmla="*/ 164919 w 182936"/>
                <a:gd name="connsiteY4" fmla="*/ 374620 h 375017"/>
                <a:gd name="connsiteX5" fmla="*/ 155059 w 182936"/>
                <a:gd name="connsiteY5" fmla="*/ 372156 h 375017"/>
                <a:gd name="connsiteX6" fmla="*/ 148312 w 182936"/>
                <a:gd name="connsiteY6" fmla="*/ 364113 h 375017"/>
                <a:gd name="connsiteX7" fmla="*/ 87853 w 182936"/>
                <a:gd name="connsiteY7" fmla="*/ 225577 h 375017"/>
                <a:gd name="connsiteX8" fmla="*/ 35957 w 182936"/>
                <a:gd name="connsiteY8" fmla="*/ 225577 h 375017"/>
                <a:gd name="connsiteX9" fmla="*/ 35957 w 182936"/>
                <a:gd name="connsiteY9" fmla="*/ 356979 h 375017"/>
                <a:gd name="connsiteX10" fmla="*/ 30638 w 182936"/>
                <a:gd name="connsiteY10" fmla="*/ 369950 h 375017"/>
                <a:gd name="connsiteX11" fmla="*/ 17664 w 182936"/>
                <a:gd name="connsiteY11" fmla="*/ 375009 h 375017"/>
                <a:gd name="connsiteX12" fmla="*/ 5338 w 182936"/>
                <a:gd name="connsiteY12" fmla="*/ 369950 h 375017"/>
                <a:gd name="connsiteX13" fmla="*/ 19 w 182936"/>
                <a:gd name="connsiteY13" fmla="*/ 356979 h 375017"/>
                <a:gd name="connsiteX14" fmla="*/ 19 w 182936"/>
                <a:gd name="connsiteY14" fmla="*/ 18421 h 375017"/>
                <a:gd name="connsiteX15" fmla="*/ 5338 w 182936"/>
                <a:gd name="connsiteY15" fmla="*/ 5450 h 375017"/>
                <a:gd name="connsiteX16" fmla="*/ 18053 w 182936"/>
                <a:gd name="connsiteY16" fmla="*/ 2 h 375017"/>
                <a:gd name="connsiteX17" fmla="*/ 93172 w 182936"/>
                <a:gd name="connsiteY17" fmla="*/ 2 h 375017"/>
                <a:gd name="connsiteX18" fmla="*/ 124180 w 182936"/>
                <a:gd name="connsiteY18" fmla="*/ 9860 h 375017"/>
                <a:gd name="connsiteX19" fmla="*/ 150129 w 182936"/>
                <a:gd name="connsiteY19" fmla="*/ 37230 h 375017"/>
                <a:gd name="connsiteX20" fmla="*/ 165827 w 182936"/>
                <a:gd name="connsiteY20" fmla="*/ 73031 h 375017"/>
                <a:gd name="connsiteX21" fmla="*/ 165827 w 182936"/>
                <a:gd name="connsiteY21" fmla="*/ 153066 h 375017"/>
                <a:gd name="connsiteX22" fmla="*/ 150129 w 182936"/>
                <a:gd name="connsiteY22" fmla="*/ 188867 h 375017"/>
                <a:gd name="connsiteX23" fmla="*/ 123013 w 182936"/>
                <a:gd name="connsiteY23" fmla="*/ 216497 h 375017"/>
                <a:gd name="connsiteX24" fmla="*/ 35957 w 182936"/>
                <a:gd name="connsiteY24" fmla="*/ 190554 h 375017"/>
                <a:gd name="connsiteX25" fmla="*/ 92913 w 182936"/>
                <a:gd name="connsiteY25" fmla="*/ 190554 h 375017"/>
                <a:gd name="connsiteX26" fmla="*/ 106795 w 182936"/>
                <a:gd name="connsiteY26" fmla="*/ 185106 h 375017"/>
                <a:gd name="connsiteX27" fmla="*/ 119769 w 182936"/>
                <a:gd name="connsiteY27" fmla="*/ 169929 h 375017"/>
                <a:gd name="connsiteX28" fmla="*/ 131705 w 182936"/>
                <a:gd name="connsiteY28" fmla="*/ 143986 h 375017"/>
                <a:gd name="connsiteX29" fmla="*/ 135987 w 182936"/>
                <a:gd name="connsiteY29" fmla="*/ 113633 h 375017"/>
                <a:gd name="connsiteX30" fmla="*/ 131705 w 182936"/>
                <a:gd name="connsiteY30" fmla="*/ 83668 h 375017"/>
                <a:gd name="connsiteX31" fmla="*/ 119769 w 182936"/>
                <a:gd name="connsiteY31" fmla="*/ 57725 h 375017"/>
                <a:gd name="connsiteX32" fmla="*/ 106795 w 182936"/>
                <a:gd name="connsiteY32" fmla="*/ 42289 h 375017"/>
                <a:gd name="connsiteX33" fmla="*/ 92913 w 182936"/>
                <a:gd name="connsiteY33" fmla="*/ 37100 h 375017"/>
                <a:gd name="connsiteX34" fmla="*/ 35957 w 182936"/>
                <a:gd name="connsiteY34" fmla="*/ 37100 h 37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2936" h="375017">
                  <a:moveTo>
                    <a:pt x="181526" y="350234"/>
                  </a:moveTo>
                  <a:cubicBezTo>
                    <a:pt x="183407" y="354670"/>
                    <a:pt x="183407" y="359677"/>
                    <a:pt x="181526" y="364113"/>
                  </a:cubicBezTo>
                  <a:cubicBezTo>
                    <a:pt x="179930" y="368537"/>
                    <a:pt x="176388" y="371974"/>
                    <a:pt x="171925" y="373453"/>
                  </a:cubicBezTo>
                  <a:cubicBezTo>
                    <a:pt x="170744" y="374062"/>
                    <a:pt x="169473" y="374452"/>
                    <a:pt x="168163" y="374620"/>
                  </a:cubicBezTo>
                  <a:lnTo>
                    <a:pt x="164919" y="374620"/>
                  </a:lnTo>
                  <a:cubicBezTo>
                    <a:pt x="161468" y="374724"/>
                    <a:pt x="158056" y="373868"/>
                    <a:pt x="155059" y="372156"/>
                  </a:cubicBezTo>
                  <a:cubicBezTo>
                    <a:pt x="152036" y="370223"/>
                    <a:pt x="149688" y="367421"/>
                    <a:pt x="148312" y="364113"/>
                  </a:cubicBezTo>
                  <a:lnTo>
                    <a:pt x="87853" y="225577"/>
                  </a:lnTo>
                  <a:lnTo>
                    <a:pt x="35957" y="225577"/>
                  </a:lnTo>
                  <a:lnTo>
                    <a:pt x="35957" y="356979"/>
                  </a:lnTo>
                  <a:cubicBezTo>
                    <a:pt x="36255" y="361882"/>
                    <a:pt x="34296" y="366669"/>
                    <a:pt x="30638" y="369950"/>
                  </a:cubicBezTo>
                  <a:cubicBezTo>
                    <a:pt x="27186" y="373336"/>
                    <a:pt x="22490" y="375152"/>
                    <a:pt x="17664" y="375009"/>
                  </a:cubicBezTo>
                  <a:cubicBezTo>
                    <a:pt x="13045" y="375035"/>
                    <a:pt x="8608" y="373219"/>
                    <a:pt x="5338" y="369950"/>
                  </a:cubicBezTo>
                  <a:cubicBezTo>
                    <a:pt x="1731" y="366630"/>
                    <a:pt x="-215" y="361869"/>
                    <a:pt x="19" y="356979"/>
                  </a:cubicBezTo>
                  <a:lnTo>
                    <a:pt x="19" y="18421"/>
                  </a:lnTo>
                  <a:cubicBezTo>
                    <a:pt x="-98" y="13544"/>
                    <a:pt x="1835" y="8848"/>
                    <a:pt x="5338" y="5450"/>
                  </a:cubicBezTo>
                  <a:cubicBezTo>
                    <a:pt x="8608" y="1908"/>
                    <a:pt x="13239" y="-63"/>
                    <a:pt x="18053" y="2"/>
                  </a:cubicBezTo>
                  <a:lnTo>
                    <a:pt x="93172" y="2"/>
                  </a:lnTo>
                  <a:cubicBezTo>
                    <a:pt x="104265" y="92"/>
                    <a:pt x="115073" y="3530"/>
                    <a:pt x="124180" y="9860"/>
                  </a:cubicBezTo>
                  <a:cubicBezTo>
                    <a:pt x="134599" y="17124"/>
                    <a:pt x="143434" y="26438"/>
                    <a:pt x="150129" y="37230"/>
                  </a:cubicBezTo>
                  <a:cubicBezTo>
                    <a:pt x="157018" y="48373"/>
                    <a:pt x="162298" y="60423"/>
                    <a:pt x="165827" y="73031"/>
                  </a:cubicBezTo>
                  <a:cubicBezTo>
                    <a:pt x="173093" y="99221"/>
                    <a:pt x="173093" y="126876"/>
                    <a:pt x="165827" y="153066"/>
                  </a:cubicBezTo>
                  <a:cubicBezTo>
                    <a:pt x="162298" y="165674"/>
                    <a:pt x="157018" y="177725"/>
                    <a:pt x="150129" y="188867"/>
                  </a:cubicBezTo>
                  <a:cubicBezTo>
                    <a:pt x="143330" y="200036"/>
                    <a:pt x="134054" y="209492"/>
                    <a:pt x="123013" y="216497"/>
                  </a:cubicBezTo>
                  <a:close/>
                  <a:moveTo>
                    <a:pt x="35957" y="190554"/>
                  </a:moveTo>
                  <a:lnTo>
                    <a:pt x="92913" y="190554"/>
                  </a:lnTo>
                  <a:cubicBezTo>
                    <a:pt x="97999" y="190255"/>
                    <a:pt x="102864" y="188348"/>
                    <a:pt x="106795" y="185106"/>
                  </a:cubicBezTo>
                  <a:cubicBezTo>
                    <a:pt x="111946" y="180812"/>
                    <a:pt x="116331" y="175688"/>
                    <a:pt x="119769" y="169929"/>
                  </a:cubicBezTo>
                  <a:cubicBezTo>
                    <a:pt x="125037" y="161926"/>
                    <a:pt x="129059" y="153183"/>
                    <a:pt x="131705" y="143986"/>
                  </a:cubicBezTo>
                  <a:cubicBezTo>
                    <a:pt x="134560" y="134127"/>
                    <a:pt x="136000" y="123906"/>
                    <a:pt x="135987" y="113633"/>
                  </a:cubicBezTo>
                  <a:cubicBezTo>
                    <a:pt x="135987" y="103489"/>
                    <a:pt x="134547" y="93410"/>
                    <a:pt x="131705" y="83668"/>
                  </a:cubicBezTo>
                  <a:cubicBezTo>
                    <a:pt x="129059" y="74471"/>
                    <a:pt x="125037" y="65728"/>
                    <a:pt x="119769" y="57725"/>
                  </a:cubicBezTo>
                  <a:cubicBezTo>
                    <a:pt x="116474" y="51797"/>
                    <a:pt x="112076" y="46556"/>
                    <a:pt x="106795" y="42289"/>
                  </a:cubicBezTo>
                  <a:cubicBezTo>
                    <a:pt x="102812" y="39163"/>
                    <a:pt x="97973" y="37347"/>
                    <a:pt x="92913" y="37100"/>
                  </a:cubicBezTo>
                  <a:lnTo>
                    <a:pt x="35957" y="37100"/>
                  </a:lnTo>
                  <a:close/>
                </a:path>
              </a:pathLst>
            </a:custGeom>
            <a:solidFill>
              <a:srgbClr val="231F20"/>
            </a:solidFill>
            <a:ln w="1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5" name="Freeform 624">
              <a:extLst>
                <a:ext uri="{FF2B5EF4-FFF2-40B4-BE49-F238E27FC236}">
                  <a16:creationId xmlns:a16="http://schemas.microsoft.com/office/drawing/2014/main" id="{75F5E350-F171-0545-845B-4F1FC9D26000}"/>
                </a:ext>
              </a:extLst>
            </p:cNvPr>
            <p:cNvSpPr/>
            <p:nvPr/>
          </p:nvSpPr>
          <p:spPr>
            <a:xfrm>
              <a:off x="4901876" y="4940445"/>
              <a:ext cx="194096" cy="374749"/>
            </a:xfrm>
            <a:custGeom>
              <a:avLst/>
              <a:gdLst>
                <a:gd name="connsiteX0" fmla="*/ 188773 w 194096"/>
                <a:gd name="connsiteY0" fmla="*/ 5319 h 374749"/>
                <a:gd name="connsiteX1" fmla="*/ 194092 w 194096"/>
                <a:gd name="connsiteY1" fmla="*/ 18290 h 374749"/>
                <a:gd name="connsiteX2" fmla="*/ 176447 w 194096"/>
                <a:gd name="connsiteY2" fmla="*/ 35932 h 374749"/>
                <a:gd name="connsiteX3" fmla="*/ 115469 w 194096"/>
                <a:gd name="connsiteY3" fmla="*/ 35932 h 374749"/>
                <a:gd name="connsiteX4" fmla="*/ 115469 w 194096"/>
                <a:gd name="connsiteY4" fmla="*/ 357107 h 374749"/>
                <a:gd name="connsiteX5" fmla="*/ 98616 w 194096"/>
                <a:gd name="connsiteY5" fmla="*/ 374749 h 374749"/>
                <a:gd name="connsiteX6" fmla="*/ 97824 w 194096"/>
                <a:gd name="connsiteY6" fmla="*/ 374749 h 374749"/>
                <a:gd name="connsiteX7" fmla="*/ 85499 w 194096"/>
                <a:gd name="connsiteY7" fmla="*/ 369690 h 374749"/>
                <a:gd name="connsiteX8" fmla="*/ 80309 w 194096"/>
                <a:gd name="connsiteY8" fmla="*/ 356718 h 374749"/>
                <a:gd name="connsiteX9" fmla="*/ 80309 w 194096"/>
                <a:gd name="connsiteY9" fmla="*/ 35802 h 374749"/>
                <a:gd name="connsiteX10" fmla="*/ 18293 w 194096"/>
                <a:gd name="connsiteY10" fmla="*/ 35802 h 374749"/>
                <a:gd name="connsiteX11" fmla="*/ 5319 w 194096"/>
                <a:gd name="connsiteY11" fmla="*/ 30483 h 374749"/>
                <a:gd name="connsiteX12" fmla="*/ 0 w 194096"/>
                <a:gd name="connsiteY12" fmla="*/ 18161 h 374749"/>
                <a:gd name="connsiteX13" fmla="*/ 18164 w 194096"/>
                <a:gd name="connsiteY13" fmla="*/ 0 h 374749"/>
                <a:gd name="connsiteX14" fmla="*/ 176317 w 194096"/>
                <a:gd name="connsiteY14" fmla="*/ 0 h 374749"/>
                <a:gd name="connsiteX15" fmla="*/ 188773 w 194096"/>
                <a:gd name="connsiteY15" fmla="*/ 5319 h 37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096" h="374749">
                  <a:moveTo>
                    <a:pt x="188773" y="5319"/>
                  </a:moveTo>
                  <a:cubicBezTo>
                    <a:pt x="192275" y="8717"/>
                    <a:pt x="194209" y="13413"/>
                    <a:pt x="194092" y="18290"/>
                  </a:cubicBezTo>
                  <a:cubicBezTo>
                    <a:pt x="193819" y="27915"/>
                    <a:pt x="186074" y="35659"/>
                    <a:pt x="176447" y="35932"/>
                  </a:cubicBezTo>
                  <a:lnTo>
                    <a:pt x="115469" y="35932"/>
                  </a:lnTo>
                  <a:lnTo>
                    <a:pt x="115469" y="357107"/>
                  </a:lnTo>
                  <a:cubicBezTo>
                    <a:pt x="115690" y="366628"/>
                    <a:pt x="108139" y="374528"/>
                    <a:pt x="98616" y="374749"/>
                  </a:cubicBezTo>
                  <a:cubicBezTo>
                    <a:pt x="98343" y="374749"/>
                    <a:pt x="98084" y="374749"/>
                    <a:pt x="97824" y="374749"/>
                  </a:cubicBezTo>
                  <a:cubicBezTo>
                    <a:pt x="93206" y="374775"/>
                    <a:pt x="88768" y="372959"/>
                    <a:pt x="85499" y="369690"/>
                  </a:cubicBezTo>
                  <a:cubicBezTo>
                    <a:pt x="81931" y="366343"/>
                    <a:pt x="80024" y="361596"/>
                    <a:pt x="80309" y="356718"/>
                  </a:cubicBezTo>
                  <a:lnTo>
                    <a:pt x="80309" y="35802"/>
                  </a:lnTo>
                  <a:lnTo>
                    <a:pt x="18293" y="35802"/>
                  </a:lnTo>
                  <a:cubicBezTo>
                    <a:pt x="13415" y="35919"/>
                    <a:pt x="8719" y="33986"/>
                    <a:pt x="5319" y="30483"/>
                  </a:cubicBezTo>
                  <a:cubicBezTo>
                    <a:pt x="1933" y="27279"/>
                    <a:pt x="13" y="22830"/>
                    <a:pt x="0" y="18161"/>
                  </a:cubicBezTo>
                  <a:cubicBezTo>
                    <a:pt x="0" y="8134"/>
                    <a:pt x="8135" y="0"/>
                    <a:pt x="18164" y="0"/>
                  </a:cubicBezTo>
                  <a:lnTo>
                    <a:pt x="176317" y="0"/>
                  </a:lnTo>
                  <a:cubicBezTo>
                    <a:pt x="181027" y="-25"/>
                    <a:pt x="185542" y="1894"/>
                    <a:pt x="188773" y="5319"/>
                  </a:cubicBezTo>
                  <a:close/>
                </a:path>
              </a:pathLst>
            </a:custGeom>
            <a:solidFill>
              <a:srgbClr val="231F20"/>
            </a:solidFill>
            <a:ln w="1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6" name="Freeform 625">
              <a:extLst>
                <a:ext uri="{FF2B5EF4-FFF2-40B4-BE49-F238E27FC236}">
                  <a16:creationId xmlns:a16="http://schemas.microsoft.com/office/drawing/2014/main" id="{2283F68F-0B85-C147-854E-CFFAA35B3D0F}"/>
                </a:ext>
              </a:extLst>
            </p:cNvPr>
            <p:cNvSpPr/>
            <p:nvPr/>
          </p:nvSpPr>
          <p:spPr>
            <a:xfrm>
              <a:off x="5229469" y="4940430"/>
              <a:ext cx="166493" cy="374656"/>
            </a:xfrm>
            <a:custGeom>
              <a:avLst/>
              <a:gdLst>
                <a:gd name="connsiteX0" fmla="*/ 84592 w 166493"/>
                <a:gd name="connsiteY0" fmla="*/ 374634 h 374656"/>
                <a:gd name="connsiteX1" fmla="*/ 18036 w 166493"/>
                <a:gd name="connsiteY1" fmla="*/ 374634 h 374656"/>
                <a:gd name="connsiteX2" fmla="*/ 5062 w 166493"/>
                <a:gd name="connsiteY2" fmla="*/ 369315 h 374656"/>
                <a:gd name="connsiteX3" fmla="*/ 2 w 166493"/>
                <a:gd name="connsiteY3" fmla="*/ 356993 h 374656"/>
                <a:gd name="connsiteX4" fmla="*/ 2 w 166493"/>
                <a:gd name="connsiteY4" fmla="*/ 17657 h 374656"/>
                <a:gd name="connsiteX5" fmla="*/ 5062 w 166493"/>
                <a:gd name="connsiteY5" fmla="*/ 5333 h 374656"/>
                <a:gd name="connsiteX6" fmla="*/ 18036 w 166493"/>
                <a:gd name="connsiteY6" fmla="*/ 15 h 374656"/>
                <a:gd name="connsiteX7" fmla="*/ 84592 w 166493"/>
                <a:gd name="connsiteY7" fmla="*/ 15 h 374656"/>
                <a:gd name="connsiteX8" fmla="*/ 114303 w 166493"/>
                <a:gd name="connsiteY8" fmla="*/ 5333 h 374656"/>
                <a:gd name="connsiteX9" fmla="*/ 140251 w 166493"/>
                <a:gd name="connsiteY9" fmla="*/ 21678 h 374656"/>
                <a:gd name="connsiteX10" fmla="*/ 159064 w 166493"/>
                <a:gd name="connsiteY10" fmla="*/ 49826 h 374656"/>
                <a:gd name="connsiteX11" fmla="*/ 166459 w 166493"/>
                <a:gd name="connsiteY11" fmla="*/ 90168 h 374656"/>
                <a:gd name="connsiteX12" fmla="*/ 166459 w 166493"/>
                <a:gd name="connsiteY12" fmla="*/ 283963 h 374656"/>
                <a:gd name="connsiteX13" fmla="*/ 159064 w 166493"/>
                <a:gd name="connsiteY13" fmla="*/ 324564 h 374656"/>
                <a:gd name="connsiteX14" fmla="*/ 140251 w 166493"/>
                <a:gd name="connsiteY14" fmla="*/ 352712 h 374656"/>
                <a:gd name="connsiteX15" fmla="*/ 114303 w 166493"/>
                <a:gd name="connsiteY15" fmla="*/ 369315 h 374656"/>
                <a:gd name="connsiteX16" fmla="*/ 84592 w 166493"/>
                <a:gd name="connsiteY16" fmla="*/ 374634 h 374656"/>
                <a:gd name="connsiteX17" fmla="*/ 35680 w 166493"/>
                <a:gd name="connsiteY17" fmla="*/ 338832 h 374656"/>
                <a:gd name="connsiteX18" fmla="*/ 84592 w 166493"/>
                <a:gd name="connsiteY18" fmla="*/ 338832 h 374656"/>
                <a:gd name="connsiteX19" fmla="*/ 115730 w 166493"/>
                <a:gd name="connsiteY19" fmla="*/ 327288 h 374656"/>
                <a:gd name="connsiteX20" fmla="*/ 131429 w 166493"/>
                <a:gd name="connsiteY20" fmla="*/ 283963 h 374656"/>
                <a:gd name="connsiteX21" fmla="*/ 131429 w 166493"/>
                <a:gd name="connsiteY21" fmla="*/ 90557 h 374656"/>
                <a:gd name="connsiteX22" fmla="*/ 115730 w 166493"/>
                <a:gd name="connsiteY22" fmla="*/ 47232 h 374656"/>
                <a:gd name="connsiteX23" fmla="*/ 84592 w 166493"/>
                <a:gd name="connsiteY23" fmla="*/ 35687 h 374656"/>
                <a:gd name="connsiteX24" fmla="*/ 35680 w 166493"/>
                <a:gd name="connsiteY24" fmla="*/ 35687 h 374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6493" h="374656">
                  <a:moveTo>
                    <a:pt x="84592" y="374634"/>
                  </a:moveTo>
                  <a:lnTo>
                    <a:pt x="18036" y="374634"/>
                  </a:lnTo>
                  <a:cubicBezTo>
                    <a:pt x="13131" y="374893"/>
                    <a:pt x="8370" y="372947"/>
                    <a:pt x="5062" y="369315"/>
                  </a:cubicBezTo>
                  <a:cubicBezTo>
                    <a:pt x="1766" y="366072"/>
                    <a:pt x="-63" y="361623"/>
                    <a:pt x="2" y="356993"/>
                  </a:cubicBezTo>
                  <a:lnTo>
                    <a:pt x="2" y="17657"/>
                  </a:lnTo>
                  <a:cubicBezTo>
                    <a:pt x="-24" y="13038"/>
                    <a:pt x="1792" y="8602"/>
                    <a:pt x="5062" y="5333"/>
                  </a:cubicBezTo>
                  <a:cubicBezTo>
                    <a:pt x="8396" y="1753"/>
                    <a:pt x="13144" y="-192"/>
                    <a:pt x="18036" y="15"/>
                  </a:cubicBezTo>
                  <a:lnTo>
                    <a:pt x="84592" y="15"/>
                  </a:lnTo>
                  <a:cubicBezTo>
                    <a:pt x="94725" y="54"/>
                    <a:pt x="104780" y="1857"/>
                    <a:pt x="114303" y="5333"/>
                  </a:cubicBezTo>
                  <a:cubicBezTo>
                    <a:pt x="123995" y="8914"/>
                    <a:pt x="132830" y="14479"/>
                    <a:pt x="140251" y="21678"/>
                  </a:cubicBezTo>
                  <a:cubicBezTo>
                    <a:pt x="148373" y="29681"/>
                    <a:pt x="154782" y="39254"/>
                    <a:pt x="159064" y="49826"/>
                  </a:cubicBezTo>
                  <a:cubicBezTo>
                    <a:pt x="164253" y="62629"/>
                    <a:pt x="166770" y="76353"/>
                    <a:pt x="166459" y="90168"/>
                  </a:cubicBezTo>
                  <a:lnTo>
                    <a:pt x="166459" y="283963"/>
                  </a:lnTo>
                  <a:cubicBezTo>
                    <a:pt x="166822" y="297855"/>
                    <a:pt x="164305" y="311683"/>
                    <a:pt x="159064" y="324564"/>
                  </a:cubicBezTo>
                  <a:cubicBezTo>
                    <a:pt x="154717" y="335096"/>
                    <a:pt x="148321" y="344656"/>
                    <a:pt x="140251" y="352712"/>
                  </a:cubicBezTo>
                  <a:cubicBezTo>
                    <a:pt x="132908" y="360067"/>
                    <a:pt x="124060" y="365735"/>
                    <a:pt x="114303" y="369315"/>
                  </a:cubicBezTo>
                  <a:cubicBezTo>
                    <a:pt x="104793" y="372857"/>
                    <a:pt x="94738" y="374660"/>
                    <a:pt x="84592" y="374634"/>
                  </a:cubicBezTo>
                  <a:close/>
                  <a:moveTo>
                    <a:pt x="35680" y="338832"/>
                  </a:moveTo>
                  <a:lnTo>
                    <a:pt x="84592" y="338832"/>
                  </a:lnTo>
                  <a:cubicBezTo>
                    <a:pt x="96087" y="339209"/>
                    <a:pt x="107271" y="335071"/>
                    <a:pt x="115730" y="327288"/>
                  </a:cubicBezTo>
                  <a:cubicBezTo>
                    <a:pt x="126940" y="315769"/>
                    <a:pt x="132648" y="299982"/>
                    <a:pt x="131429" y="283963"/>
                  </a:cubicBezTo>
                  <a:lnTo>
                    <a:pt x="131429" y="90557"/>
                  </a:lnTo>
                  <a:cubicBezTo>
                    <a:pt x="132376" y="74576"/>
                    <a:pt x="126693" y="58906"/>
                    <a:pt x="115730" y="47232"/>
                  </a:cubicBezTo>
                  <a:cubicBezTo>
                    <a:pt x="107206" y="39552"/>
                    <a:pt x="96061" y="35428"/>
                    <a:pt x="84592" y="35687"/>
                  </a:cubicBezTo>
                  <a:lnTo>
                    <a:pt x="35680" y="35687"/>
                  </a:lnTo>
                  <a:close/>
                </a:path>
              </a:pathLst>
            </a:custGeom>
            <a:solidFill>
              <a:srgbClr val="231F20"/>
            </a:solidFill>
            <a:ln w="129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27" name="Picture 626" descr="Healthforward Logo">
            <a:extLst>
              <a:ext uri="{FF2B5EF4-FFF2-40B4-BE49-F238E27FC236}">
                <a16:creationId xmlns:a16="http://schemas.microsoft.com/office/drawing/2014/main" id="{6C236F9F-0FF9-8248-B85E-B9DC6A18F437}"/>
              </a:ext>
            </a:extLst>
          </p:cNvPr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 rot="575002">
            <a:off x="7130207" y="2378702"/>
            <a:ext cx="3385701" cy="1322036"/>
          </a:xfrm>
          <a:prstGeom prst="rect">
            <a:avLst/>
          </a:prstGeom>
          <a:noFill/>
          <a:ln w="12700">
            <a:solidFill>
              <a:srgbClr val="C0C0C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764803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755E5E-087C-2742-B343-030F89F7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927" y="1187698"/>
            <a:ext cx="4706072" cy="6747057"/>
          </a:xfrm>
          <a:prstGeom prst="rect">
            <a:avLst/>
          </a:prstGeom>
        </p:spPr>
      </p:pic>
      <p:pic>
        <p:nvPicPr>
          <p:cNvPr id="628" name="Graphic 627">
            <a:extLst>
              <a:ext uri="{FF2B5EF4-FFF2-40B4-BE49-F238E27FC236}">
                <a16:creationId xmlns:a16="http://schemas.microsoft.com/office/drawing/2014/main" id="{890BDCA7-18DC-104E-8630-A9462CE72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86474" y="6322627"/>
            <a:ext cx="399801" cy="19809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0058E2A3-1AF1-AA4C-8080-B78FBEF374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4463" y="6420174"/>
            <a:ext cx="875071" cy="100552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8BA8E373-BE70-4440-ADB5-AEF79713658D}"/>
              </a:ext>
            </a:extLst>
          </p:cNvPr>
          <p:cNvSpPr/>
          <p:nvPr/>
        </p:nvSpPr>
        <p:spPr>
          <a:xfrm>
            <a:off x="32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252F448-7141-4246-A0CA-2AE1EE740CC0}"/>
              </a:ext>
            </a:extLst>
          </p:cNvPr>
          <p:cNvSpPr/>
          <p:nvPr/>
        </p:nvSpPr>
        <p:spPr>
          <a:xfrm>
            <a:off x="1213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17327A5-CD49-8D4E-8023-CC042AD3531C}"/>
              </a:ext>
            </a:extLst>
          </p:cNvPr>
          <p:cNvSpPr/>
          <p:nvPr/>
        </p:nvSpPr>
        <p:spPr>
          <a:xfrm>
            <a:off x="2102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EBFFD97-60F5-7C48-B8E5-8A535E6CD7B4}"/>
              </a:ext>
            </a:extLst>
          </p:cNvPr>
          <p:cNvSpPr/>
          <p:nvPr/>
        </p:nvSpPr>
        <p:spPr>
          <a:xfrm>
            <a:off x="2991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EDCB4BC-C21E-7E46-8FD2-906C6939C4D0}"/>
              </a:ext>
            </a:extLst>
          </p:cNvPr>
          <p:cNvSpPr/>
          <p:nvPr/>
        </p:nvSpPr>
        <p:spPr>
          <a:xfrm>
            <a:off x="3880464" y="6548284"/>
            <a:ext cx="875071" cy="13765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AC39E8-A41D-A64E-8F56-C746C14D9277}"/>
              </a:ext>
            </a:extLst>
          </p:cNvPr>
          <p:cNvSpPr/>
          <p:nvPr/>
        </p:nvSpPr>
        <p:spPr>
          <a:xfrm>
            <a:off x="4769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5326C4D-7D00-114F-BC69-0EA0CC90088D}"/>
              </a:ext>
            </a:extLst>
          </p:cNvPr>
          <p:cNvSpPr/>
          <p:nvPr/>
        </p:nvSpPr>
        <p:spPr>
          <a:xfrm>
            <a:off x="5658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DE75BA-36A1-C04F-A4C5-9E06242EA8DA}"/>
              </a:ext>
            </a:extLst>
          </p:cNvPr>
          <p:cNvSpPr/>
          <p:nvPr/>
        </p:nvSpPr>
        <p:spPr>
          <a:xfrm>
            <a:off x="6547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D42D555-9B29-2149-A762-B9CFABEEA818}"/>
              </a:ext>
            </a:extLst>
          </p:cNvPr>
          <p:cNvSpPr/>
          <p:nvPr/>
        </p:nvSpPr>
        <p:spPr>
          <a:xfrm>
            <a:off x="7436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B382B6E-0D39-8344-A652-F6F291A2819F}"/>
              </a:ext>
            </a:extLst>
          </p:cNvPr>
          <p:cNvSpPr/>
          <p:nvPr/>
        </p:nvSpPr>
        <p:spPr>
          <a:xfrm>
            <a:off x="8325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784CDFD-5CC5-184B-99DA-31792473B0E3}"/>
              </a:ext>
            </a:extLst>
          </p:cNvPr>
          <p:cNvSpPr/>
          <p:nvPr/>
        </p:nvSpPr>
        <p:spPr>
          <a:xfrm>
            <a:off x="921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6B820C3-1B9A-3845-BF95-F0BE5A855DC9}"/>
              </a:ext>
            </a:extLst>
          </p:cNvPr>
          <p:cNvSpPr/>
          <p:nvPr/>
        </p:nvSpPr>
        <p:spPr>
          <a:xfrm>
            <a:off x="10103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3BF0DF8-5EC8-7047-B56B-ACB3BB33D2A7}"/>
              </a:ext>
            </a:extLst>
          </p:cNvPr>
          <p:cNvSpPr/>
          <p:nvPr/>
        </p:nvSpPr>
        <p:spPr>
          <a:xfrm>
            <a:off x="10992465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990D9E5-207D-3948-BD81-B97EEFD5CE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46887" y="6327111"/>
            <a:ext cx="414967" cy="207484"/>
          </a:xfrm>
          <a:prstGeom prst="rect">
            <a:avLst/>
          </a:prstGeom>
        </p:spPr>
      </p:pic>
      <p:pic>
        <p:nvPicPr>
          <p:cNvPr id="211" name="Graphic 210">
            <a:extLst>
              <a:ext uri="{FF2B5EF4-FFF2-40B4-BE49-F238E27FC236}">
                <a16:creationId xmlns:a16="http://schemas.microsoft.com/office/drawing/2014/main" id="{F55F465E-800C-124E-8B0E-50C9D56CA2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29968" y="6312843"/>
            <a:ext cx="433227" cy="214662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8B0E1D78-9CAE-E042-A3C8-AEF25790E4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92445" y="6269169"/>
            <a:ext cx="512261" cy="251557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F847959D-9140-DA4C-8E36-CC0DDA64F0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9177" y="6142658"/>
            <a:ext cx="464779" cy="29503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E73DE51-4192-144C-9FB0-B54D09D07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463" y="337274"/>
            <a:ext cx="1409700" cy="698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B22605-12C1-4541-87CB-4DE0BCC9A1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42605" y="1187697"/>
            <a:ext cx="3143717" cy="3143717"/>
          </a:xfrm>
          <a:prstGeom prst="rect">
            <a:avLst/>
          </a:prstGeom>
        </p:spPr>
      </p:pic>
      <p:pic>
        <p:nvPicPr>
          <p:cNvPr id="629" name="Picture 628">
            <a:extLst>
              <a:ext uri="{FF2B5EF4-FFF2-40B4-BE49-F238E27FC236}">
                <a16:creationId xmlns:a16="http://schemas.microsoft.com/office/drawing/2014/main" id="{DC769E9E-3AB4-8D40-9F45-50017C298DBC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962" y="1767681"/>
            <a:ext cx="1054513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8C3F4A-F2FC-8945-8025-6E795DF30B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92258" y="1737915"/>
            <a:ext cx="1127920" cy="1127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EDEDCC-58E4-F54F-BA53-276846B2EBA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82538" y="1670341"/>
            <a:ext cx="1130879" cy="372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CFC2F9-0290-5442-B374-41787D7E015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53962" y="2580712"/>
            <a:ext cx="1215198" cy="33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712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52130D41-ED0F-1444-8F7B-1C048C0AA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9464" y="6253992"/>
            <a:ext cx="566917" cy="273513"/>
          </a:xfrm>
          <a:prstGeom prst="rect">
            <a:avLst/>
          </a:prstGeom>
        </p:spPr>
      </p:pic>
      <p:pic>
        <p:nvPicPr>
          <p:cNvPr id="628" name="Graphic 627">
            <a:extLst>
              <a:ext uri="{FF2B5EF4-FFF2-40B4-BE49-F238E27FC236}">
                <a16:creationId xmlns:a16="http://schemas.microsoft.com/office/drawing/2014/main" id="{890BDCA7-18DC-104E-8630-A9462CE72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6474" y="6322627"/>
            <a:ext cx="399801" cy="19809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0058E2A3-1AF1-AA4C-8080-B78FBEF374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4463" y="6420174"/>
            <a:ext cx="875071" cy="100552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8BA8E373-BE70-4440-ADB5-AEF79713658D}"/>
              </a:ext>
            </a:extLst>
          </p:cNvPr>
          <p:cNvSpPr/>
          <p:nvPr/>
        </p:nvSpPr>
        <p:spPr>
          <a:xfrm>
            <a:off x="32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252F448-7141-4246-A0CA-2AE1EE740CC0}"/>
              </a:ext>
            </a:extLst>
          </p:cNvPr>
          <p:cNvSpPr/>
          <p:nvPr/>
        </p:nvSpPr>
        <p:spPr>
          <a:xfrm>
            <a:off x="1213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17327A5-CD49-8D4E-8023-CC042AD3531C}"/>
              </a:ext>
            </a:extLst>
          </p:cNvPr>
          <p:cNvSpPr/>
          <p:nvPr/>
        </p:nvSpPr>
        <p:spPr>
          <a:xfrm>
            <a:off x="2102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EBFFD97-60F5-7C48-B8E5-8A535E6CD7B4}"/>
              </a:ext>
            </a:extLst>
          </p:cNvPr>
          <p:cNvSpPr/>
          <p:nvPr/>
        </p:nvSpPr>
        <p:spPr>
          <a:xfrm>
            <a:off x="2991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EDCB4BC-C21E-7E46-8FD2-906C6939C4D0}"/>
              </a:ext>
            </a:extLst>
          </p:cNvPr>
          <p:cNvSpPr/>
          <p:nvPr/>
        </p:nvSpPr>
        <p:spPr>
          <a:xfrm>
            <a:off x="3880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AC39E8-A41D-A64E-8F56-C746C14D9277}"/>
              </a:ext>
            </a:extLst>
          </p:cNvPr>
          <p:cNvSpPr/>
          <p:nvPr/>
        </p:nvSpPr>
        <p:spPr>
          <a:xfrm>
            <a:off x="4769464" y="6548284"/>
            <a:ext cx="875071" cy="137651"/>
          </a:xfrm>
          <a:prstGeom prst="rect">
            <a:avLst/>
          </a:prstGeom>
          <a:solidFill>
            <a:schemeClr val="accent4">
              <a:lumMod val="2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5326C4D-7D00-114F-BC69-0EA0CC90088D}"/>
              </a:ext>
            </a:extLst>
          </p:cNvPr>
          <p:cNvSpPr/>
          <p:nvPr/>
        </p:nvSpPr>
        <p:spPr>
          <a:xfrm>
            <a:off x="5658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DE75BA-36A1-C04F-A4C5-9E06242EA8DA}"/>
              </a:ext>
            </a:extLst>
          </p:cNvPr>
          <p:cNvSpPr/>
          <p:nvPr/>
        </p:nvSpPr>
        <p:spPr>
          <a:xfrm>
            <a:off x="6547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D42D555-9B29-2149-A762-B9CFABEEA818}"/>
              </a:ext>
            </a:extLst>
          </p:cNvPr>
          <p:cNvSpPr/>
          <p:nvPr/>
        </p:nvSpPr>
        <p:spPr>
          <a:xfrm>
            <a:off x="7436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B382B6E-0D39-8344-A652-F6F291A2819F}"/>
              </a:ext>
            </a:extLst>
          </p:cNvPr>
          <p:cNvSpPr/>
          <p:nvPr/>
        </p:nvSpPr>
        <p:spPr>
          <a:xfrm>
            <a:off x="8325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784CDFD-5CC5-184B-99DA-31792473B0E3}"/>
              </a:ext>
            </a:extLst>
          </p:cNvPr>
          <p:cNvSpPr/>
          <p:nvPr/>
        </p:nvSpPr>
        <p:spPr>
          <a:xfrm>
            <a:off x="921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6B820C3-1B9A-3845-BF95-F0BE5A855DC9}"/>
              </a:ext>
            </a:extLst>
          </p:cNvPr>
          <p:cNvSpPr/>
          <p:nvPr/>
        </p:nvSpPr>
        <p:spPr>
          <a:xfrm>
            <a:off x="10103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3BF0DF8-5EC8-7047-B56B-ACB3BB33D2A7}"/>
              </a:ext>
            </a:extLst>
          </p:cNvPr>
          <p:cNvSpPr/>
          <p:nvPr/>
        </p:nvSpPr>
        <p:spPr>
          <a:xfrm>
            <a:off x="10992465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990D9E5-207D-3948-BD81-B97EEFD5CE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6887" y="6327111"/>
            <a:ext cx="414967" cy="207484"/>
          </a:xfrm>
          <a:prstGeom prst="rect">
            <a:avLst/>
          </a:prstGeom>
        </p:spPr>
      </p:pic>
      <p:pic>
        <p:nvPicPr>
          <p:cNvPr id="211" name="Graphic 210">
            <a:extLst>
              <a:ext uri="{FF2B5EF4-FFF2-40B4-BE49-F238E27FC236}">
                <a16:creationId xmlns:a16="http://schemas.microsoft.com/office/drawing/2014/main" id="{F55F465E-800C-124E-8B0E-50C9D56CA2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29968" y="6312843"/>
            <a:ext cx="433227" cy="214662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8B0E1D78-9CAE-E042-A3C8-AEF25790E4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92445" y="6269169"/>
            <a:ext cx="512261" cy="251557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F847959D-9140-DA4C-8E36-CC0DDA64F0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93685" y="6142658"/>
            <a:ext cx="464779" cy="29503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E2A2935-E30A-FC4F-B5CC-818E56D5A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463" y="330130"/>
            <a:ext cx="1447800" cy="698500"/>
          </a:xfrm>
          <a:prstGeom prst="rect">
            <a:avLst/>
          </a:prstGeom>
        </p:spPr>
      </p:pic>
      <p:grpSp>
        <p:nvGrpSpPr>
          <p:cNvPr id="14" name="Graphic 11">
            <a:extLst>
              <a:ext uri="{FF2B5EF4-FFF2-40B4-BE49-F238E27FC236}">
                <a16:creationId xmlns:a16="http://schemas.microsoft.com/office/drawing/2014/main" id="{12BBFCB9-F9DA-5F46-9271-3FCD1EBD77A4}"/>
              </a:ext>
            </a:extLst>
          </p:cNvPr>
          <p:cNvGrpSpPr/>
          <p:nvPr/>
        </p:nvGrpSpPr>
        <p:grpSpPr>
          <a:xfrm>
            <a:off x="1198270" y="1202913"/>
            <a:ext cx="4365624" cy="4453545"/>
            <a:chOff x="3866564" y="1202913"/>
            <a:chExt cx="4365624" cy="4453545"/>
          </a:xfrm>
          <a:solidFill>
            <a:schemeClr val="accent1"/>
          </a:solidFill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748A55D-B503-F644-A5A3-6DEAEFF82EB1}"/>
                </a:ext>
              </a:extLst>
            </p:cNvPr>
            <p:cNvSpPr/>
            <p:nvPr/>
          </p:nvSpPr>
          <p:spPr>
            <a:xfrm>
              <a:off x="4830916" y="5427739"/>
              <a:ext cx="2378374" cy="228719"/>
            </a:xfrm>
            <a:custGeom>
              <a:avLst/>
              <a:gdLst>
                <a:gd name="connsiteX0" fmla="*/ 0 w 2378374"/>
                <a:gd name="connsiteY0" fmla="*/ 114360 h 228719"/>
                <a:gd name="connsiteX1" fmla="*/ 1189187 w 2378374"/>
                <a:gd name="connsiteY1" fmla="*/ 228719 h 228719"/>
                <a:gd name="connsiteX2" fmla="*/ 2378375 w 2378374"/>
                <a:gd name="connsiteY2" fmla="*/ 114360 h 228719"/>
                <a:gd name="connsiteX3" fmla="*/ 1189187 w 2378374"/>
                <a:gd name="connsiteY3" fmla="*/ 0 h 228719"/>
                <a:gd name="connsiteX4" fmla="*/ 0 w 2378374"/>
                <a:gd name="connsiteY4" fmla="*/ 114360 h 228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8374" h="228719">
                  <a:moveTo>
                    <a:pt x="0" y="114360"/>
                  </a:moveTo>
                  <a:cubicBezTo>
                    <a:pt x="0" y="177464"/>
                    <a:pt x="532370" y="228719"/>
                    <a:pt x="1189187" y="228719"/>
                  </a:cubicBezTo>
                  <a:cubicBezTo>
                    <a:pt x="1846005" y="228719"/>
                    <a:pt x="2378375" y="177464"/>
                    <a:pt x="2378375" y="114360"/>
                  </a:cubicBezTo>
                  <a:cubicBezTo>
                    <a:pt x="2378375" y="51256"/>
                    <a:pt x="1846005" y="0"/>
                    <a:pt x="1189187" y="0"/>
                  </a:cubicBezTo>
                  <a:cubicBezTo>
                    <a:pt x="532370" y="0"/>
                    <a:pt x="0" y="51256"/>
                    <a:pt x="0" y="114360"/>
                  </a:cubicBezTo>
                  <a:close/>
                </a:path>
              </a:pathLst>
            </a:custGeom>
            <a:solidFill>
              <a:srgbClr val="724B1E">
                <a:alpha val="27000"/>
              </a:srgbClr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42FAD3A-05A7-7542-AF6D-6A1BD942691F}"/>
                </a:ext>
              </a:extLst>
            </p:cNvPr>
            <p:cNvSpPr/>
            <p:nvPr/>
          </p:nvSpPr>
          <p:spPr>
            <a:xfrm>
              <a:off x="5693442" y="2735234"/>
              <a:ext cx="768284" cy="130197"/>
            </a:xfrm>
            <a:custGeom>
              <a:avLst/>
              <a:gdLst>
                <a:gd name="connsiteX0" fmla="*/ 768285 w 768284"/>
                <a:gd name="connsiteY0" fmla="*/ 12222 h 130197"/>
                <a:gd name="connsiteX1" fmla="*/ 668676 w 768284"/>
                <a:gd name="connsiteY1" fmla="*/ 2245 h 130197"/>
                <a:gd name="connsiteX2" fmla="*/ 129941 w 768284"/>
                <a:gd name="connsiteY2" fmla="*/ 0 h 130197"/>
                <a:gd name="connsiteX3" fmla="*/ 250 w 768284"/>
                <a:gd name="connsiteY3" fmla="*/ 48263 h 130197"/>
                <a:gd name="connsiteX4" fmla="*/ 0 w 768284"/>
                <a:gd name="connsiteY4" fmla="*/ 55247 h 130197"/>
                <a:gd name="connsiteX5" fmla="*/ 749 w 768284"/>
                <a:gd name="connsiteY5" fmla="*/ 130198 h 130197"/>
                <a:gd name="connsiteX6" fmla="*/ 751184 w 768284"/>
                <a:gd name="connsiteY6" fmla="*/ 75200 h 130197"/>
                <a:gd name="connsiteX7" fmla="*/ 768285 w 768284"/>
                <a:gd name="connsiteY7" fmla="*/ 12222 h 130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8284" h="130197">
                  <a:moveTo>
                    <a:pt x="768285" y="12222"/>
                  </a:moveTo>
                  <a:lnTo>
                    <a:pt x="668676" y="2245"/>
                  </a:lnTo>
                  <a:lnTo>
                    <a:pt x="129941" y="0"/>
                  </a:lnTo>
                  <a:lnTo>
                    <a:pt x="250" y="48263"/>
                  </a:lnTo>
                  <a:lnTo>
                    <a:pt x="0" y="55247"/>
                  </a:lnTo>
                  <a:lnTo>
                    <a:pt x="749" y="130198"/>
                  </a:lnTo>
                  <a:lnTo>
                    <a:pt x="751184" y="75200"/>
                  </a:lnTo>
                  <a:lnTo>
                    <a:pt x="768285" y="12222"/>
                  </a:lnTo>
                  <a:close/>
                </a:path>
              </a:pathLst>
            </a:custGeom>
            <a:solidFill>
              <a:srgbClr val="1E1A0E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8992908-4872-7C48-8674-AC1679D47F88}"/>
                </a:ext>
              </a:extLst>
            </p:cNvPr>
            <p:cNvSpPr/>
            <p:nvPr/>
          </p:nvSpPr>
          <p:spPr>
            <a:xfrm>
              <a:off x="5534542" y="5447942"/>
              <a:ext cx="346882" cy="93907"/>
            </a:xfrm>
            <a:custGeom>
              <a:avLst/>
              <a:gdLst>
                <a:gd name="connsiteX0" fmla="*/ 339643 w 346882"/>
                <a:gd name="connsiteY0" fmla="*/ 0 h 93907"/>
                <a:gd name="connsiteX1" fmla="*/ 346883 w 346882"/>
                <a:gd name="connsiteY1" fmla="*/ 91538 h 93907"/>
                <a:gd name="connsiteX2" fmla="*/ 245776 w 346882"/>
                <a:gd name="connsiteY2" fmla="*/ 93907 h 93907"/>
                <a:gd name="connsiteX3" fmla="*/ 243280 w 346882"/>
                <a:gd name="connsiteY3" fmla="*/ 67468 h 93907"/>
                <a:gd name="connsiteX4" fmla="*/ 0 w 346882"/>
                <a:gd name="connsiteY4" fmla="*/ 77071 h 93907"/>
                <a:gd name="connsiteX5" fmla="*/ 4868 w 346882"/>
                <a:gd name="connsiteY5" fmla="*/ 26439 h 93907"/>
                <a:gd name="connsiteX6" fmla="*/ 264999 w 346882"/>
                <a:gd name="connsiteY6" fmla="*/ 7233 h 93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882" h="93907">
                  <a:moveTo>
                    <a:pt x="339643" y="0"/>
                  </a:moveTo>
                  <a:lnTo>
                    <a:pt x="346883" y="91538"/>
                  </a:lnTo>
                  <a:lnTo>
                    <a:pt x="245776" y="93907"/>
                  </a:lnTo>
                  <a:lnTo>
                    <a:pt x="243280" y="67468"/>
                  </a:lnTo>
                  <a:cubicBezTo>
                    <a:pt x="243280" y="67468"/>
                    <a:pt x="62661" y="103510"/>
                    <a:pt x="0" y="77071"/>
                  </a:cubicBezTo>
                  <a:lnTo>
                    <a:pt x="4868" y="26439"/>
                  </a:lnTo>
                  <a:cubicBezTo>
                    <a:pt x="4868" y="26439"/>
                    <a:pt x="118082" y="72207"/>
                    <a:pt x="264999" y="7233"/>
                  </a:cubicBezTo>
                  <a:close/>
                </a:path>
              </a:pathLst>
            </a:custGeom>
            <a:solidFill>
              <a:srgbClr val="3A2A2A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A12AC68-C299-DF46-A1BB-DE0ADD693B55}"/>
                </a:ext>
              </a:extLst>
            </p:cNvPr>
            <p:cNvSpPr/>
            <p:nvPr/>
          </p:nvSpPr>
          <p:spPr>
            <a:xfrm>
              <a:off x="6166396" y="5446819"/>
              <a:ext cx="354996" cy="96027"/>
            </a:xfrm>
            <a:custGeom>
              <a:avLst/>
              <a:gdLst>
                <a:gd name="connsiteX0" fmla="*/ 7489 w 354996"/>
                <a:gd name="connsiteY0" fmla="*/ 0 h 96027"/>
                <a:gd name="connsiteX1" fmla="*/ 0 w 354996"/>
                <a:gd name="connsiteY1" fmla="*/ 93533 h 96027"/>
                <a:gd name="connsiteX2" fmla="*/ 103603 w 354996"/>
                <a:gd name="connsiteY2" fmla="*/ 96027 h 96027"/>
                <a:gd name="connsiteX3" fmla="*/ 106099 w 354996"/>
                <a:gd name="connsiteY3" fmla="*/ 68841 h 96027"/>
                <a:gd name="connsiteX4" fmla="*/ 354996 w 354996"/>
                <a:gd name="connsiteY4" fmla="*/ 78692 h 96027"/>
                <a:gd name="connsiteX5" fmla="*/ 350128 w 354996"/>
                <a:gd name="connsiteY5" fmla="*/ 27062 h 96027"/>
                <a:gd name="connsiteX6" fmla="*/ 84255 w 354996"/>
                <a:gd name="connsiteY6" fmla="*/ 7358 h 9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4996" h="96027">
                  <a:moveTo>
                    <a:pt x="7489" y="0"/>
                  </a:moveTo>
                  <a:lnTo>
                    <a:pt x="0" y="93533"/>
                  </a:lnTo>
                  <a:lnTo>
                    <a:pt x="103603" y="96027"/>
                  </a:lnTo>
                  <a:lnTo>
                    <a:pt x="106099" y="68841"/>
                  </a:lnTo>
                  <a:cubicBezTo>
                    <a:pt x="106099" y="68841"/>
                    <a:pt x="290962" y="106254"/>
                    <a:pt x="354996" y="78692"/>
                  </a:cubicBezTo>
                  <a:lnTo>
                    <a:pt x="350128" y="27062"/>
                  </a:lnTo>
                  <a:cubicBezTo>
                    <a:pt x="350128" y="27062"/>
                    <a:pt x="234043" y="73829"/>
                    <a:pt x="84255" y="7358"/>
                  </a:cubicBezTo>
                  <a:close/>
                </a:path>
              </a:pathLst>
            </a:custGeom>
            <a:solidFill>
              <a:srgbClr val="3A2A2A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C51B8F2-D5F2-7141-B80D-C171EBAB8712}"/>
                </a:ext>
              </a:extLst>
            </p:cNvPr>
            <p:cNvSpPr/>
            <p:nvPr/>
          </p:nvSpPr>
          <p:spPr>
            <a:xfrm>
              <a:off x="5568245" y="5494833"/>
              <a:ext cx="226678" cy="47016"/>
            </a:xfrm>
            <a:custGeom>
              <a:avLst/>
              <a:gdLst>
                <a:gd name="connsiteX0" fmla="*/ 0 w 226678"/>
                <a:gd name="connsiteY0" fmla="*/ 38037 h 47016"/>
                <a:gd name="connsiteX1" fmla="*/ 226678 w 226678"/>
                <a:gd name="connsiteY1" fmla="*/ 0 h 47016"/>
                <a:gd name="connsiteX2" fmla="*/ 212074 w 226678"/>
                <a:gd name="connsiteY2" fmla="*/ 47016 h 47016"/>
                <a:gd name="connsiteX3" fmla="*/ 209578 w 226678"/>
                <a:gd name="connsiteY3" fmla="*/ 20577 h 47016"/>
                <a:gd name="connsiteX4" fmla="*/ 0 w 226678"/>
                <a:gd name="connsiteY4" fmla="*/ 38037 h 4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678" h="47016">
                  <a:moveTo>
                    <a:pt x="0" y="38037"/>
                  </a:moveTo>
                  <a:cubicBezTo>
                    <a:pt x="142173" y="42152"/>
                    <a:pt x="226678" y="0"/>
                    <a:pt x="226678" y="0"/>
                  </a:cubicBezTo>
                  <a:lnTo>
                    <a:pt x="212074" y="47016"/>
                  </a:lnTo>
                  <a:lnTo>
                    <a:pt x="209578" y="20577"/>
                  </a:lnTo>
                  <a:cubicBezTo>
                    <a:pt x="209578" y="20577"/>
                    <a:pt x="77515" y="46891"/>
                    <a:pt x="0" y="38037"/>
                  </a:cubicBezTo>
                  <a:close/>
                </a:path>
              </a:pathLst>
            </a:custGeom>
            <a:solidFill>
              <a:srgbClr val="261B1B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691460-1950-D74A-A9DB-7663E32CD59A}"/>
                </a:ext>
              </a:extLst>
            </p:cNvPr>
            <p:cNvSpPr/>
            <p:nvPr/>
          </p:nvSpPr>
          <p:spPr>
            <a:xfrm>
              <a:off x="6245159" y="5494833"/>
              <a:ext cx="174752" cy="48013"/>
            </a:xfrm>
            <a:custGeom>
              <a:avLst/>
              <a:gdLst>
                <a:gd name="connsiteX0" fmla="*/ 174752 w 174752"/>
                <a:gd name="connsiteY0" fmla="*/ 39783 h 48013"/>
                <a:gd name="connsiteX1" fmla="*/ 0 w 174752"/>
                <a:gd name="connsiteY1" fmla="*/ 0 h 48013"/>
                <a:gd name="connsiteX2" fmla="*/ 24965 w 174752"/>
                <a:gd name="connsiteY2" fmla="*/ 48014 h 48013"/>
                <a:gd name="connsiteX3" fmla="*/ 26962 w 174752"/>
                <a:gd name="connsiteY3" fmla="*/ 25940 h 48013"/>
                <a:gd name="connsiteX4" fmla="*/ 174752 w 174752"/>
                <a:gd name="connsiteY4" fmla="*/ 39783 h 4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752" h="48013">
                  <a:moveTo>
                    <a:pt x="174752" y="39783"/>
                  </a:moveTo>
                  <a:cubicBezTo>
                    <a:pt x="174752" y="39783"/>
                    <a:pt x="51552" y="24818"/>
                    <a:pt x="0" y="0"/>
                  </a:cubicBezTo>
                  <a:lnTo>
                    <a:pt x="24965" y="48014"/>
                  </a:lnTo>
                  <a:lnTo>
                    <a:pt x="26962" y="25940"/>
                  </a:lnTo>
                  <a:cubicBezTo>
                    <a:pt x="75555" y="36054"/>
                    <a:pt x="125122" y="40693"/>
                    <a:pt x="174752" y="39783"/>
                  </a:cubicBezTo>
                  <a:close/>
                </a:path>
              </a:pathLst>
            </a:custGeom>
            <a:solidFill>
              <a:srgbClr val="261B1B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2A0852F-F4AB-B946-A701-8D7DFD99E20B}"/>
                </a:ext>
              </a:extLst>
            </p:cNvPr>
            <p:cNvSpPr/>
            <p:nvPr/>
          </p:nvSpPr>
          <p:spPr>
            <a:xfrm>
              <a:off x="6166396" y="5523891"/>
              <a:ext cx="103603" cy="18955"/>
            </a:xfrm>
            <a:custGeom>
              <a:avLst/>
              <a:gdLst>
                <a:gd name="connsiteX0" fmla="*/ 1373 w 103603"/>
                <a:gd name="connsiteY0" fmla="*/ 0 h 18955"/>
                <a:gd name="connsiteX1" fmla="*/ 0 w 103603"/>
                <a:gd name="connsiteY1" fmla="*/ 16462 h 18955"/>
                <a:gd name="connsiteX2" fmla="*/ 103603 w 103603"/>
                <a:gd name="connsiteY2" fmla="*/ 18956 h 18955"/>
                <a:gd name="connsiteX3" fmla="*/ 93742 w 103603"/>
                <a:gd name="connsiteY3" fmla="*/ 0 h 18955"/>
                <a:gd name="connsiteX4" fmla="*/ 1373 w 103603"/>
                <a:gd name="connsiteY4" fmla="*/ 0 h 1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603" h="18955">
                  <a:moveTo>
                    <a:pt x="1373" y="0"/>
                  </a:moveTo>
                  <a:lnTo>
                    <a:pt x="0" y="16462"/>
                  </a:lnTo>
                  <a:lnTo>
                    <a:pt x="103603" y="18956"/>
                  </a:lnTo>
                  <a:lnTo>
                    <a:pt x="93742" y="0"/>
                  </a:lnTo>
                  <a:lnTo>
                    <a:pt x="1373" y="0"/>
                  </a:lnTo>
                  <a:close/>
                </a:path>
              </a:pathLst>
            </a:custGeom>
            <a:solidFill>
              <a:srgbClr val="4A3535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0D16AF3-7176-674E-A0C2-2B990B5D9074}"/>
                </a:ext>
              </a:extLst>
            </p:cNvPr>
            <p:cNvSpPr/>
            <p:nvPr/>
          </p:nvSpPr>
          <p:spPr>
            <a:xfrm>
              <a:off x="5780319" y="5518404"/>
              <a:ext cx="101106" cy="23445"/>
            </a:xfrm>
            <a:custGeom>
              <a:avLst/>
              <a:gdLst>
                <a:gd name="connsiteX0" fmla="*/ 101106 w 101106"/>
                <a:gd name="connsiteY0" fmla="*/ 21076 h 23445"/>
                <a:gd name="connsiteX1" fmla="*/ 99484 w 101106"/>
                <a:gd name="connsiteY1" fmla="*/ 0 h 23445"/>
                <a:gd name="connsiteX2" fmla="*/ 6116 w 101106"/>
                <a:gd name="connsiteY2" fmla="*/ 3990 h 23445"/>
                <a:gd name="connsiteX3" fmla="*/ 0 w 101106"/>
                <a:gd name="connsiteY3" fmla="*/ 23446 h 23445"/>
                <a:gd name="connsiteX4" fmla="*/ 101106 w 101106"/>
                <a:gd name="connsiteY4" fmla="*/ 21076 h 2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106" h="23445">
                  <a:moveTo>
                    <a:pt x="101106" y="21076"/>
                  </a:moveTo>
                  <a:lnTo>
                    <a:pt x="99484" y="0"/>
                  </a:lnTo>
                  <a:lnTo>
                    <a:pt x="6116" y="3990"/>
                  </a:lnTo>
                  <a:lnTo>
                    <a:pt x="0" y="23446"/>
                  </a:lnTo>
                  <a:lnTo>
                    <a:pt x="101106" y="21076"/>
                  </a:lnTo>
                  <a:close/>
                </a:path>
              </a:pathLst>
            </a:custGeom>
            <a:solidFill>
              <a:srgbClr val="4A3535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09E2B93-05CC-1942-A306-94A80BD31795}"/>
                </a:ext>
              </a:extLst>
            </p:cNvPr>
            <p:cNvSpPr/>
            <p:nvPr/>
          </p:nvSpPr>
          <p:spPr>
            <a:xfrm>
              <a:off x="5751110" y="3916868"/>
              <a:ext cx="589538" cy="1538806"/>
            </a:xfrm>
            <a:custGeom>
              <a:avLst/>
              <a:gdLst>
                <a:gd name="connsiteX0" fmla="*/ 0 w 589538"/>
                <a:gd name="connsiteY0" fmla="*/ 1538806 h 1538806"/>
                <a:gd name="connsiteX1" fmla="*/ 129441 w 589538"/>
                <a:gd name="connsiteY1" fmla="*/ 1535439 h 1538806"/>
                <a:gd name="connsiteX2" fmla="*/ 168012 w 589538"/>
                <a:gd name="connsiteY2" fmla="*/ 183200 h 1538806"/>
                <a:gd name="connsiteX3" fmla="*/ 489056 w 589538"/>
                <a:gd name="connsiteY3" fmla="*/ 166364 h 1538806"/>
                <a:gd name="connsiteX4" fmla="*/ 399059 w 589538"/>
                <a:gd name="connsiteY4" fmla="*/ 1537060 h 1538806"/>
                <a:gd name="connsiteX5" fmla="*/ 528750 w 589538"/>
                <a:gd name="connsiteY5" fmla="*/ 1537060 h 1538806"/>
                <a:gd name="connsiteX6" fmla="*/ 589539 w 589538"/>
                <a:gd name="connsiteY6" fmla="*/ 0 h 1538806"/>
                <a:gd name="connsiteX7" fmla="*/ 76142 w 589538"/>
                <a:gd name="connsiteY7" fmla="*/ 107251 h 1538806"/>
                <a:gd name="connsiteX8" fmla="*/ 0 w 589538"/>
                <a:gd name="connsiteY8" fmla="*/ 1538806 h 1538806"/>
                <a:gd name="connsiteX9" fmla="*/ 0 w 589538"/>
                <a:gd name="connsiteY9" fmla="*/ 1538806 h 153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9538" h="1538806">
                  <a:moveTo>
                    <a:pt x="0" y="1538806"/>
                  </a:moveTo>
                  <a:lnTo>
                    <a:pt x="129441" y="1535439"/>
                  </a:lnTo>
                  <a:lnTo>
                    <a:pt x="168012" y="183200"/>
                  </a:lnTo>
                  <a:lnTo>
                    <a:pt x="489056" y="166364"/>
                  </a:lnTo>
                  <a:lnTo>
                    <a:pt x="399059" y="1537060"/>
                  </a:lnTo>
                  <a:lnTo>
                    <a:pt x="528750" y="1537060"/>
                  </a:lnTo>
                  <a:lnTo>
                    <a:pt x="589539" y="0"/>
                  </a:lnTo>
                  <a:lnTo>
                    <a:pt x="76142" y="107251"/>
                  </a:lnTo>
                  <a:lnTo>
                    <a:pt x="0" y="1538806"/>
                  </a:lnTo>
                  <a:lnTo>
                    <a:pt x="0" y="1538806"/>
                  </a:lnTo>
                  <a:close/>
                </a:path>
              </a:pathLst>
            </a:custGeom>
            <a:solidFill>
              <a:srgbClr val="1B1E17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EFC23BD-1103-2245-8B69-E38784EF9BD2}"/>
                </a:ext>
              </a:extLst>
            </p:cNvPr>
            <p:cNvSpPr/>
            <p:nvPr/>
          </p:nvSpPr>
          <p:spPr>
            <a:xfrm>
              <a:off x="5673845" y="2700689"/>
              <a:ext cx="813221" cy="1354234"/>
            </a:xfrm>
            <a:custGeom>
              <a:avLst/>
              <a:gdLst>
                <a:gd name="connsiteX0" fmla="*/ 813221 w 813221"/>
                <a:gd name="connsiteY0" fmla="*/ 101390 h 1354234"/>
                <a:gd name="connsiteX1" fmla="*/ 752058 w 813221"/>
                <a:gd name="connsiteY1" fmla="*/ 9727 h 1354234"/>
                <a:gd name="connsiteX2" fmla="*/ 98111 w 813221"/>
                <a:gd name="connsiteY2" fmla="*/ 0 h 1354234"/>
                <a:gd name="connsiteX3" fmla="*/ 0 w 813221"/>
                <a:gd name="connsiteY3" fmla="*/ 72956 h 1354234"/>
                <a:gd name="connsiteX4" fmla="*/ 7365 w 813221"/>
                <a:gd name="connsiteY4" fmla="*/ 1354234 h 1354234"/>
                <a:gd name="connsiteX5" fmla="*/ 272988 w 813221"/>
                <a:gd name="connsiteY5" fmla="*/ 1336276 h 1354234"/>
                <a:gd name="connsiteX6" fmla="*/ 647456 w 813221"/>
                <a:gd name="connsiteY6" fmla="*/ 1309712 h 1354234"/>
                <a:gd name="connsiteX7" fmla="*/ 647456 w 813221"/>
                <a:gd name="connsiteY7" fmla="*/ 1308216 h 1354234"/>
                <a:gd name="connsiteX8" fmla="*/ 797244 w 813221"/>
                <a:gd name="connsiteY8" fmla="*/ 1303851 h 1354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3221" h="1354234">
                  <a:moveTo>
                    <a:pt x="813221" y="101390"/>
                  </a:moveTo>
                  <a:cubicBezTo>
                    <a:pt x="799241" y="24319"/>
                    <a:pt x="752058" y="9727"/>
                    <a:pt x="752058" y="9727"/>
                  </a:cubicBezTo>
                  <a:lnTo>
                    <a:pt x="98111" y="0"/>
                  </a:lnTo>
                  <a:cubicBezTo>
                    <a:pt x="37447" y="12471"/>
                    <a:pt x="0" y="72956"/>
                    <a:pt x="0" y="72956"/>
                  </a:cubicBezTo>
                  <a:lnTo>
                    <a:pt x="7365" y="1354234"/>
                  </a:lnTo>
                  <a:lnTo>
                    <a:pt x="272988" y="1336276"/>
                  </a:lnTo>
                  <a:lnTo>
                    <a:pt x="647456" y="1309712"/>
                  </a:lnTo>
                  <a:lnTo>
                    <a:pt x="647456" y="1308216"/>
                  </a:lnTo>
                  <a:lnTo>
                    <a:pt x="797244" y="1303851"/>
                  </a:lnTo>
                  <a:close/>
                </a:path>
              </a:pathLst>
            </a:custGeom>
            <a:solidFill>
              <a:srgbClr val="1E1A0E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B26F3E30-EB41-314E-B90F-44E89D24A597}"/>
                </a:ext>
              </a:extLst>
            </p:cNvPr>
            <p:cNvSpPr/>
            <p:nvPr/>
          </p:nvSpPr>
          <p:spPr>
            <a:xfrm>
              <a:off x="5785311" y="4218045"/>
              <a:ext cx="64034" cy="1148087"/>
            </a:xfrm>
            <a:custGeom>
              <a:avLst/>
              <a:gdLst>
                <a:gd name="connsiteX0" fmla="*/ 0 w 64034"/>
                <a:gd name="connsiteY0" fmla="*/ 1148087 h 1148087"/>
                <a:gd name="connsiteX1" fmla="*/ 61787 w 64034"/>
                <a:gd name="connsiteY1" fmla="*/ 0 h 1148087"/>
                <a:gd name="connsiteX2" fmla="*/ 64034 w 64034"/>
                <a:gd name="connsiteY2" fmla="*/ 141921 h 1148087"/>
                <a:gd name="connsiteX3" fmla="*/ 24840 w 64034"/>
                <a:gd name="connsiteY3" fmla="*/ 904028 h 1148087"/>
                <a:gd name="connsiteX4" fmla="*/ 0 w 64034"/>
                <a:gd name="connsiteY4" fmla="*/ 1148087 h 1148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34" h="1148087">
                  <a:moveTo>
                    <a:pt x="0" y="1148087"/>
                  </a:moveTo>
                  <a:lnTo>
                    <a:pt x="61787" y="0"/>
                  </a:lnTo>
                  <a:lnTo>
                    <a:pt x="64034" y="141921"/>
                  </a:lnTo>
                  <a:lnTo>
                    <a:pt x="24840" y="904028"/>
                  </a:lnTo>
                  <a:lnTo>
                    <a:pt x="0" y="1148087"/>
                  </a:lnTo>
                  <a:close/>
                </a:path>
              </a:pathLst>
            </a:custGeom>
            <a:solidFill>
              <a:srgbClr val="3F423C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BF5D8FB-F97F-4442-9401-C78137F64E0C}"/>
                </a:ext>
              </a:extLst>
            </p:cNvPr>
            <p:cNvSpPr/>
            <p:nvPr/>
          </p:nvSpPr>
          <p:spPr>
            <a:xfrm>
              <a:off x="6241789" y="4217421"/>
              <a:ext cx="43563" cy="1149084"/>
            </a:xfrm>
            <a:custGeom>
              <a:avLst/>
              <a:gdLst>
                <a:gd name="connsiteX0" fmla="*/ 40318 w 43563"/>
                <a:gd name="connsiteY0" fmla="*/ 0 h 1149084"/>
                <a:gd name="connsiteX1" fmla="*/ 0 w 43563"/>
                <a:gd name="connsiteY1" fmla="*/ 1149085 h 1149084"/>
                <a:gd name="connsiteX2" fmla="*/ 14854 w 43563"/>
                <a:gd name="connsiteY2" fmla="*/ 1007912 h 1149084"/>
                <a:gd name="connsiteX3" fmla="*/ 43563 w 43563"/>
                <a:gd name="connsiteY3" fmla="*/ 245306 h 1149084"/>
                <a:gd name="connsiteX4" fmla="*/ 40318 w 43563"/>
                <a:gd name="connsiteY4" fmla="*/ 0 h 114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63" h="1149084">
                  <a:moveTo>
                    <a:pt x="40318" y="0"/>
                  </a:moveTo>
                  <a:lnTo>
                    <a:pt x="0" y="1149085"/>
                  </a:lnTo>
                  <a:lnTo>
                    <a:pt x="14854" y="1007912"/>
                  </a:lnTo>
                  <a:lnTo>
                    <a:pt x="43563" y="245306"/>
                  </a:lnTo>
                  <a:lnTo>
                    <a:pt x="40318" y="0"/>
                  </a:lnTo>
                  <a:close/>
                </a:path>
              </a:pathLst>
            </a:custGeom>
            <a:solidFill>
              <a:srgbClr val="3F423C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5795B0D-D936-4F43-86CC-C267661A8081}"/>
                </a:ext>
              </a:extLst>
            </p:cNvPr>
            <p:cNvSpPr/>
            <p:nvPr/>
          </p:nvSpPr>
          <p:spPr>
            <a:xfrm>
              <a:off x="4570036" y="2774268"/>
              <a:ext cx="1162475" cy="700512"/>
            </a:xfrm>
            <a:custGeom>
              <a:avLst/>
              <a:gdLst>
                <a:gd name="connsiteX0" fmla="*/ 1103808 w 1162475"/>
                <a:gd name="connsiteY0" fmla="*/ 0 h 700512"/>
                <a:gd name="connsiteX1" fmla="*/ 2996 w 1162475"/>
                <a:gd name="connsiteY1" fmla="*/ 568307 h 700512"/>
                <a:gd name="connsiteX2" fmla="*/ 0 w 1162475"/>
                <a:gd name="connsiteY2" fmla="*/ 700500 h 700512"/>
                <a:gd name="connsiteX3" fmla="*/ 1162475 w 1162475"/>
                <a:gd name="connsiteY3" fmla="*/ 61857 h 70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75" h="700512">
                  <a:moveTo>
                    <a:pt x="1103808" y="0"/>
                  </a:moveTo>
                  <a:cubicBezTo>
                    <a:pt x="1103808" y="0"/>
                    <a:pt x="951150" y="434742"/>
                    <a:pt x="2996" y="568307"/>
                  </a:cubicBezTo>
                  <a:lnTo>
                    <a:pt x="0" y="700500"/>
                  </a:lnTo>
                  <a:cubicBezTo>
                    <a:pt x="0" y="700500"/>
                    <a:pt x="745941" y="711600"/>
                    <a:pt x="1162475" y="61857"/>
                  </a:cubicBezTo>
                  <a:close/>
                </a:path>
              </a:pathLst>
            </a:custGeom>
            <a:solidFill>
              <a:srgbClr val="1E1A0E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56CA389-0249-6349-8997-A5CD8EE21292}"/>
                </a:ext>
              </a:extLst>
            </p:cNvPr>
            <p:cNvSpPr/>
            <p:nvPr/>
          </p:nvSpPr>
          <p:spPr>
            <a:xfrm>
              <a:off x="4570036" y="3337961"/>
              <a:ext cx="70516" cy="136254"/>
            </a:xfrm>
            <a:custGeom>
              <a:avLst/>
              <a:gdLst>
                <a:gd name="connsiteX0" fmla="*/ 29957 w 70516"/>
                <a:gd name="connsiteY0" fmla="*/ 0 h 136254"/>
                <a:gd name="connsiteX1" fmla="*/ 2996 w 70516"/>
                <a:gd name="connsiteY1" fmla="*/ 3991 h 136254"/>
                <a:gd name="connsiteX2" fmla="*/ 0 w 70516"/>
                <a:gd name="connsiteY2" fmla="*/ 136184 h 136254"/>
                <a:gd name="connsiteX3" fmla="*/ 68902 w 70516"/>
                <a:gd name="connsiteY3" fmla="*/ 129076 h 136254"/>
                <a:gd name="connsiteX4" fmla="*/ 29957 w 70516"/>
                <a:gd name="connsiteY4" fmla="*/ 0 h 13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516" h="136254">
                  <a:moveTo>
                    <a:pt x="29957" y="0"/>
                  </a:moveTo>
                  <a:lnTo>
                    <a:pt x="2996" y="3991"/>
                  </a:lnTo>
                  <a:cubicBezTo>
                    <a:pt x="2996" y="3991"/>
                    <a:pt x="49180" y="60859"/>
                    <a:pt x="0" y="136184"/>
                  </a:cubicBezTo>
                  <a:cubicBezTo>
                    <a:pt x="23175" y="136708"/>
                    <a:pt x="46324" y="134326"/>
                    <a:pt x="68902" y="129076"/>
                  </a:cubicBezTo>
                  <a:cubicBezTo>
                    <a:pt x="75581" y="82421"/>
                    <a:pt x="61333" y="35193"/>
                    <a:pt x="29957" y="0"/>
                  </a:cubicBezTo>
                  <a:close/>
                </a:path>
              </a:pathLst>
            </a:custGeom>
            <a:solidFill>
              <a:srgbClr val="ECFFFF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00F4330-247E-6248-A4CA-FBFBE60D69A2}"/>
                </a:ext>
              </a:extLst>
            </p:cNvPr>
            <p:cNvSpPr/>
            <p:nvPr/>
          </p:nvSpPr>
          <p:spPr>
            <a:xfrm>
              <a:off x="4551704" y="3341951"/>
              <a:ext cx="42712" cy="132193"/>
            </a:xfrm>
            <a:custGeom>
              <a:avLst/>
              <a:gdLst>
                <a:gd name="connsiteX0" fmla="*/ 18333 w 42712"/>
                <a:gd name="connsiteY0" fmla="*/ 132193 h 132193"/>
                <a:gd name="connsiteX1" fmla="*/ 21328 w 42712"/>
                <a:gd name="connsiteY1" fmla="*/ 0 h 132193"/>
                <a:gd name="connsiteX2" fmla="*/ 18333 w 42712"/>
                <a:gd name="connsiteY2" fmla="*/ 132193 h 1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712" h="132193">
                  <a:moveTo>
                    <a:pt x="18333" y="132193"/>
                  </a:moveTo>
                  <a:cubicBezTo>
                    <a:pt x="-7157" y="91475"/>
                    <a:pt x="-5980" y="39521"/>
                    <a:pt x="21328" y="0"/>
                  </a:cubicBezTo>
                  <a:cubicBezTo>
                    <a:pt x="21328" y="0"/>
                    <a:pt x="71382" y="53875"/>
                    <a:pt x="18333" y="132193"/>
                  </a:cubicBezTo>
                  <a:close/>
                </a:path>
              </a:pathLst>
            </a:custGeom>
            <a:solidFill>
              <a:srgbClr val="B4C4C4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1B3F3EF-75CB-684E-8DDF-09DB1025F80C}"/>
                </a:ext>
              </a:extLst>
            </p:cNvPr>
            <p:cNvSpPr/>
            <p:nvPr/>
          </p:nvSpPr>
          <p:spPr>
            <a:xfrm>
              <a:off x="4556306" y="3338584"/>
              <a:ext cx="38352" cy="125833"/>
            </a:xfrm>
            <a:custGeom>
              <a:avLst/>
              <a:gdLst>
                <a:gd name="connsiteX0" fmla="*/ 0 w 38352"/>
                <a:gd name="connsiteY0" fmla="*/ 0 h 125833"/>
                <a:gd name="connsiteX1" fmla="*/ 24965 w 38352"/>
                <a:gd name="connsiteY1" fmla="*/ 16088 h 125833"/>
                <a:gd name="connsiteX2" fmla="*/ 22094 w 38352"/>
                <a:gd name="connsiteY2" fmla="*/ 120969 h 125833"/>
                <a:gd name="connsiteX3" fmla="*/ 3370 w 38352"/>
                <a:gd name="connsiteY3" fmla="*/ 125833 h 12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52" h="125833">
                  <a:moveTo>
                    <a:pt x="0" y="0"/>
                  </a:moveTo>
                  <a:lnTo>
                    <a:pt x="24965" y="16088"/>
                  </a:lnTo>
                  <a:cubicBezTo>
                    <a:pt x="24965" y="16088"/>
                    <a:pt x="56919" y="60984"/>
                    <a:pt x="22094" y="120969"/>
                  </a:cubicBezTo>
                  <a:lnTo>
                    <a:pt x="3370" y="125833"/>
                  </a:lnTo>
                  <a:close/>
                </a:path>
              </a:pathLst>
            </a:custGeom>
            <a:solidFill>
              <a:srgbClr val="845A4B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1DA433C-289D-3348-B8BD-0339F7391FFE}"/>
                </a:ext>
              </a:extLst>
            </p:cNvPr>
            <p:cNvSpPr/>
            <p:nvPr/>
          </p:nvSpPr>
          <p:spPr>
            <a:xfrm>
              <a:off x="3927971" y="3042176"/>
              <a:ext cx="657057" cy="539530"/>
            </a:xfrm>
            <a:custGeom>
              <a:avLst/>
              <a:gdLst>
                <a:gd name="connsiteX0" fmla="*/ 284322 w 657057"/>
                <a:gd name="connsiteY0" fmla="*/ 329581 h 539530"/>
                <a:gd name="connsiteX1" fmla="*/ 199443 w 657057"/>
                <a:gd name="connsiteY1" fmla="*/ 524753 h 539530"/>
                <a:gd name="connsiteX2" fmla="*/ 450836 w 657057"/>
                <a:gd name="connsiteY2" fmla="*/ 493576 h 539530"/>
                <a:gd name="connsiteX3" fmla="*/ 632204 w 657057"/>
                <a:gd name="connsiteY3" fmla="*/ 422241 h 539530"/>
                <a:gd name="connsiteX4" fmla="*/ 628334 w 657057"/>
                <a:gd name="connsiteY4" fmla="*/ 296408 h 539530"/>
                <a:gd name="connsiteX5" fmla="*/ 585770 w 657057"/>
                <a:gd name="connsiteY5" fmla="*/ 190529 h 539530"/>
                <a:gd name="connsiteX6" fmla="*/ 601622 w 657057"/>
                <a:gd name="connsiteY6" fmla="*/ 1592 h 539530"/>
                <a:gd name="connsiteX7" fmla="*/ 491404 w 657057"/>
                <a:gd name="connsiteY7" fmla="*/ 151993 h 539530"/>
                <a:gd name="connsiteX8" fmla="*/ 441474 w 657057"/>
                <a:gd name="connsiteY8" fmla="*/ 236173 h 539530"/>
                <a:gd name="connsiteX9" fmla="*/ 281701 w 657057"/>
                <a:gd name="connsiteY9" fmla="*/ 265979 h 539530"/>
                <a:gd name="connsiteX10" fmla="*/ 117309 w 657057"/>
                <a:gd name="connsiteY10" fmla="*/ 237295 h 539530"/>
                <a:gd name="connsiteX11" fmla="*/ 2597 w 657057"/>
                <a:gd name="connsiteY11" fmla="*/ 282191 h 539530"/>
                <a:gd name="connsiteX12" fmla="*/ 114938 w 657057"/>
                <a:gd name="connsiteY12" fmla="*/ 339558 h 53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7057" h="539530">
                  <a:moveTo>
                    <a:pt x="284322" y="329581"/>
                  </a:moveTo>
                  <a:lnTo>
                    <a:pt x="199443" y="524753"/>
                  </a:lnTo>
                  <a:cubicBezTo>
                    <a:pt x="199443" y="524753"/>
                    <a:pt x="226904" y="573640"/>
                    <a:pt x="450836" y="493576"/>
                  </a:cubicBezTo>
                  <a:cubicBezTo>
                    <a:pt x="602995" y="439202"/>
                    <a:pt x="547699" y="443691"/>
                    <a:pt x="632204" y="422241"/>
                  </a:cubicBezTo>
                  <a:cubicBezTo>
                    <a:pt x="632204" y="422241"/>
                    <a:pt x="690621" y="365623"/>
                    <a:pt x="628334" y="296408"/>
                  </a:cubicBezTo>
                  <a:cubicBezTo>
                    <a:pt x="628334" y="296408"/>
                    <a:pt x="557060" y="263859"/>
                    <a:pt x="585770" y="190529"/>
                  </a:cubicBezTo>
                  <a:cubicBezTo>
                    <a:pt x="614479" y="117199"/>
                    <a:pt x="667029" y="19301"/>
                    <a:pt x="601622" y="1592"/>
                  </a:cubicBezTo>
                  <a:cubicBezTo>
                    <a:pt x="536215" y="-16117"/>
                    <a:pt x="476799" y="119069"/>
                    <a:pt x="491404" y="151993"/>
                  </a:cubicBezTo>
                  <a:cubicBezTo>
                    <a:pt x="506008" y="184917"/>
                    <a:pt x="487534" y="216344"/>
                    <a:pt x="441474" y="236173"/>
                  </a:cubicBezTo>
                  <a:cubicBezTo>
                    <a:pt x="391009" y="257561"/>
                    <a:pt x="336492" y="267737"/>
                    <a:pt x="281701" y="265979"/>
                  </a:cubicBezTo>
                  <a:cubicBezTo>
                    <a:pt x="226091" y="261863"/>
                    <a:pt x="171026" y="252248"/>
                    <a:pt x="117309" y="237295"/>
                  </a:cubicBezTo>
                  <a:cubicBezTo>
                    <a:pt x="29933" y="210607"/>
                    <a:pt x="-11133" y="230311"/>
                    <a:pt x="2597" y="282191"/>
                  </a:cubicBezTo>
                  <a:cubicBezTo>
                    <a:pt x="16328" y="334071"/>
                    <a:pt x="114938" y="339558"/>
                    <a:pt x="114938" y="339558"/>
                  </a:cubicBezTo>
                  <a:close/>
                </a:path>
              </a:pathLst>
            </a:custGeom>
            <a:solidFill>
              <a:srgbClr val="C58D78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021A8A0-C9DE-B542-BBE5-88DCE2EE2375}"/>
                </a:ext>
              </a:extLst>
            </p:cNvPr>
            <p:cNvSpPr/>
            <p:nvPr/>
          </p:nvSpPr>
          <p:spPr>
            <a:xfrm>
              <a:off x="3866564" y="3328981"/>
              <a:ext cx="475045" cy="135781"/>
            </a:xfrm>
            <a:custGeom>
              <a:avLst/>
              <a:gdLst>
                <a:gd name="connsiteX0" fmla="*/ 432731 w 475045"/>
                <a:gd name="connsiteY0" fmla="*/ 0 h 135781"/>
                <a:gd name="connsiteX1" fmla="*/ 114932 w 475045"/>
                <a:gd name="connsiteY1" fmla="*/ 28808 h 135781"/>
                <a:gd name="connsiteX2" fmla="*/ 719 w 475045"/>
                <a:gd name="connsiteY2" fmla="*/ 74577 h 135781"/>
                <a:gd name="connsiteX3" fmla="*/ 125542 w 475045"/>
                <a:gd name="connsiteY3" fmla="*/ 129325 h 135781"/>
                <a:gd name="connsiteX4" fmla="*/ 475046 w 475045"/>
                <a:gd name="connsiteY4" fmla="*/ 29557 h 13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5045" h="135781">
                  <a:moveTo>
                    <a:pt x="432731" y="0"/>
                  </a:moveTo>
                  <a:cubicBezTo>
                    <a:pt x="347851" y="70586"/>
                    <a:pt x="209048" y="51880"/>
                    <a:pt x="114932" y="28808"/>
                  </a:cubicBezTo>
                  <a:cubicBezTo>
                    <a:pt x="74864" y="18956"/>
                    <a:pt x="7834" y="15340"/>
                    <a:pt x="719" y="74577"/>
                  </a:cubicBezTo>
                  <a:cubicBezTo>
                    <a:pt x="-8892" y="155390"/>
                    <a:pt x="80231" y="134937"/>
                    <a:pt x="125542" y="129325"/>
                  </a:cubicBezTo>
                  <a:cubicBezTo>
                    <a:pt x="223902" y="116854"/>
                    <a:pt x="417503" y="125334"/>
                    <a:pt x="475046" y="29557"/>
                  </a:cubicBezTo>
                  <a:close/>
                </a:path>
              </a:pathLst>
            </a:custGeom>
            <a:solidFill>
              <a:srgbClr val="C58D78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A2035970-EBD3-BF4F-A247-256A3E19D2FE}"/>
                </a:ext>
              </a:extLst>
            </p:cNvPr>
            <p:cNvSpPr/>
            <p:nvPr/>
          </p:nvSpPr>
          <p:spPr>
            <a:xfrm>
              <a:off x="3901127" y="3352302"/>
              <a:ext cx="448097" cy="230023"/>
            </a:xfrm>
            <a:custGeom>
              <a:avLst/>
              <a:gdLst>
                <a:gd name="connsiteX0" fmla="*/ 399042 w 448097"/>
                <a:gd name="connsiteY0" fmla="*/ 0 h 230023"/>
                <a:gd name="connsiteX1" fmla="*/ 99467 w 448097"/>
                <a:gd name="connsiteY1" fmla="*/ 109122 h 230023"/>
                <a:gd name="connsiteX2" fmla="*/ 732 w 448097"/>
                <a:gd name="connsiteY2" fmla="*/ 182452 h 230023"/>
                <a:gd name="connsiteX3" fmla="*/ 135416 w 448097"/>
                <a:gd name="connsiteY3" fmla="*/ 203528 h 230023"/>
                <a:gd name="connsiteX4" fmla="*/ 448097 w 448097"/>
                <a:gd name="connsiteY4" fmla="*/ 17834 h 230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097" h="230023">
                  <a:moveTo>
                    <a:pt x="399042" y="0"/>
                  </a:moveTo>
                  <a:cubicBezTo>
                    <a:pt x="335008" y="89916"/>
                    <a:pt x="195955" y="107376"/>
                    <a:pt x="99467" y="109122"/>
                  </a:cubicBezTo>
                  <a:cubicBezTo>
                    <a:pt x="57527" y="109870"/>
                    <a:pt x="-7631" y="123464"/>
                    <a:pt x="732" y="182452"/>
                  </a:cubicBezTo>
                  <a:cubicBezTo>
                    <a:pt x="12091" y="263015"/>
                    <a:pt x="93101" y="220613"/>
                    <a:pt x="135416" y="203528"/>
                  </a:cubicBezTo>
                  <a:cubicBezTo>
                    <a:pt x="227536" y="166738"/>
                    <a:pt x="416642" y="125085"/>
                    <a:pt x="448097" y="17834"/>
                  </a:cubicBezTo>
                  <a:close/>
                </a:path>
              </a:pathLst>
            </a:custGeom>
            <a:solidFill>
              <a:srgbClr val="C58D78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E785966-22ED-5442-9D00-FEA7544DEAAD}"/>
                </a:ext>
              </a:extLst>
            </p:cNvPr>
            <p:cNvSpPr/>
            <p:nvPr/>
          </p:nvSpPr>
          <p:spPr>
            <a:xfrm>
              <a:off x="3935843" y="3398570"/>
              <a:ext cx="447582" cy="276854"/>
            </a:xfrm>
            <a:custGeom>
              <a:avLst/>
              <a:gdLst>
                <a:gd name="connsiteX0" fmla="*/ 399276 w 447582"/>
                <a:gd name="connsiteY0" fmla="*/ 0 h 276854"/>
                <a:gd name="connsiteX1" fmla="*/ 135900 w 447582"/>
                <a:gd name="connsiteY1" fmla="*/ 140923 h 276854"/>
                <a:gd name="connsiteX2" fmla="*/ 1715 w 447582"/>
                <a:gd name="connsiteY2" fmla="*/ 245057 h 276854"/>
                <a:gd name="connsiteX3" fmla="*/ 184331 w 447582"/>
                <a:gd name="connsiteY3" fmla="*/ 223731 h 276854"/>
                <a:gd name="connsiteX4" fmla="*/ 447583 w 447582"/>
                <a:gd name="connsiteY4" fmla="*/ 10102 h 276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582" h="276854">
                  <a:moveTo>
                    <a:pt x="399276" y="0"/>
                  </a:moveTo>
                  <a:cubicBezTo>
                    <a:pt x="353591" y="91787"/>
                    <a:pt x="226022" y="107002"/>
                    <a:pt x="135900" y="140923"/>
                  </a:cubicBezTo>
                  <a:cubicBezTo>
                    <a:pt x="98453" y="154766"/>
                    <a:pt x="-15261" y="190808"/>
                    <a:pt x="1715" y="245057"/>
                  </a:cubicBezTo>
                  <a:cubicBezTo>
                    <a:pt x="25057" y="318262"/>
                    <a:pt x="147384" y="245057"/>
                    <a:pt x="184331" y="223731"/>
                  </a:cubicBezTo>
                  <a:cubicBezTo>
                    <a:pt x="264717" y="177214"/>
                    <a:pt x="435100" y="113612"/>
                    <a:pt x="447583" y="10102"/>
                  </a:cubicBezTo>
                  <a:close/>
                </a:path>
              </a:pathLst>
            </a:custGeom>
            <a:solidFill>
              <a:srgbClr val="C58D78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BD0D6B-E37D-8842-8B9A-4F17235CC600}"/>
                </a:ext>
              </a:extLst>
            </p:cNvPr>
            <p:cNvSpPr/>
            <p:nvPr/>
          </p:nvSpPr>
          <p:spPr>
            <a:xfrm>
              <a:off x="3866564" y="3328981"/>
              <a:ext cx="475045" cy="135781"/>
            </a:xfrm>
            <a:custGeom>
              <a:avLst/>
              <a:gdLst>
                <a:gd name="connsiteX0" fmla="*/ 432731 w 475045"/>
                <a:gd name="connsiteY0" fmla="*/ 0 h 135781"/>
                <a:gd name="connsiteX1" fmla="*/ 114932 w 475045"/>
                <a:gd name="connsiteY1" fmla="*/ 28808 h 135781"/>
                <a:gd name="connsiteX2" fmla="*/ 719 w 475045"/>
                <a:gd name="connsiteY2" fmla="*/ 74577 h 135781"/>
                <a:gd name="connsiteX3" fmla="*/ 125542 w 475045"/>
                <a:gd name="connsiteY3" fmla="*/ 129325 h 135781"/>
                <a:gd name="connsiteX4" fmla="*/ 475046 w 475045"/>
                <a:gd name="connsiteY4" fmla="*/ 29557 h 13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5045" h="135781">
                  <a:moveTo>
                    <a:pt x="432731" y="0"/>
                  </a:moveTo>
                  <a:cubicBezTo>
                    <a:pt x="347851" y="70586"/>
                    <a:pt x="209048" y="51880"/>
                    <a:pt x="114932" y="28808"/>
                  </a:cubicBezTo>
                  <a:cubicBezTo>
                    <a:pt x="74864" y="18956"/>
                    <a:pt x="7834" y="15340"/>
                    <a:pt x="719" y="74577"/>
                  </a:cubicBezTo>
                  <a:cubicBezTo>
                    <a:pt x="-8892" y="155390"/>
                    <a:pt x="80231" y="134937"/>
                    <a:pt x="125542" y="129325"/>
                  </a:cubicBezTo>
                  <a:cubicBezTo>
                    <a:pt x="223902" y="116854"/>
                    <a:pt x="417503" y="125334"/>
                    <a:pt x="475046" y="29557"/>
                  </a:cubicBezTo>
                  <a:close/>
                </a:path>
              </a:pathLst>
            </a:custGeom>
            <a:solidFill>
              <a:srgbClr val="C58D78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5C9999D-FC03-EC4A-88EA-01D69C759A10}"/>
                </a:ext>
              </a:extLst>
            </p:cNvPr>
            <p:cNvSpPr/>
            <p:nvPr/>
          </p:nvSpPr>
          <p:spPr>
            <a:xfrm>
              <a:off x="3868532" y="3352141"/>
              <a:ext cx="314179" cy="44683"/>
            </a:xfrm>
            <a:custGeom>
              <a:avLst/>
              <a:gdLst>
                <a:gd name="connsiteX0" fmla="*/ 0 w 314179"/>
                <a:gd name="connsiteY0" fmla="*/ 44683 h 44683"/>
                <a:gd name="connsiteX1" fmla="*/ 112965 w 314179"/>
                <a:gd name="connsiteY1" fmla="*/ 5649 h 44683"/>
                <a:gd name="connsiteX2" fmla="*/ 314179 w 314179"/>
                <a:gd name="connsiteY2" fmla="*/ 23483 h 44683"/>
                <a:gd name="connsiteX3" fmla="*/ 314179 w 314179"/>
                <a:gd name="connsiteY3" fmla="*/ 23483 h 44683"/>
                <a:gd name="connsiteX4" fmla="*/ 72897 w 314179"/>
                <a:gd name="connsiteY4" fmla="*/ 12882 h 44683"/>
                <a:gd name="connsiteX5" fmla="*/ 0 w 314179"/>
                <a:gd name="connsiteY5" fmla="*/ 44683 h 4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4179" h="44683">
                  <a:moveTo>
                    <a:pt x="0" y="44683"/>
                  </a:moveTo>
                  <a:cubicBezTo>
                    <a:pt x="11234" y="-7321"/>
                    <a:pt x="73895" y="-3829"/>
                    <a:pt x="112965" y="5649"/>
                  </a:cubicBezTo>
                  <a:cubicBezTo>
                    <a:pt x="170758" y="19866"/>
                    <a:pt x="245527" y="32337"/>
                    <a:pt x="314179" y="23483"/>
                  </a:cubicBezTo>
                  <a:lnTo>
                    <a:pt x="314179" y="23483"/>
                  </a:lnTo>
                  <a:cubicBezTo>
                    <a:pt x="314179" y="23483"/>
                    <a:pt x="220188" y="42937"/>
                    <a:pt x="72897" y="12882"/>
                  </a:cubicBezTo>
                  <a:cubicBezTo>
                    <a:pt x="22967" y="2905"/>
                    <a:pt x="7739" y="28471"/>
                    <a:pt x="0" y="44683"/>
                  </a:cubicBezTo>
                  <a:close/>
                </a:path>
              </a:pathLst>
            </a:custGeom>
            <a:solidFill>
              <a:srgbClr val="845A4B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A606290-30DD-AF43-865F-BA1C64DA5C4D}"/>
                </a:ext>
              </a:extLst>
            </p:cNvPr>
            <p:cNvSpPr/>
            <p:nvPr/>
          </p:nvSpPr>
          <p:spPr>
            <a:xfrm>
              <a:off x="3900753" y="3447332"/>
              <a:ext cx="233402" cy="98895"/>
            </a:xfrm>
            <a:custGeom>
              <a:avLst/>
              <a:gdLst>
                <a:gd name="connsiteX0" fmla="*/ 732 w 233402"/>
                <a:gd name="connsiteY0" fmla="*/ 87672 h 98895"/>
                <a:gd name="connsiteX1" fmla="*/ 99467 w 233402"/>
                <a:gd name="connsiteY1" fmla="*/ 14342 h 98895"/>
                <a:gd name="connsiteX2" fmla="*/ 133544 w 233402"/>
                <a:gd name="connsiteY2" fmla="*/ 13095 h 98895"/>
                <a:gd name="connsiteX3" fmla="*/ 133544 w 233402"/>
                <a:gd name="connsiteY3" fmla="*/ 13095 h 98895"/>
                <a:gd name="connsiteX4" fmla="*/ 233402 w 233402"/>
                <a:gd name="connsiteY4" fmla="*/ 0 h 98895"/>
                <a:gd name="connsiteX5" fmla="*/ 233402 w 233402"/>
                <a:gd name="connsiteY5" fmla="*/ 0 h 98895"/>
                <a:gd name="connsiteX6" fmla="*/ 47416 w 233402"/>
                <a:gd name="connsiteY6" fmla="*/ 30928 h 98895"/>
                <a:gd name="connsiteX7" fmla="*/ 3229 w 233402"/>
                <a:gd name="connsiteY7" fmla="*/ 98896 h 98895"/>
                <a:gd name="connsiteX8" fmla="*/ 732 w 233402"/>
                <a:gd name="connsiteY8" fmla="*/ 87672 h 98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3402" h="98895">
                  <a:moveTo>
                    <a:pt x="732" y="87672"/>
                  </a:moveTo>
                  <a:cubicBezTo>
                    <a:pt x="-7631" y="28684"/>
                    <a:pt x="57527" y="15090"/>
                    <a:pt x="99467" y="14342"/>
                  </a:cubicBezTo>
                  <a:cubicBezTo>
                    <a:pt x="110327" y="14342"/>
                    <a:pt x="121811" y="14342"/>
                    <a:pt x="133544" y="13095"/>
                  </a:cubicBezTo>
                  <a:lnTo>
                    <a:pt x="133544" y="13095"/>
                  </a:lnTo>
                  <a:cubicBezTo>
                    <a:pt x="167126" y="11399"/>
                    <a:pt x="200519" y="7021"/>
                    <a:pt x="233402" y="0"/>
                  </a:cubicBezTo>
                  <a:lnTo>
                    <a:pt x="233402" y="0"/>
                  </a:lnTo>
                  <a:cubicBezTo>
                    <a:pt x="187093" y="18831"/>
                    <a:pt x="97969" y="20078"/>
                    <a:pt x="47416" y="30928"/>
                  </a:cubicBezTo>
                  <a:cubicBezTo>
                    <a:pt x="-3137" y="41778"/>
                    <a:pt x="3229" y="97025"/>
                    <a:pt x="3229" y="98896"/>
                  </a:cubicBezTo>
                  <a:cubicBezTo>
                    <a:pt x="2153" y="95217"/>
                    <a:pt x="1320" y="91463"/>
                    <a:pt x="732" y="87672"/>
                  </a:cubicBezTo>
                  <a:close/>
                </a:path>
              </a:pathLst>
            </a:custGeom>
            <a:solidFill>
              <a:srgbClr val="845A4B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1D0021C-C2A6-634D-AF99-8802D9DD3CD9}"/>
                </a:ext>
              </a:extLst>
            </p:cNvPr>
            <p:cNvSpPr/>
            <p:nvPr/>
          </p:nvSpPr>
          <p:spPr>
            <a:xfrm>
              <a:off x="3936435" y="3537248"/>
              <a:ext cx="164017" cy="89542"/>
            </a:xfrm>
            <a:custGeom>
              <a:avLst/>
              <a:gdLst>
                <a:gd name="connsiteX0" fmla="*/ 0 w 164017"/>
                <a:gd name="connsiteY0" fmla="*/ 89542 h 89542"/>
                <a:gd name="connsiteX1" fmla="*/ 164017 w 164017"/>
                <a:gd name="connsiteY1" fmla="*/ 0 h 89542"/>
                <a:gd name="connsiteX2" fmla="*/ 0 w 164017"/>
                <a:gd name="connsiteY2" fmla="*/ 89542 h 8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017" h="89542">
                  <a:moveTo>
                    <a:pt x="0" y="89542"/>
                  </a:moveTo>
                  <a:cubicBezTo>
                    <a:pt x="0" y="89542"/>
                    <a:pt x="624" y="31053"/>
                    <a:pt x="164017" y="0"/>
                  </a:cubicBezTo>
                  <a:cubicBezTo>
                    <a:pt x="164017" y="0"/>
                    <a:pt x="30831" y="25940"/>
                    <a:pt x="0" y="89542"/>
                  </a:cubicBezTo>
                  <a:close/>
                </a:path>
              </a:pathLst>
            </a:custGeom>
            <a:solidFill>
              <a:srgbClr val="845A4B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AC8D7418-F037-DC40-986B-7D37352F3251}"/>
                </a:ext>
              </a:extLst>
            </p:cNvPr>
            <p:cNvSpPr/>
            <p:nvPr/>
          </p:nvSpPr>
          <p:spPr>
            <a:xfrm>
              <a:off x="4544323" y="3333596"/>
              <a:ext cx="43254" cy="134562"/>
            </a:xfrm>
            <a:custGeom>
              <a:avLst/>
              <a:gdLst>
                <a:gd name="connsiteX0" fmla="*/ 2996 w 43254"/>
                <a:gd name="connsiteY0" fmla="*/ 0 h 134562"/>
                <a:gd name="connsiteX1" fmla="*/ 0 w 43254"/>
                <a:gd name="connsiteY1" fmla="*/ 134563 h 134562"/>
                <a:gd name="connsiteX2" fmla="*/ 15853 w 43254"/>
                <a:gd name="connsiteY2" fmla="*/ 130821 h 134562"/>
                <a:gd name="connsiteX3" fmla="*/ 11983 w 43254"/>
                <a:gd name="connsiteY3" fmla="*/ 4988 h 134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54" h="134562">
                  <a:moveTo>
                    <a:pt x="2996" y="0"/>
                  </a:moveTo>
                  <a:cubicBezTo>
                    <a:pt x="2996" y="0"/>
                    <a:pt x="83132" y="58365"/>
                    <a:pt x="0" y="134563"/>
                  </a:cubicBezTo>
                  <a:lnTo>
                    <a:pt x="15853" y="130821"/>
                  </a:lnTo>
                  <a:cubicBezTo>
                    <a:pt x="15853" y="130821"/>
                    <a:pt x="80011" y="80937"/>
                    <a:pt x="11983" y="4988"/>
                  </a:cubicBezTo>
                  <a:close/>
                </a:path>
              </a:pathLst>
            </a:custGeom>
            <a:solidFill>
              <a:srgbClr val="845A4B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DD71E79E-9ED9-1C4F-9198-463C74E754DF}"/>
                </a:ext>
              </a:extLst>
            </p:cNvPr>
            <p:cNvSpPr/>
            <p:nvPr/>
          </p:nvSpPr>
          <p:spPr>
            <a:xfrm>
              <a:off x="6400439" y="2747455"/>
              <a:ext cx="1130270" cy="743276"/>
            </a:xfrm>
            <a:custGeom>
              <a:avLst/>
              <a:gdLst>
                <a:gd name="connsiteX0" fmla="*/ 61288 w 1130270"/>
                <a:gd name="connsiteY0" fmla="*/ 0 h 743276"/>
                <a:gd name="connsiteX1" fmla="*/ 1130271 w 1130270"/>
                <a:gd name="connsiteY1" fmla="*/ 611083 h 743276"/>
                <a:gd name="connsiteX2" fmla="*/ 1125902 w 1130270"/>
                <a:gd name="connsiteY2" fmla="*/ 743276 h 743276"/>
                <a:gd name="connsiteX3" fmla="*/ 0 w 1130270"/>
                <a:gd name="connsiteY3" fmla="*/ 41778 h 74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0270" h="743276">
                  <a:moveTo>
                    <a:pt x="61288" y="0"/>
                  </a:moveTo>
                  <a:cubicBezTo>
                    <a:pt x="61288" y="0"/>
                    <a:pt x="190729" y="425638"/>
                    <a:pt x="1130271" y="611083"/>
                  </a:cubicBezTo>
                  <a:lnTo>
                    <a:pt x="1125902" y="743276"/>
                  </a:lnTo>
                  <a:cubicBezTo>
                    <a:pt x="1125902" y="743276"/>
                    <a:pt x="380585" y="712722"/>
                    <a:pt x="0" y="41778"/>
                  </a:cubicBezTo>
                  <a:close/>
                </a:path>
              </a:pathLst>
            </a:custGeom>
            <a:solidFill>
              <a:srgbClr val="1E1A0E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11604E0-36B2-C24F-AC01-0395AD90DD8D}"/>
                </a:ext>
              </a:extLst>
            </p:cNvPr>
            <p:cNvSpPr/>
            <p:nvPr/>
          </p:nvSpPr>
          <p:spPr>
            <a:xfrm>
              <a:off x="7457330" y="3352677"/>
              <a:ext cx="73379" cy="137555"/>
            </a:xfrm>
            <a:custGeom>
              <a:avLst/>
              <a:gdLst>
                <a:gd name="connsiteX0" fmla="*/ 46668 w 73379"/>
                <a:gd name="connsiteY0" fmla="*/ 0 h 137555"/>
                <a:gd name="connsiteX1" fmla="*/ 73379 w 73379"/>
                <a:gd name="connsiteY1" fmla="*/ 5362 h 137555"/>
                <a:gd name="connsiteX2" fmla="*/ 69011 w 73379"/>
                <a:gd name="connsiteY2" fmla="*/ 137556 h 137555"/>
                <a:gd name="connsiteX3" fmla="*/ 608 w 73379"/>
                <a:gd name="connsiteY3" fmla="*/ 126831 h 137555"/>
                <a:gd name="connsiteX4" fmla="*/ 46668 w 73379"/>
                <a:gd name="connsiteY4" fmla="*/ 0 h 137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379" h="137555">
                  <a:moveTo>
                    <a:pt x="46668" y="0"/>
                  </a:moveTo>
                  <a:lnTo>
                    <a:pt x="73379" y="5362"/>
                  </a:lnTo>
                  <a:cubicBezTo>
                    <a:pt x="73379" y="5362"/>
                    <a:pt x="24075" y="59736"/>
                    <a:pt x="69011" y="137556"/>
                  </a:cubicBezTo>
                  <a:cubicBezTo>
                    <a:pt x="45844" y="136883"/>
                    <a:pt x="22864" y="133278"/>
                    <a:pt x="608" y="126831"/>
                  </a:cubicBezTo>
                  <a:cubicBezTo>
                    <a:pt x="-3499" y="79840"/>
                    <a:pt x="13352" y="33422"/>
                    <a:pt x="46668" y="0"/>
                  </a:cubicBezTo>
                  <a:close/>
                </a:path>
              </a:pathLst>
            </a:custGeom>
            <a:solidFill>
              <a:srgbClr val="ECFFFF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B394683-EB7C-8F44-911B-C3ECF497EC94}"/>
                </a:ext>
              </a:extLst>
            </p:cNvPr>
            <p:cNvSpPr/>
            <p:nvPr/>
          </p:nvSpPr>
          <p:spPr>
            <a:xfrm>
              <a:off x="7505837" y="3358039"/>
              <a:ext cx="42557" cy="132193"/>
            </a:xfrm>
            <a:custGeom>
              <a:avLst/>
              <a:gdLst>
                <a:gd name="connsiteX0" fmla="*/ 20503 w 42557"/>
                <a:gd name="connsiteY0" fmla="*/ 132193 h 132193"/>
                <a:gd name="connsiteX1" fmla="*/ 24872 w 42557"/>
                <a:gd name="connsiteY1" fmla="*/ 0 h 132193"/>
                <a:gd name="connsiteX2" fmla="*/ 20503 w 42557"/>
                <a:gd name="connsiteY2" fmla="*/ 132193 h 13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557" h="132193">
                  <a:moveTo>
                    <a:pt x="20503" y="132193"/>
                  </a:moveTo>
                  <a:cubicBezTo>
                    <a:pt x="48239" y="92947"/>
                    <a:pt x="49949" y="40980"/>
                    <a:pt x="24872" y="0"/>
                  </a:cubicBezTo>
                  <a:cubicBezTo>
                    <a:pt x="24872" y="0"/>
                    <a:pt x="-28053" y="51131"/>
                    <a:pt x="20503" y="132193"/>
                  </a:cubicBezTo>
                  <a:close/>
                </a:path>
              </a:pathLst>
            </a:custGeom>
            <a:solidFill>
              <a:srgbClr val="B4C4C4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4D5AFA1E-A312-6145-87B6-A03B6AF4089F}"/>
                </a:ext>
              </a:extLst>
            </p:cNvPr>
            <p:cNvSpPr/>
            <p:nvPr/>
          </p:nvSpPr>
          <p:spPr>
            <a:xfrm>
              <a:off x="7505079" y="3355794"/>
              <a:ext cx="42356" cy="125209"/>
            </a:xfrm>
            <a:custGeom>
              <a:avLst/>
              <a:gdLst>
                <a:gd name="connsiteX0" fmla="*/ 42357 w 42356"/>
                <a:gd name="connsiteY0" fmla="*/ 0 h 125209"/>
                <a:gd name="connsiteX1" fmla="*/ 16144 w 42356"/>
                <a:gd name="connsiteY1" fmla="*/ 14466 h 125209"/>
                <a:gd name="connsiteX2" fmla="*/ 13273 w 42356"/>
                <a:gd name="connsiteY2" fmla="*/ 119473 h 125209"/>
                <a:gd name="connsiteX3" fmla="*/ 31622 w 42356"/>
                <a:gd name="connsiteY3" fmla="*/ 125210 h 12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356" h="125209">
                  <a:moveTo>
                    <a:pt x="42357" y="0"/>
                  </a:moveTo>
                  <a:lnTo>
                    <a:pt x="16144" y="14466"/>
                  </a:lnTo>
                  <a:cubicBezTo>
                    <a:pt x="16144" y="14466"/>
                    <a:pt x="-18183" y="57616"/>
                    <a:pt x="13273" y="119473"/>
                  </a:cubicBezTo>
                  <a:lnTo>
                    <a:pt x="31622" y="125210"/>
                  </a:lnTo>
                  <a:close/>
                </a:path>
              </a:pathLst>
            </a:custGeom>
            <a:solidFill>
              <a:srgbClr val="845A4B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7C30B3B-7C93-3F4D-9641-D712264000F7}"/>
                </a:ext>
              </a:extLst>
            </p:cNvPr>
            <p:cNvSpPr/>
            <p:nvPr/>
          </p:nvSpPr>
          <p:spPr>
            <a:xfrm>
              <a:off x="7514702" y="3062205"/>
              <a:ext cx="661827" cy="556999"/>
            </a:xfrm>
            <a:custGeom>
              <a:avLst/>
              <a:gdLst>
                <a:gd name="connsiteX0" fmla="*/ 374499 w 661827"/>
                <a:gd name="connsiteY0" fmla="*/ 345344 h 556999"/>
                <a:gd name="connsiteX1" fmla="*/ 448519 w 661827"/>
                <a:gd name="connsiteY1" fmla="*/ 544881 h 556999"/>
                <a:gd name="connsiteX2" fmla="*/ 198874 w 661827"/>
                <a:gd name="connsiteY2" fmla="*/ 499985 h 556999"/>
                <a:gd name="connsiteX3" fmla="*/ 21625 w 661827"/>
                <a:gd name="connsiteY3" fmla="*/ 418799 h 556999"/>
                <a:gd name="connsiteX4" fmla="*/ 32359 w 661827"/>
                <a:gd name="connsiteY4" fmla="*/ 294088 h 556999"/>
                <a:gd name="connsiteX5" fmla="*/ 80666 w 661827"/>
                <a:gd name="connsiteY5" fmla="*/ 190578 h 556999"/>
                <a:gd name="connsiteX6" fmla="*/ 75299 w 661827"/>
                <a:gd name="connsiteY6" fmla="*/ 1018 h 556999"/>
                <a:gd name="connsiteX7" fmla="*/ 177030 w 661827"/>
                <a:gd name="connsiteY7" fmla="*/ 157280 h 556999"/>
                <a:gd name="connsiteX8" fmla="*/ 221841 w 661827"/>
                <a:gd name="connsiteY8" fmla="*/ 244578 h 556999"/>
                <a:gd name="connsiteX9" fmla="*/ 379742 w 661827"/>
                <a:gd name="connsiteY9" fmla="*/ 283113 h 556999"/>
                <a:gd name="connsiteX10" fmla="*/ 545881 w 661827"/>
                <a:gd name="connsiteY10" fmla="*/ 262287 h 556999"/>
                <a:gd name="connsiteX11" fmla="*/ 658221 w 661827"/>
                <a:gd name="connsiteY11" fmla="*/ 313293 h 556999"/>
                <a:gd name="connsiteX12" fmla="*/ 543509 w 661827"/>
                <a:gd name="connsiteY12" fmla="*/ 364674 h 55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827" h="556999">
                  <a:moveTo>
                    <a:pt x="374499" y="345344"/>
                  </a:moveTo>
                  <a:lnTo>
                    <a:pt x="448519" y="544881"/>
                  </a:lnTo>
                  <a:cubicBezTo>
                    <a:pt x="448519" y="544881"/>
                    <a:pt x="418561" y="592147"/>
                    <a:pt x="198874" y="499985"/>
                  </a:cubicBezTo>
                  <a:cubicBezTo>
                    <a:pt x="49960" y="437630"/>
                    <a:pt x="104882" y="444739"/>
                    <a:pt x="21625" y="418799"/>
                  </a:cubicBezTo>
                  <a:cubicBezTo>
                    <a:pt x="21625" y="418799"/>
                    <a:pt x="-33547" y="359187"/>
                    <a:pt x="32359" y="294088"/>
                  </a:cubicBezTo>
                  <a:cubicBezTo>
                    <a:pt x="32359" y="294088"/>
                    <a:pt x="105381" y="265280"/>
                    <a:pt x="80666" y="190578"/>
                  </a:cubicBezTo>
                  <a:cubicBezTo>
                    <a:pt x="55951" y="115876"/>
                    <a:pt x="9018" y="15235"/>
                    <a:pt x="75299" y="1018"/>
                  </a:cubicBezTo>
                  <a:cubicBezTo>
                    <a:pt x="141579" y="-13199"/>
                    <a:pt x="194005" y="125728"/>
                    <a:pt x="177030" y="157280"/>
                  </a:cubicBezTo>
                  <a:cubicBezTo>
                    <a:pt x="160053" y="188832"/>
                    <a:pt x="177030" y="221631"/>
                    <a:pt x="221841" y="244578"/>
                  </a:cubicBezTo>
                  <a:cubicBezTo>
                    <a:pt x="271058" y="268697"/>
                    <a:pt x="324932" y="281854"/>
                    <a:pt x="379742" y="283113"/>
                  </a:cubicBezTo>
                  <a:cubicBezTo>
                    <a:pt x="435675" y="281629"/>
                    <a:pt x="491321" y="274658"/>
                    <a:pt x="545881" y="262287"/>
                  </a:cubicBezTo>
                  <a:cubicBezTo>
                    <a:pt x="635005" y="240462"/>
                    <a:pt x="674573" y="262287"/>
                    <a:pt x="658221" y="313293"/>
                  </a:cubicBezTo>
                  <a:cubicBezTo>
                    <a:pt x="641870" y="364300"/>
                    <a:pt x="543509" y="364674"/>
                    <a:pt x="543509" y="364674"/>
                  </a:cubicBezTo>
                  <a:close/>
                </a:path>
              </a:pathLst>
            </a:custGeom>
            <a:solidFill>
              <a:srgbClr val="C58D78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BDD4266-DA6B-4049-9F37-0E1F599496FB}"/>
                </a:ext>
              </a:extLst>
            </p:cNvPr>
            <p:cNvSpPr/>
            <p:nvPr/>
          </p:nvSpPr>
          <p:spPr>
            <a:xfrm>
              <a:off x="7760508" y="3360409"/>
              <a:ext cx="471680" cy="155977"/>
            </a:xfrm>
            <a:custGeom>
              <a:avLst/>
              <a:gdLst>
                <a:gd name="connsiteX0" fmla="*/ 44187 w 471680"/>
                <a:gd name="connsiteY0" fmla="*/ 0 h 155977"/>
                <a:gd name="connsiteX1" fmla="*/ 359989 w 471680"/>
                <a:gd name="connsiteY1" fmla="*/ 46143 h 155977"/>
                <a:gd name="connsiteX2" fmla="*/ 471456 w 471680"/>
                <a:gd name="connsiteY2" fmla="*/ 98023 h 155977"/>
                <a:gd name="connsiteX3" fmla="*/ 343887 w 471680"/>
                <a:gd name="connsiteY3" fmla="*/ 145912 h 155977"/>
                <a:gd name="connsiteX4" fmla="*/ 0 w 471680"/>
                <a:gd name="connsiteY4" fmla="*/ 27312 h 15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680" h="155977">
                  <a:moveTo>
                    <a:pt x="44187" y="0"/>
                  </a:moveTo>
                  <a:cubicBezTo>
                    <a:pt x="125073" y="74826"/>
                    <a:pt x="264625" y="63977"/>
                    <a:pt x="359989" y="46143"/>
                  </a:cubicBezTo>
                  <a:cubicBezTo>
                    <a:pt x="401056" y="38411"/>
                    <a:pt x="467587" y="38536"/>
                    <a:pt x="471456" y="98023"/>
                  </a:cubicBezTo>
                  <a:cubicBezTo>
                    <a:pt x="476699" y="179209"/>
                    <a:pt x="388823" y="153893"/>
                    <a:pt x="343887" y="145912"/>
                  </a:cubicBezTo>
                  <a:cubicBezTo>
                    <a:pt x="246276" y="128327"/>
                    <a:pt x="52551" y="125958"/>
                    <a:pt x="0" y="27312"/>
                  </a:cubicBezTo>
                  <a:close/>
                </a:path>
              </a:pathLst>
            </a:custGeom>
            <a:solidFill>
              <a:srgbClr val="C58D78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BCEF942E-84DD-D24C-BAEF-F03141330E7B}"/>
                </a:ext>
              </a:extLst>
            </p:cNvPr>
            <p:cNvSpPr/>
            <p:nvPr/>
          </p:nvSpPr>
          <p:spPr>
            <a:xfrm>
              <a:off x="7753019" y="3383355"/>
              <a:ext cx="438980" cy="248298"/>
            </a:xfrm>
            <a:custGeom>
              <a:avLst/>
              <a:gdLst>
                <a:gd name="connsiteX0" fmla="*/ 49555 w 438980"/>
                <a:gd name="connsiteY0" fmla="*/ 0 h 248298"/>
                <a:gd name="connsiteX1" fmla="*/ 343013 w 438980"/>
                <a:gd name="connsiteY1" fmla="*/ 124711 h 248298"/>
                <a:gd name="connsiteX2" fmla="*/ 437629 w 438980"/>
                <a:gd name="connsiteY2" fmla="*/ 203403 h 248298"/>
                <a:gd name="connsiteX3" fmla="*/ 301947 w 438980"/>
                <a:gd name="connsiteY3" fmla="*/ 216997 h 248298"/>
                <a:gd name="connsiteX4" fmla="*/ 0 w 438980"/>
                <a:gd name="connsiteY4" fmla="*/ 14466 h 2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980" h="248298">
                  <a:moveTo>
                    <a:pt x="49555" y="0"/>
                  </a:moveTo>
                  <a:cubicBezTo>
                    <a:pt x="108471" y="93284"/>
                    <a:pt x="246401" y="118226"/>
                    <a:pt x="343013" y="124711"/>
                  </a:cubicBezTo>
                  <a:cubicBezTo>
                    <a:pt x="384829" y="127704"/>
                    <a:pt x="449113" y="144789"/>
                    <a:pt x="437629" y="203403"/>
                  </a:cubicBezTo>
                  <a:cubicBezTo>
                    <a:pt x="421902" y="283093"/>
                    <a:pt x="343388" y="236327"/>
                    <a:pt x="301947" y="216997"/>
                  </a:cubicBezTo>
                  <a:cubicBezTo>
                    <a:pt x="212074" y="175219"/>
                    <a:pt x="25464" y="123339"/>
                    <a:pt x="0" y="14466"/>
                  </a:cubicBezTo>
                  <a:close/>
                </a:path>
              </a:pathLst>
            </a:custGeom>
            <a:solidFill>
              <a:srgbClr val="C58D78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737A3C8-8EE5-2040-82DF-762DADBCEB27}"/>
                </a:ext>
              </a:extLst>
            </p:cNvPr>
            <p:cNvSpPr/>
            <p:nvPr/>
          </p:nvSpPr>
          <p:spPr>
            <a:xfrm>
              <a:off x="7716321" y="3427628"/>
              <a:ext cx="434627" cy="295708"/>
            </a:xfrm>
            <a:custGeom>
              <a:avLst/>
              <a:gdLst>
                <a:gd name="connsiteX0" fmla="*/ 48805 w 434627"/>
                <a:gd name="connsiteY0" fmla="*/ 0 h 295708"/>
                <a:gd name="connsiteX1" fmla="*/ 304068 w 434627"/>
                <a:gd name="connsiteY1" fmla="*/ 155016 h 295708"/>
                <a:gd name="connsiteX2" fmla="*/ 432261 w 434627"/>
                <a:gd name="connsiteY2" fmla="*/ 266382 h 295708"/>
                <a:gd name="connsiteX3" fmla="*/ 251144 w 434627"/>
                <a:gd name="connsiteY3" fmla="*/ 235080 h 295708"/>
                <a:gd name="connsiteX4" fmla="*/ 0 w 434627"/>
                <a:gd name="connsiteY4" fmla="*/ 7483 h 295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627" h="295708">
                  <a:moveTo>
                    <a:pt x="48805" y="0"/>
                  </a:moveTo>
                  <a:cubicBezTo>
                    <a:pt x="89498" y="94157"/>
                    <a:pt x="215943" y="116355"/>
                    <a:pt x="304068" y="155016"/>
                  </a:cubicBezTo>
                  <a:cubicBezTo>
                    <a:pt x="340267" y="170979"/>
                    <a:pt x="452233" y="213754"/>
                    <a:pt x="432261" y="266382"/>
                  </a:cubicBezTo>
                  <a:cubicBezTo>
                    <a:pt x="405050" y="338216"/>
                    <a:pt x="286843" y="258401"/>
                    <a:pt x="251144" y="235080"/>
                  </a:cubicBezTo>
                  <a:cubicBezTo>
                    <a:pt x="173504" y="184322"/>
                    <a:pt x="6865" y="111491"/>
                    <a:pt x="0" y="7483"/>
                  </a:cubicBezTo>
                  <a:close/>
                </a:path>
              </a:pathLst>
            </a:custGeom>
            <a:solidFill>
              <a:srgbClr val="C58D78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8DE5BE5-671E-0144-B6E1-5E6569A048C3}"/>
                </a:ext>
              </a:extLst>
            </p:cNvPr>
            <p:cNvSpPr/>
            <p:nvPr/>
          </p:nvSpPr>
          <p:spPr>
            <a:xfrm>
              <a:off x="7760508" y="3360409"/>
              <a:ext cx="471680" cy="155977"/>
            </a:xfrm>
            <a:custGeom>
              <a:avLst/>
              <a:gdLst>
                <a:gd name="connsiteX0" fmla="*/ 44187 w 471680"/>
                <a:gd name="connsiteY0" fmla="*/ 0 h 155977"/>
                <a:gd name="connsiteX1" fmla="*/ 359989 w 471680"/>
                <a:gd name="connsiteY1" fmla="*/ 46143 h 155977"/>
                <a:gd name="connsiteX2" fmla="*/ 471456 w 471680"/>
                <a:gd name="connsiteY2" fmla="*/ 98023 h 155977"/>
                <a:gd name="connsiteX3" fmla="*/ 343887 w 471680"/>
                <a:gd name="connsiteY3" fmla="*/ 145912 h 155977"/>
                <a:gd name="connsiteX4" fmla="*/ 0 w 471680"/>
                <a:gd name="connsiteY4" fmla="*/ 27312 h 15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680" h="155977">
                  <a:moveTo>
                    <a:pt x="44187" y="0"/>
                  </a:moveTo>
                  <a:cubicBezTo>
                    <a:pt x="125073" y="74826"/>
                    <a:pt x="264625" y="63977"/>
                    <a:pt x="359989" y="46143"/>
                  </a:cubicBezTo>
                  <a:cubicBezTo>
                    <a:pt x="401056" y="38411"/>
                    <a:pt x="467587" y="38536"/>
                    <a:pt x="471456" y="98023"/>
                  </a:cubicBezTo>
                  <a:cubicBezTo>
                    <a:pt x="476699" y="179209"/>
                    <a:pt x="388823" y="153893"/>
                    <a:pt x="343887" y="145912"/>
                  </a:cubicBezTo>
                  <a:cubicBezTo>
                    <a:pt x="246276" y="128327"/>
                    <a:pt x="52551" y="125958"/>
                    <a:pt x="0" y="27312"/>
                  </a:cubicBezTo>
                  <a:close/>
                </a:path>
              </a:pathLst>
            </a:custGeom>
            <a:solidFill>
              <a:srgbClr val="C58D78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9563EBA8-5AC6-9241-A9A9-592226719137}"/>
                </a:ext>
              </a:extLst>
            </p:cNvPr>
            <p:cNvSpPr/>
            <p:nvPr/>
          </p:nvSpPr>
          <p:spPr>
            <a:xfrm>
              <a:off x="7918534" y="3402763"/>
              <a:ext cx="312556" cy="48559"/>
            </a:xfrm>
            <a:custGeom>
              <a:avLst/>
              <a:gdLst>
                <a:gd name="connsiteX0" fmla="*/ 312557 w 312556"/>
                <a:gd name="connsiteY0" fmla="*/ 48560 h 48559"/>
                <a:gd name="connsiteX1" fmla="*/ 201963 w 312556"/>
                <a:gd name="connsiteY1" fmla="*/ 3539 h 48559"/>
                <a:gd name="connsiteX2" fmla="*/ 0 w 312556"/>
                <a:gd name="connsiteY2" fmla="*/ 10274 h 48559"/>
                <a:gd name="connsiteX3" fmla="*/ 0 w 312556"/>
                <a:gd name="connsiteY3" fmla="*/ 10274 h 48559"/>
                <a:gd name="connsiteX4" fmla="*/ 242156 w 312556"/>
                <a:gd name="connsiteY4" fmla="*/ 12768 h 48559"/>
                <a:gd name="connsiteX5" fmla="*/ 312557 w 312556"/>
                <a:gd name="connsiteY5" fmla="*/ 48560 h 4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2556" h="48559">
                  <a:moveTo>
                    <a:pt x="312557" y="48560"/>
                  </a:moveTo>
                  <a:cubicBezTo>
                    <a:pt x="304193" y="-3943"/>
                    <a:pt x="241407" y="-3943"/>
                    <a:pt x="201963" y="3539"/>
                  </a:cubicBezTo>
                  <a:cubicBezTo>
                    <a:pt x="143421" y="14514"/>
                    <a:pt x="68029" y="22869"/>
                    <a:pt x="0" y="10274"/>
                  </a:cubicBezTo>
                  <a:lnTo>
                    <a:pt x="0" y="10274"/>
                  </a:lnTo>
                  <a:cubicBezTo>
                    <a:pt x="0" y="10274"/>
                    <a:pt x="92868" y="35216"/>
                    <a:pt x="242156" y="12768"/>
                  </a:cubicBezTo>
                  <a:cubicBezTo>
                    <a:pt x="291836" y="5535"/>
                    <a:pt x="305691" y="32472"/>
                    <a:pt x="312557" y="48560"/>
                  </a:cubicBezTo>
                  <a:close/>
                </a:path>
              </a:pathLst>
            </a:custGeom>
            <a:solidFill>
              <a:srgbClr val="845A4B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E3A2301-58FB-D046-A3D9-EFBA0146D3EA}"/>
                </a:ext>
              </a:extLst>
            </p:cNvPr>
            <p:cNvSpPr/>
            <p:nvPr/>
          </p:nvSpPr>
          <p:spPr>
            <a:xfrm>
              <a:off x="7962222" y="3486990"/>
              <a:ext cx="229777" cy="111865"/>
            </a:xfrm>
            <a:custGeom>
              <a:avLst/>
              <a:gdLst>
                <a:gd name="connsiteX0" fmla="*/ 228426 w 229777"/>
                <a:gd name="connsiteY0" fmla="*/ 100392 h 111865"/>
                <a:gd name="connsiteX1" fmla="*/ 133810 w 229777"/>
                <a:gd name="connsiteY1" fmla="*/ 21700 h 111865"/>
                <a:gd name="connsiteX2" fmla="*/ 99858 w 229777"/>
                <a:gd name="connsiteY2" fmla="*/ 18582 h 111865"/>
                <a:gd name="connsiteX3" fmla="*/ 99858 w 229777"/>
                <a:gd name="connsiteY3" fmla="*/ 18582 h 111865"/>
                <a:gd name="connsiteX4" fmla="*/ 0 w 229777"/>
                <a:gd name="connsiteY4" fmla="*/ 0 h 111865"/>
                <a:gd name="connsiteX5" fmla="*/ 0 w 229777"/>
                <a:gd name="connsiteY5" fmla="*/ 0 h 111865"/>
                <a:gd name="connsiteX6" fmla="*/ 183864 w 229777"/>
                <a:gd name="connsiteY6" fmla="*/ 41030 h 111865"/>
                <a:gd name="connsiteX7" fmla="*/ 225305 w 229777"/>
                <a:gd name="connsiteY7" fmla="*/ 111866 h 111865"/>
                <a:gd name="connsiteX8" fmla="*/ 228426 w 229777"/>
                <a:gd name="connsiteY8" fmla="*/ 100392 h 111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777" h="111865">
                  <a:moveTo>
                    <a:pt x="228426" y="100392"/>
                  </a:moveTo>
                  <a:cubicBezTo>
                    <a:pt x="239910" y="41778"/>
                    <a:pt x="175626" y="24693"/>
                    <a:pt x="133810" y="21700"/>
                  </a:cubicBezTo>
                  <a:cubicBezTo>
                    <a:pt x="122951" y="20827"/>
                    <a:pt x="111592" y="19829"/>
                    <a:pt x="99858" y="18582"/>
                  </a:cubicBezTo>
                  <a:lnTo>
                    <a:pt x="99858" y="18582"/>
                  </a:lnTo>
                  <a:cubicBezTo>
                    <a:pt x="66119" y="15090"/>
                    <a:pt x="32729" y="8879"/>
                    <a:pt x="0" y="0"/>
                  </a:cubicBezTo>
                  <a:lnTo>
                    <a:pt x="0" y="0"/>
                  </a:lnTo>
                  <a:cubicBezTo>
                    <a:pt x="45061" y="21326"/>
                    <a:pt x="134060" y="27437"/>
                    <a:pt x="183864" y="41030"/>
                  </a:cubicBezTo>
                  <a:cubicBezTo>
                    <a:pt x="233668" y="54623"/>
                    <a:pt x="225680" y="109995"/>
                    <a:pt x="225305" y="111866"/>
                  </a:cubicBezTo>
                  <a:cubicBezTo>
                    <a:pt x="226591" y="108112"/>
                    <a:pt x="227639" y="104283"/>
                    <a:pt x="228426" y="100392"/>
                  </a:cubicBezTo>
                  <a:close/>
                </a:path>
              </a:pathLst>
            </a:custGeom>
            <a:solidFill>
              <a:srgbClr val="845A4B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EA988EF6-36DA-AB43-99C8-FC45263650F7}"/>
                </a:ext>
              </a:extLst>
            </p:cNvPr>
            <p:cNvSpPr/>
            <p:nvPr/>
          </p:nvSpPr>
          <p:spPr>
            <a:xfrm>
              <a:off x="7991930" y="3578902"/>
              <a:ext cx="158777" cy="98396"/>
            </a:xfrm>
            <a:custGeom>
              <a:avLst/>
              <a:gdLst>
                <a:gd name="connsiteX0" fmla="*/ 158775 w 158777"/>
                <a:gd name="connsiteY0" fmla="*/ 98397 h 98396"/>
                <a:gd name="connsiteX1" fmla="*/ 0 w 158777"/>
                <a:gd name="connsiteY1" fmla="*/ 0 h 98396"/>
                <a:gd name="connsiteX2" fmla="*/ 158775 w 158777"/>
                <a:gd name="connsiteY2" fmla="*/ 98397 h 98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77" h="98396">
                  <a:moveTo>
                    <a:pt x="158775" y="98397"/>
                  </a:moveTo>
                  <a:cubicBezTo>
                    <a:pt x="158775" y="98397"/>
                    <a:pt x="161396" y="40032"/>
                    <a:pt x="0" y="0"/>
                  </a:cubicBezTo>
                  <a:cubicBezTo>
                    <a:pt x="0" y="0"/>
                    <a:pt x="131064" y="33173"/>
                    <a:pt x="158775" y="98397"/>
                  </a:cubicBezTo>
                  <a:close/>
                </a:path>
              </a:pathLst>
            </a:custGeom>
            <a:solidFill>
              <a:srgbClr val="845A4B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79D509D-D34E-8143-ADF5-25B77B68C2CC}"/>
                </a:ext>
              </a:extLst>
            </p:cNvPr>
            <p:cNvSpPr/>
            <p:nvPr/>
          </p:nvSpPr>
          <p:spPr>
            <a:xfrm>
              <a:off x="7512384" y="3351055"/>
              <a:ext cx="44288" cy="134687"/>
            </a:xfrm>
            <a:custGeom>
              <a:avLst/>
              <a:gdLst>
                <a:gd name="connsiteX0" fmla="*/ 44289 w 44288"/>
                <a:gd name="connsiteY0" fmla="*/ 0 h 134687"/>
                <a:gd name="connsiteX1" fmla="*/ 40045 w 44288"/>
                <a:gd name="connsiteY1" fmla="*/ 134688 h 134687"/>
                <a:gd name="connsiteX2" fmla="*/ 24317 w 44288"/>
                <a:gd name="connsiteY2" fmla="*/ 129949 h 134687"/>
                <a:gd name="connsiteX3" fmla="*/ 35052 w 44288"/>
                <a:gd name="connsiteY3" fmla="*/ 5238 h 13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88" h="134687">
                  <a:moveTo>
                    <a:pt x="44289" y="0"/>
                  </a:moveTo>
                  <a:cubicBezTo>
                    <a:pt x="44289" y="0"/>
                    <a:pt x="-38844" y="54000"/>
                    <a:pt x="40045" y="134688"/>
                  </a:cubicBezTo>
                  <a:lnTo>
                    <a:pt x="24317" y="129949"/>
                  </a:lnTo>
                  <a:cubicBezTo>
                    <a:pt x="24317" y="129949"/>
                    <a:pt x="-36971" y="76323"/>
                    <a:pt x="35052" y="5238"/>
                  </a:cubicBezTo>
                  <a:close/>
                </a:path>
              </a:pathLst>
            </a:custGeom>
            <a:solidFill>
              <a:srgbClr val="845A4B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958C788-BE09-7C4E-9986-5AF0228048B8}"/>
                </a:ext>
              </a:extLst>
            </p:cNvPr>
            <p:cNvSpPr/>
            <p:nvPr/>
          </p:nvSpPr>
          <p:spPr>
            <a:xfrm>
              <a:off x="5815643" y="2760300"/>
              <a:ext cx="275109" cy="890434"/>
            </a:xfrm>
            <a:custGeom>
              <a:avLst/>
              <a:gdLst>
                <a:gd name="connsiteX0" fmla="*/ 260505 w 275109"/>
                <a:gd name="connsiteY0" fmla="*/ 890435 h 890434"/>
                <a:gd name="connsiteX1" fmla="*/ 171132 w 275109"/>
                <a:gd name="connsiteY1" fmla="*/ 625175 h 890434"/>
                <a:gd name="connsiteX2" fmla="*/ 24091 w 275109"/>
                <a:gd name="connsiteY2" fmla="*/ 242937 h 890434"/>
                <a:gd name="connsiteX3" fmla="*/ 111966 w 275109"/>
                <a:gd name="connsiteY3" fmla="*/ 194798 h 890434"/>
                <a:gd name="connsiteX4" fmla="*/ 0 w 275109"/>
                <a:gd name="connsiteY4" fmla="*/ 176965 h 890434"/>
                <a:gd name="connsiteX5" fmla="*/ 126570 w 275109"/>
                <a:gd name="connsiteY5" fmla="*/ 0 h 890434"/>
                <a:gd name="connsiteX6" fmla="*/ 134684 w 275109"/>
                <a:gd name="connsiteY6" fmla="*/ 5737 h 890434"/>
                <a:gd name="connsiteX7" fmla="*/ 17350 w 275109"/>
                <a:gd name="connsiteY7" fmla="*/ 169731 h 890434"/>
                <a:gd name="connsiteX8" fmla="*/ 142173 w 275109"/>
                <a:gd name="connsiteY8" fmla="*/ 189560 h 890434"/>
                <a:gd name="connsiteX9" fmla="*/ 36323 w 275109"/>
                <a:gd name="connsiteY9" fmla="*/ 247426 h 890434"/>
                <a:gd name="connsiteX10" fmla="*/ 180369 w 275109"/>
                <a:gd name="connsiteY10" fmla="*/ 621808 h 890434"/>
                <a:gd name="connsiteX11" fmla="*/ 261379 w 275109"/>
                <a:gd name="connsiteY11" fmla="*/ 862001 h 890434"/>
                <a:gd name="connsiteX12" fmla="*/ 265124 w 275109"/>
                <a:gd name="connsiteY12" fmla="*/ 770338 h 890434"/>
                <a:gd name="connsiteX13" fmla="*/ 275110 w 275109"/>
                <a:gd name="connsiteY13" fmla="*/ 770712 h 890434"/>
                <a:gd name="connsiteX14" fmla="*/ 270117 w 275109"/>
                <a:gd name="connsiteY14" fmla="*/ 889063 h 890434"/>
                <a:gd name="connsiteX15" fmla="*/ 260505 w 275109"/>
                <a:gd name="connsiteY15" fmla="*/ 890435 h 890434"/>
                <a:gd name="connsiteX16" fmla="*/ 260505 w 275109"/>
                <a:gd name="connsiteY16" fmla="*/ 890435 h 890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5109" h="890434">
                  <a:moveTo>
                    <a:pt x="260505" y="890435"/>
                  </a:moveTo>
                  <a:lnTo>
                    <a:pt x="171132" y="625175"/>
                  </a:lnTo>
                  <a:lnTo>
                    <a:pt x="24091" y="242937"/>
                  </a:lnTo>
                  <a:lnTo>
                    <a:pt x="111966" y="194798"/>
                  </a:lnTo>
                  <a:lnTo>
                    <a:pt x="0" y="176965"/>
                  </a:lnTo>
                  <a:lnTo>
                    <a:pt x="126570" y="0"/>
                  </a:lnTo>
                  <a:lnTo>
                    <a:pt x="134684" y="5737"/>
                  </a:lnTo>
                  <a:lnTo>
                    <a:pt x="17350" y="169731"/>
                  </a:lnTo>
                  <a:lnTo>
                    <a:pt x="142173" y="189560"/>
                  </a:lnTo>
                  <a:lnTo>
                    <a:pt x="36323" y="247426"/>
                  </a:lnTo>
                  <a:lnTo>
                    <a:pt x="180369" y="621808"/>
                  </a:lnTo>
                  <a:lnTo>
                    <a:pt x="261379" y="862001"/>
                  </a:lnTo>
                  <a:lnTo>
                    <a:pt x="265124" y="770338"/>
                  </a:lnTo>
                  <a:lnTo>
                    <a:pt x="275110" y="770712"/>
                  </a:lnTo>
                  <a:lnTo>
                    <a:pt x="270117" y="889063"/>
                  </a:lnTo>
                  <a:lnTo>
                    <a:pt x="260505" y="890435"/>
                  </a:lnTo>
                  <a:lnTo>
                    <a:pt x="260505" y="890435"/>
                  </a:lnTo>
                  <a:close/>
                </a:path>
              </a:pathLst>
            </a:custGeom>
            <a:solidFill>
              <a:srgbClr val="1E1A0E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8338900-8674-7049-981D-1CA1F3B5F4A9}"/>
                </a:ext>
              </a:extLst>
            </p:cNvPr>
            <p:cNvSpPr/>
            <p:nvPr/>
          </p:nvSpPr>
          <p:spPr>
            <a:xfrm>
              <a:off x="6075899" y="2782873"/>
              <a:ext cx="265498" cy="1244239"/>
            </a:xfrm>
            <a:custGeom>
              <a:avLst/>
              <a:gdLst>
                <a:gd name="connsiteX0" fmla="*/ 4868 w 265498"/>
                <a:gd name="connsiteY0" fmla="*/ 1244239 h 1244239"/>
                <a:gd name="connsiteX1" fmla="*/ 0 w 265498"/>
                <a:gd name="connsiteY1" fmla="*/ 865493 h 1244239"/>
                <a:gd name="connsiteX2" fmla="*/ 374 w 265498"/>
                <a:gd name="connsiteY2" fmla="*/ 864495 h 1244239"/>
                <a:gd name="connsiteX3" fmla="*/ 250520 w 265498"/>
                <a:gd name="connsiteY3" fmla="*/ 224853 h 1244239"/>
                <a:gd name="connsiteX4" fmla="*/ 137680 w 265498"/>
                <a:gd name="connsiteY4" fmla="*/ 161376 h 1244239"/>
                <a:gd name="connsiteX5" fmla="*/ 247773 w 265498"/>
                <a:gd name="connsiteY5" fmla="*/ 121967 h 1244239"/>
                <a:gd name="connsiteX6" fmla="*/ 138678 w 265498"/>
                <a:gd name="connsiteY6" fmla="*/ 6734 h 1244239"/>
                <a:gd name="connsiteX7" fmla="*/ 145918 w 265498"/>
                <a:gd name="connsiteY7" fmla="*/ 0 h 1244239"/>
                <a:gd name="connsiteX8" fmla="*/ 265498 w 265498"/>
                <a:gd name="connsiteY8" fmla="*/ 126083 h 1244239"/>
                <a:gd name="connsiteX9" fmla="*/ 161396 w 265498"/>
                <a:gd name="connsiteY9" fmla="*/ 163371 h 1244239"/>
                <a:gd name="connsiteX10" fmla="*/ 262877 w 265498"/>
                <a:gd name="connsiteY10" fmla="*/ 220364 h 1244239"/>
                <a:gd name="connsiteX11" fmla="*/ 9986 w 265498"/>
                <a:gd name="connsiteY11" fmla="*/ 867239 h 1244239"/>
                <a:gd name="connsiteX12" fmla="*/ 14854 w 265498"/>
                <a:gd name="connsiteY12" fmla="*/ 1244114 h 1244239"/>
                <a:gd name="connsiteX13" fmla="*/ 4868 w 265498"/>
                <a:gd name="connsiteY13" fmla="*/ 1244239 h 1244239"/>
                <a:gd name="connsiteX14" fmla="*/ 4868 w 265498"/>
                <a:gd name="connsiteY14" fmla="*/ 1244239 h 1244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5498" h="1244239">
                  <a:moveTo>
                    <a:pt x="4868" y="1244239"/>
                  </a:moveTo>
                  <a:lnTo>
                    <a:pt x="0" y="865493"/>
                  </a:lnTo>
                  <a:lnTo>
                    <a:pt x="374" y="864495"/>
                  </a:lnTo>
                  <a:lnTo>
                    <a:pt x="250520" y="224853"/>
                  </a:lnTo>
                  <a:lnTo>
                    <a:pt x="137680" y="161376"/>
                  </a:lnTo>
                  <a:lnTo>
                    <a:pt x="247773" y="121967"/>
                  </a:lnTo>
                  <a:lnTo>
                    <a:pt x="138678" y="6734"/>
                  </a:lnTo>
                  <a:lnTo>
                    <a:pt x="145918" y="0"/>
                  </a:lnTo>
                  <a:lnTo>
                    <a:pt x="265498" y="126083"/>
                  </a:lnTo>
                  <a:lnTo>
                    <a:pt x="161396" y="163371"/>
                  </a:lnTo>
                  <a:lnTo>
                    <a:pt x="262877" y="220364"/>
                  </a:lnTo>
                  <a:lnTo>
                    <a:pt x="9986" y="867239"/>
                  </a:lnTo>
                  <a:lnTo>
                    <a:pt x="14854" y="1244114"/>
                  </a:lnTo>
                  <a:lnTo>
                    <a:pt x="4868" y="1244239"/>
                  </a:lnTo>
                  <a:lnTo>
                    <a:pt x="4868" y="1244239"/>
                  </a:lnTo>
                  <a:close/>
                </a:path>
              </a:pathLst>
            </a:custGeom>
            <a:solidFill>
              <a:srgbClr val="1E1A0E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2802E354-6E78-DF42-9F8C-DB07155DE73A}"/>
                </a:ext>
              </a:extLst>
            </p:cNvPr>
            <p:cNvSpPr/>
            <p:nvPr/>
          </p:nvSpPr>
          <p:spPr>
            <a:xfrm>
              <a:off x="5971547" y="2760259"/>
              <a:ext cx="218440" cy="770629"/>
            </a:xfrm>
            <a:custGeom>
              <a:avLst/>
              <a:gdLst>
                <a:gd name="connsiteX0" fmla="*/ 0 w 218440"/>
                <a:gd name="connsiteY0" fmla="*/ 28101 h 770629"/>
                <a:gd name="connsiteX1" fmla="*/ 114213 w 218440"/>
                <a:gd name="connsiteY1" fmla="*/ 770629 h 770629"/>
                <a:gd name="connsiteX2" fmla="*/ 218440 w 218440"/>
                <a:gd name="connsiteY2" fmla="*/ 28101 h 770629"/>
                <a:gd name="connsiteX3" fmla="*/ 0 w 218440"/>
                <a:gd name="connsiteY3" fmla="*/ 28101 h 77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440" h="770629">
                  <a:moveTo>
                    <a:pt x="0" y="28101"/>
                  </a:moveTo>
                  <a:lnTo>
                    <a:pt x="114213" y="770629"/>
                  </a:lnTo>
                  <a:lnTo>
                    <a:pt x="218440" y="28101"/>
                  </a:lnTo>
                  <a:cubicBezTo>
                    <a:pt x="218440" y="28101"/>
                    <a:pt x="108471" y="-35127"/>
                    <a:pt x="0" y="28101"/>
                  </a:cubicBezTo>
                  <a:close/>
                </a:path>
              </a:pathLst>
            </a:custGeom>
            <a:solidFill>
              <a:srgbClr val="E0F0EC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29069C6-C656-D546-8F1E-4BCA2F696710}"/>
                </a:ext>
              </a:extLst>
            </p:cNvPr>
            <p:cNvSpPr/>
            <p:nvPr/>
          </p:nvSpPr>
          <p:spPr>
            <a:xfrm>
              <a:off x="6006248" y="2773520"/>
              <a:ext cx="149163" cy="757368"/>
            </a:xfrm>
            <a:custGeom>
              <a:avLst/>
              <a:gdLst>
                <a:gd name="connsiteX0" fmla="*/ 0 w 149163"/>
                <a:gd name="connsiteY0" fmla="*/ 16961 h 757368"/>
                <a:gd name="connsiteX1" fmla="*/ 53174 w 149163"/>
                <a:gd name="connsiteY1" fmla="*/ 135062 h 757368"/>
                <a:gd name="connsiteX2" fmla="*/ 20970 w 149163"/>
                <a:gd name="connsiteY2" fmla="*/ 376377 h 757368"/>
                <a:gd name="connsiteX3" fmla="*/ 79512 w 149163"/>
                <a:gd name="connsiteY3" fmla="*/ 757368 h 757368"/>
                <a:gd name="connsiteX4" fmla="*/ 133061 w 149163"/>
                <a:gd name="connsiteY4" fmla="*/ 376377 h 757368"/>
                <a:gd name="connsiteX5" fmla="*/ 79512 w 149163"/>
                <a:gd name="connsiteY5" fmla="*/ 138304 h 757368"/>
                <a:gd name="connsiteX6" fmla="*/ 149163 w 149163"/>
                <a:gd name="connsiteY6" fmla="*/ 0 h 757368"/>
                <a:gd name="connsiteX7" fmla="*/ 0 w 149163"/>
                <a:gd name="connsiteY7" fmla="*/ 16961 h 75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163" h="757368">
                  <a:moveTo>
                    <a:pt x="0" y="16961"/>
                  </a:moveTo>
                  <a:lnTo>
                    <a:pt x="53174" y="135062"/>
                  </a:lnTo>
                  <a:lnTo>
                    <a:pt x="20970" y="376377"/>
                  </a:lnTo>
                  <a:lnTo>
                    <a:pt x="79512" y="757368"/>
                  </a:lnTo>
                  <a:lnTo>
                    <a:pt x="133061" y="376377"/>
                  </a:lnTo>
                  <a:lnTo>
                    <a:pt x="79512" y="138304"/>
                  </a:lnTo>
                  <a:lnTo>
                    <a:pt x="149163" y="0"/>
                  </a:lnTo>
                  <a:lnTo>
                    <a:pt x="0" y="16961"/>
                  </a:lnTo>
                  <a:close/>
                </a:path>
              </a:pathLst>
            </a:custGeom>
            <a:solidFill>
              <a:srgbClr val="57090C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BA7AD94F-53B5-9348-BBBF-7D44B538581B}"/>
                </a:ext>
              </a:extLst>
            </p:cNvPr>
            <p:cNvSpPr/>
            <p:nvPr/>
          </p:nvSpPr>
          <p:spPr>
            <a:xfrm>
              <a:off x="5932727" y="2730245"/>
              <a:ext cx="288215" cy="208017"/>
            </a:xfrm>
            <a:custGeom>
              <a:avLst/>
              <a:gdLst>
                <a:gd name="connsiteX0" fmla="*/ 148165 w 288215"/>
                <a:gd name="connsiteY0" fmla="*/ 32924 h 208017"/>
                <a:gd name="connsiteX1" fmla="*/ 38945 w 288215"/>
                <a:gd name="connsiteY1" fmla="*/ 198041 h 208017"/>
                <a:gd name="connsiteX2" fmla="*/ 0 w 288215"/>
                <a:gd name="connsiteY2" fmla="*/ 17210 h 208017"/>
                <a:gd name="connsiteX3" fmla="*/ 195722 w 288215"/>
                <a:gd name="connsiteY3" fmla="*/ 0 h 208017"/>
                <a:gd name="connsiteX4" fmla="*/ 288216 w 288215"/>
                <a:gd name="connsiteY4" fmla="*/ 0 h 208017"/>
                <a:gd name="connsiteX5" fmla="*/ 275484 w 288215"/>
                <a:gd name="connsiteY5" fmla="*/ 208017 h 208017"/>
                <a:gd name="connsiteX6" fmla="*/ 148165 w 288215"/>
                <a:gd name="connsiteY6" fmla="*/ 32924 h 208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215" h="208017">
                  <a:moveTo>
                    <a:pt x="148165" y="32924"/>
                  </a:moveTo>
                  <a:lnTo>
                    <a:pt x="38945" y="198041"/>
                  </a:lnTo>
                  <a:lnTo>
                    <a:pt x="0" y="17210"/>
                  </a:lnTo>
                  <a:lnTo>
                    <a:pt x="195722" y="0"/>
                  </a:lnTo>
                  <a:lnTo>
                    <a:pt x="288216" y="0"/>
                  </a:lnTo>
                  <a:lnTo>
                    <a:pt x="275484" y="208017"/>
                  </a:lnTo>
                  <a:lnTo>
                    <a:pt x="148165" y="32924"/>
                  </a:lnTo>
                  <a:close/>
                </a:path>
              </a:pathLst>
            </a:custGeom>
            <a:solidFill>
              <a:srgbClr val="C0E0D9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7492AF3A-17FB-BC45-8BB6-2B785E920D6E}"/>
                </a:ext>
              </a:extLst>
            </p:cNvPr>
            <p:cNvSpPr/>
            <p:nvPr/>
          </p:nvSpPr>
          <p:spPr>
            <a:xfrm>
              <a:off x="5725396" y="2670135"/>
              <a:ext cx="720727" cy="120221"/>
            </a:xfrm>
            <a:custGeom>
              <a:avLst/>
              <a:gdLst>
                <a:gd name="connsiteX0" fmla="*/ 720727 w 720727"/>
                <a:gd name="connsiteY0" fmla="*/ 60111 h 120221"/>
                <a:gd name="connsiteX1" fmla="*/ 360364 w 720727"/>
                <a:gd name="connsiteY1" fmla="*/ 120221 h 120221"/>
                <a:gd name="connsiteX2" fmla="*/ 0 w 720727"/>
                <a:gd name="connsiteY2" fmla="*/ 60111 h 120221"/>
                <a:gd name="connsiteX3" fmla="*/ 360364 w 720727"/>
                <a:gd name="connsiteY3" fmla="*/ 0 h 120221"/>
                <a:gd name="connsiteX4" fmla="*/ 720727 w 720727"/>
                <a:gd name="connsiteY4" fmla="*/ 60111 h 12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727" h="120221">
                  <a:moveTo>
                    <a:pt x="720727" y="60111"/>
                  </a:moveTo>
                  <a:cubicBezTo>
                    <a:pt x="720727" y="93408"/>
                    <a:pt x="559331" y="120221"/>
                    <a:pt x="360364" y="120221"/>
                  </a:cubicBezTo>
                  <a:cubicBezTo>
                    <a:pt x="161396" y="120221"/>
                    <a:pt x="0" y="93408"/>
                    <a:pt x="0" y="60111"/>
                  </a:cubicBezTo>
                  <a:cubicBezTo>
                    <a:pt x="0" y="26813"/>
                    <a:pt x="161396" y="0"/>
                    <a:pt x="360364" y="0"/>
                  </a:cubicBezTo>
                  <a:cubicBezTo>
                    <a:pt x="559331" y="0"/>
                    <a:pt x="720727" y="26937"/>
                    <a:pt x="720727" y="60111"/>
                  </a:cubicBezTo>
                  <a:close/>
                </a:path>
              </a:pathLst>
            </a:custGeom>
            <a:solidFill>
              <a:srgbClr val="1E1A0E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7846E308-7F63-EF46-84E1-AF1FBAD2C98E}"/>
                </a:ext>
              </a:extLst>
            </p:cNvPr>
            <p:cNvSpPr/>
            <p:nvPr/>
          </p:nvSpPr>
          <p:spPr>
            <a:xfrm>
              <a:off x="5715785" y="3125952"/>
              <a:ext cx="216942" cy="100018"/>
            </a:xfrm>
            <a:custGeom>
              <a:avLst/>
              <a:gdLst>
                <a:gd name="connsiteX0" fmla="*/ 216942 w 216942"/>
                <a:gd name="connsiteY0" fmla="*/ 55122 h 100018"/>
                <a:gd name="connsiteX1" fmla="*/ 209827 w 216942"/>
                <a:gd name="connsiteY1" fmla="*/ 100018 h 100018"/>
                <a:gd name="connsiteX2" fmla="*/ 0 w 216942"/>
                <a:gd name="connsiteY2" fmla="*/ 75325 h 100018"/>
                <a:gd name="connsiteX3" fmla="*/ 13231 w 216942"/>
                <a:gd name="connsiteY3" fmla="*/ 0 h 100018"/>
                <a:gd name="connsiteX4" fmla="*/ 216942 w 216942"/>
                <a:gd name="connsiteY4" fmla="*/ 55122 h 10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942" h="100018">
                  <a:moveTo>
                    <a:pt x="216942" y="55122"/>
                  </a:moveTo>
                  <a:lnTo>
                    <a:pt x="209827" y="100018"/>
                  </a:lnTo>
                  <a:lnTo>
                    <a:pt x="0" y="75325"/>
                  </a:lnTo>
                  <a:lnTo>
                    <a:pt x="13231" y="0"/>
                  </a:lnTo>
                  <a:lnTo>
                    <a:pt x="216942" y="55122"/>
                  </a:lnTo>
                  <a:close/>
                </a:path>
              </a:pathLst>
            </a:custGeom>
            <a:solidFill>
              <a:srgbClr val="1E1A0E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53CA2E4D-4713-5B43-98E7-2F7AF65C112D}"/>
                </a:ext>
              </a:extLst>
            </p:cNvPr>
            <p:cNvSpPr/>
            <p:nvPr/>
          </p:nvSpPr>
          <p:spPr>
            <a:xfrm rot="-5027400">
              <a:off x="5788787" y="3042285"/>
              <a:ext cx="90496" cy="215999"/>
            </a:xfrm>
            <a:custGeom>
              <a:avLst/>
              <a:gdLst>
                <a:gd name="connsiteX0" fmla="*/ 0 w 90496"/>
                <a:gd name="connsiteY0" fmla="*/ 0 h 215999"/>
                <a:gd name="connsiteX1" fmla="*/ 90497 w 90496"/>
                <a:gd name="connsiteY1" fmla="*/ 0 h 215999"/>
                <a:gd name="connsiteX2" fmla="*/ 90497 w 90496"/>
                <a:gd name="connsiteY2" fmla="*/ 215999 h 215999"/>
                <a:gd name="connsiteX3" fmla="*/ 0 w 90496"/>
                <a:gd name="connsiteY3" fmla="*/ 215999 h 215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496" h="215999">
                  <a:moveTo>
                    <a:pt x="0" y="0"/>
                  </a:moveTo>
                  <a:lnTo>
                    <a:pt x="90497" y="0"/>
                  </a:lnTo>
                  <a:lnTo>
                    <a:pt x="90497" y="215999"/>
                  </a:lnTo>
                  <a:lnTo>
                    <a:pt x="0" y="215999"/>
                  </a:lnTo>
                  <a:close/>
                </a:path>
              </a:pathLst>
            </a:custGeom>
            <a:solidFill>
              <a:srgbClr val="FFFFFF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5A9BD9A7-3013-C94C-A347-A5E9B3ADA05D}"/>
                </a:ext>
              </a:extLst>
            </p:cNvPr>
            <p:cNvSpPr/>
            <p:nvPr/>
          </p:nvSpPr>
          <p:spPr>
            <a:xfrm>
              <a:off x="5842106" y="3128696"/>
              <a:ext cx="65781" cy="17584"/>
            </a:xfrm>
            <a:custGeom>
              <a:avLst/>
              <a:gdLst>
                <a:gd name="connsiteX0" fmla="*/ 0 w 65781"/>
                <a:gd name="connsiteY0" fmla="*/ 10725 h 17584"/>
                <a:gd name="connsiteX1" fmla="*/ 64658 w 65781"/>
                <a:gd name="connsiteY1" fmla="*/ 17584 h 17584"/>
                <a:gd name="connsiteX2" fmla="*/ 65782 w 65781"/>
                <a:gd name="connsiteY2" fmla="*/ 6984 h 17584"/>
                <a:gd name="connsiteX3" fmla="*/ 1123 w 65781"/>
                <a:gd name="connsiteY3" fmla="*/ 0 h 17584"/>
                <a:gd name="connsiteX4" fmla="*/ 0 w 65781"/>
                <a:gd name="connsiteY4" fmla="*/ 10725 h 1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781" h="17584">
                  <a:moveTo>
                    <a:pt x="0" y="10725"/>
                  </a:moveTo>
                  <a:lnTo>
                    <a:pt x="64658" y="17584"/>
                  </a:lnTo>
                  <a:lnTo>
                    <a:pt x="65782" y="6984"/>
                  </a:lnTo>
                  <a:lnTo>
                    <a:pt x="1123" y="0"/>
                  </a:lnTo>
                  <a:lnTo>
                    <a:pt x="0" y="10725"/>
                  </a:lnTo>
                  <a:close/>
                </a:path>
              </a:pathLst>
            </a:custGeom>
            <a:solidFill>
              <a:srgbClr val="B3B3B3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F86D062-C94F-A246-842E-A2393FE6DE21}"/>
                </a:ext>
              </a:extLst>
            </p:cNvPr>
            <p:cNvSpPr/>
            <p:nvPr/>
          </p:nvSpPr>
          <p:spPr>
            <a:xfrm>
              <a:off x="5783314" y="3149897"/>
              <a:ext cx="125072" cy="23445"/>
            </a:xfrm>
            <a:custGeom>
              <a:avLst/>
              <a:gdLst>
                <a:gd name="connsiteX0" fmla="*/ 0 w 125072"/>
                <a:gd name="connsiteY0" fmla="*/ 10102 h 23445"/>
                <a:gd name="connsiteX1" fmla="*/ 124074 w 125072"/>
                <a:gd name="connsiteY1" fmla="*/ 23446 h 23445"/>
                <a:gd name="connsiteX2" fmla="*/ 125073 w 125072"/>
                <a:gd name="connsiteY2" fmla="*/ 13219 h 23445"/>
                <a:gd name="connsiteX3" fmla="*/ 999 w 125072"/>
                <a:gd name="connsiteY3" fmla="*/ 0 h 23445"/>
                <a:gd name="connsiteX4" fmla="*/ 0 w 125072"/>
                <a:gd name="connsiteY4" fmla="*/ 10102 h 2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072" h="23445">
                  <a:moveTo>
                    <a:pt x="0" y="10102"/>
                  </a:moveTo>
                  <a:lnTo>
                    <a:pt x="124074" y="23446"/>
                  </a:lnTo>
                  <a:lnTo>
                    <a:pt x="125073" y="13219"/>
                  </a:lnTo>
                  <a:lnTo>
                    <a:pt x="999" y="0"/>
                  </a:lnTo>
                  <a:lnTo>
                    <a:pt x="0" y="10102"/>
                  </a:lnTo>
                  <a:close/>
                </a:path>
              </a:pathLst>
            </a:custGeom>
            <a:solidFill>
              <a:srgbClr val="B3B3B3"/>
            </a:solidFill>
            <a:ln w="124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E6611687-B19C-5B4F-BD2A-FD77CAC99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221112" y="1202913"/>
              <a:ext cx="1703832" cy="1702301"/>
            </a:xfrm>
            <a:custGeom>
              <a:avLst/>
              <a:gdLst>
                <a:gd name="connsiteX0" fmla="*/ 0 w 1703832"/>
                <a:gd name="connsiteY0" fmla="*/ 0 h 1702301"/>
                <a:gd name="connsiteX1" fmla="*/ 1703832 w 1703832"/>
                <a:gd name="connsiteY1" fmla="*/ 0 h 1702301"/>
                <a:gd name="connsiteX2" fmla="*/ 1703832 w 1703832"/>
                <a:gd name="connsiteY2" fmla="*/ 1702302 h 1702301"/>
                <a:gd name="connsiteX3" fmla="*/ 0 w 1703832"/>
                <a:gd name="connsiteY3" fmla="*/ 1702302 h 17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3832" h="1702301">
                  <a:moveTo>
                    <a:pt x="0" y="0"/>
                  </a:moveTo>
                  <a:lnTo>
                    <a:pt x="1703832" y="0"/>
                  </a:lnTo>
                  <a:lnTo>
                    <a:pt x="1703832" y="1702302"/>
                  </a:lnTo>
                  <a:lnTo>
                    <a:pt x="0" y="1702302"/>
                  </a:lnTo>
                  <a:close/>
                </a:path>
              </a:pathLst>
            </a:custGeom>
          </p:spPr>
        </p:pic>
      </p:grpSp>
      <p:grpSp>
        <p:nvGrpSpPr>
          <p:cNvPr id="83" name="Graphic 81">
            <a:extLst>
              <a:ext uri="{FF2B5EF4-FFF2-40B4-BE49-F238E27FC236}">
                <a16:creationId xmlns:a16="http://schemas.microsoft.com/office/drawing/2014/main" id="{5F8A7DF6-0CC6-E948-A8ED-2E81DE78FD93}"/>
              </a:ext>
            </a:extLst>
          </p:cNvPr>
          <p:cNvGrpSpPr/>
          <p:nvPr/>
        </p:nvGrpSpPr>
        <p:grpSpPr>
          <a:xfrm>
            <a:off x="1418180" y="3214497"/>
            <a:ext cx="4006879" cy="542634"/>
            <a:chOff x="4086474" y="3214497"/>
            <a:chExt cx="4006879" cy="542634"/>
          </a:xfrm>
          <a:solidFill>
            <a:schemeClr val="accent1"/>
          </a:solidFill>
        </p:grpSpPr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B19C5D88-BD18-3F47-8994-313652F8F952}"/>
                </a:ext>
              </a:extLst>
            </p:cNvPr>
            <p:cNvSpPr/>
            <p:nvPr/>
          </p:nvSpPr>
          <p:spPr>
            <a:xfrm>
              <a:off x="4086474" y="3214497"/>
              <a:ext cx="4006879" cy="542634"/>
            </a:xfrm>
            <a:custGeom>
              <a:avLst/>
              <a:gdLst>
                <a:gd name="connsiteX0" fmla="*/ 0 w 4006879"/>
                <a:gd name="connsiteY0" fmla="*/ 0 h 542634"/>
                <a:gd name="connsiteX1" fmla="*/ 78148 w 4006879"/>
                <a:gd name="connsiteY1" fmla="*/ 434003 h 542634"/>
                <a:gd name="connsiteX2" fmla="*/ 3895744 w 4006879"/>
                <a:gd name="connsiteY2" fmla="*/ 542634 h 542634"/>
                <a:gd name="connsiteX3" fmla="*/ 4006879 w 4006879"/>
                <a:gd name="connsiteY3" fmla="*/ 0 h 542634"/>
                <a:gd name="connsiteX4" fmla="*/ 0 w 4006879"/>
                <a:gd name="connsiteY4" fmla="*/ 0 h 542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6879" h="542634">
                  <a:moveTo>
                    <a:pt x="0" y="0"/>
                  </a:moveTo>
                  <a:lnTo>
                    <a:pt x="78148" y="434003"/>
                  </a:lnTo>
                  <a:lnTo>
                    <a:pt x="3895744" y="542634"/>
                  </a:lnTo>
                  <a:lnTo>
                    <a:pt x="40068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7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AD7B7CEF-FEB9-8747-A67E-4BB9AB9A2EBF}"/>
                </a:ext>
              </a:extLst>
            </p:cNvPr>
            <p:cNvSpPr/>
            <p:nvPr/>
          </p:nvSpPr>
          <p:spPr>
            <a:xfrm>
              <a:off x="4338187" y="3276268"/>
              <a:ext cx="154946" cy="320997"/>
            </a:xfrm>
            <a:custGeom>
              <a:avLst/>
              <a:gdLst>
                <a:gd name="connsiteX0" fmla="*/ 154655 w 154946"/>
                <a:gd name="connsiteY0" fmla="*/ 304365 h 320997"/>
                <a:gd name="connsiteX1" fmla="*/ 152100 w 154946"/>
                <a:gd name="connsiteY1" fmla="*/ 315057 h 320997"/>
                <a:gd name="connsiteX2" fmla="*/ 142482 w 154946"/>
                <a:gd name="connsiteY2" fmla="*/ 320998 h 320997"/>
                <a:gd name="connsiteX3" fmla="*/ 139777 w 154946"/>
                <a:gd name="connsiteY3" fmla="*/ 320998 h 320997"/>
                <a:gd name="connsiteX4" fmla="*/ 130684 w 154946"/>
                <a:gd name="connsiteY4" fmla="*/ 317582 h 320997"/>
                <a:gd name="connsiteX5" fmla="*/ 125725 w 154946"/>
                <a:gd name="connsiteY5" fmla="*/ 309488 h 320997"/>
                <a:gd name="connsiteX6" fmla="*/ 114905 w 154946"/>
                <a:gd name="connsiteY6" fmla="*/ 254319 h 320997"/>
                <a:gd name="connsiteX7" fmla="*/ 42092 w 154946"/>
                <a:gd name="connsiteY7" fmla="*/ 252537 h 320997"/>
                <a:gd name="connsiteX8" fmla="*/ 29017 w 154946"/>
                <a:gd name="connsiteY8" fmla="*/ 307112 h 320997"/>
                <a:gd name="connsiteX9" fmla="*/ 23607 w 154946"/>
                <a:gd name="connsiteY9" fmla="*/ 314538 h 320997"/>
                <a:gd name="connsiteX10" fmla="*/ 13838 w 154946"/>
                <a:gd name="connsiteY10" fmla="*/ 317433 h 320997"/>
                <a:gd name="connsiteX11" fmla="*/ 11284 w 154946"/>
                <a:gd name="connsiteY11" fmla="*/ 317433 h 320997"/>
                <a:gd name="connsiteX12" fmla="*/ 2266 w 154946"/>
                <a:gd name="connsiteY12" fmla="*/ 311122 h 320997"/>
                <a:gd name="connsiteX13" fmla="*/ 463 w 154946"/>
                <a:gd name="connsiteY13" fmla="*/ 300281 h 320997"/>
                <a:gd name="connsiteX14" fmla="*/ 70270 w 154946"/>
                <a:gd name="connsiteY14" fmla="*/ 10327 h 320997"/>
                <a:gd name="connsiteX15" fmla="*/ 71397 w 154946"/>
                <a:gd name="connsiteY15" fmla="*/ 8248 h 320997"/>
                <a:gd name="connsiteX16" fmla="*/ 71397 w 154946"/>
                <a:gd name="connsiteY16" fmla="*/ 7357 h 320997"/>
                <a:gd name="connsiteX17" fmla="*/ 73652 w 154946"/>
                <a:gd name="connsiteY17" fmla="*/ 4461 h 320997"/>
                <a:gd name="connsiteX18" fmla="*/ 73652 w 154946"/>
                <a:gd name="connsiteY18" fmla="*/ 3644 h 320997"/>
                <a:gd name="connsiteX19" fmla="*/ 74102 w 154946"/>
                <a:gd name="connsiteY19" fmla="*/ 3644 h 320997"/>
                <a:gd name="connsiteX20" fmla="*/ 74102 w 154946"/>
                <a:gd name="connsiteY20" fmla="*/ 3199 h 320997"/>
                <a:gd name="connsiteX21" fmla="*/ 74553 w 154946"/>
                <a:gd name="connsiteY21" fmla="*/ 3199 h 320997"/>
                <a:gd name="connsiteX22" fmla="*/ 74553 w 154946"/>
                <a:gd name="connsiteY22" fmla="*/ 2827 h 320997"/>
                <a:gd name="connsiteX23" fmla="*/ 75004 w 154946"/>
                <a:gd name="connsiteY23" fmla="*/ 2827 h 320997"/>
                <a:gd name="connsiteX24" fmla="*/ 75004 w 154946"/>
                <a:gd name="connsiteY24" fmla="*/ 2382 h 320997"/>
                <a:gd name="connsiteX25" fmla="*/ 75455 w 154946"/>
                <a:gd name="connsiteY25" fmla="*/ 2382 h 320997"/>
                <a:gd name="connsiteX26" fmla="*/ 77258 w 154946"/>
                <a:gd name="connsiteY26" fmla="*/ 1194 h 320997"/>
                <a:gd name="connsiteX27" fmla="*/ 79588 w 154946"/>
                <a:gd name="connsiteY27" fmla="*/ 377 h 320997"/>
                <a:gd name="connsiteX28" fmla="*/ 79588 w 154946"/>
                <a:gd name="connsiteY28" fmla="*/ 377 h 320997"/>
                <a:gd name="connsiteX29" fmla="*/ 80039 w 154946"/>
                <a:gd name="connsiteY29" fmla="*/ 377 h 320997"/>
                <a:gd name="connsiteX30" fmla="*/ 82067 w 154946"/>
                <a:gd name="connsiteY30" fmla="*/ 6 h 320997"/>
                <a:gd name="connsiteX31" fmla="*/ 84096 w 154946"/>
                <a:gd name="connsiteY31" fmla="*/ 6 h 320997"/>
                <a:gd name="connsiteX32" fmla="*/ 85900 w 154946"/>
                <a:gd name="connsiteY32" fmla="*/ 6 h 320997"/>
                <a:gd name="connsiteX33" fmla="*/ 87929 w 154946"/>
                <a:gd name="connsiteY33" fmla="*/ 526 h 320997"/>
                <a:gd name="connsiteX34" fmla="*/ 89957 w 154946"/>
                <a:gd name="connsiteY34" fmla="*/ 971 h 320997"/>
                <a:gd name="connsiteX35" fmla="*/ 89957 w 154946"/>
                <a:gd name="connsiteY35" fmla="*/ 971 h 320997"/>
                <a:gd name="connsiteX36" fmla="*/ 89957 w 154946"/>
                <a:gd name="connsiteY36" fmla="*/ 1417 h 320997"/>
                <a:gd name="connsiteX37" fmla="*/ 92663 w 154946"/>
                <a:gd name="connsiteY37" fmla="*/ 2308 h 320997"/>
                <a:gd name="connsiteX38" fmla="*/ 94391 w 154946"/>
                <a:gd name="connsiteY38" fmla="*/ 3644 h 320997"/>
                <a:gd name="connsiteX39" fmla="*/ 94842 w 154946"/>
                <a:gd name="connsiteY39" fmla="*/ 3644 h 320997"/>
                <a:gd name="connsiteX40" fmla="*/ 94842 w 154946"/>
                <a:gd name="connsiteY40" fmla="*/ 4090 h 320997"/>
                <a:gd name="connsiteX41" fmla="*/ 95292 w 154946"/>
                <a:gd name="connsiteY41" fmla="*/ 4090 h 320997"/>
                <a:gd name="connsiteX42" fmla="*/ 95292 w 154946"/>
                <a:gd name="connsiteY42" fmla="*/ 4535 h 320997"/>
                <a:gd name="connsiteX43" fmla="*/ 95743 w 154946"/>
                <a:gd name="connsiteY43" fmla="*/ 4535 h 320997"/>
                <a:gd name="connsiteX44" fmla="*/ 95743 w 154946"/>
                <a:gd name="connsiteY44" fmla="*/ 4906 h 320997"/>
                <a:gd name="connsiteX45" fmla="*/ 96194 w 154946"/>
                <a:gd name="connsiteY45" fmla="*/ 5798 h 320997"/>
                <a:gd name="connsiteX46" fmla="*/ 97246 w 154946"/>
                <a:gd name="connsiteY46" fmla="*/ 7283 h 320997"/>
                <a:gd name="connsiteX47" fmla="*/ 98373 w 154946"/>
                <a:gd name="connsiteY47" fmla="*/ 8768 h 320997"/>
                <a:gd name="connsiteX48" fmla="*/ 98373 w 154946"/>
                <a:gd name="connsiteY48" fmla="*/ 9659 h 320997"/>
                <a:gd name="connsiteX49" fmla="*/ 98824 w 154946"/>
                <a:gd name="connsiteY49" fmla="*/ 11738 h 320997"/>
                <a:gd name="connsiteX50" fmla="*/ 109569 w 154946"/>
                <a:gd name="connsiteY50" fmla="*/ 226772 h 320997"/>
                <a:gd name="connsiteX51" fmla="*/ 82368 w 154946"/>
                <a:gd name="connsiteY51" fmla="*/ 83317 h 320997"/>
                <a:gd name="connsiteX52" fmla="*/ 48855 w 154946"/>
                <a:gd name="connsiteY52" fmla="*/ 225287 h 320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4946" h="320997">
                  <a:moveTo>
                    <a:pt x="154655" y="304365"/>
                  </a:moveTo>
                  <a:cubicBezTo>
                    <a:pt x="155478" y="308127"/>
                    <a:pt x="154538" y="312056"/>
                    <a:pt x="152100" y="315057"/>
                  </a:cubicBezTo>
                  <a:cubicBezTo>
                    <a:pt x="149765" y="318163"/>
                    <a:pt x="146331" y="320284"/>
                    <a:pt x="142482" y="320998"/>
                  </a:cubicBezTo>
                  <a:lnTo>
                    <a:pt x="139777" y="320998"/>
                  </a:lnTo>
                  <a:cubicBezTo>
                    <a:pt x="136440" y="320921"/>
                    <a:pt x="133230" y="319715"/>
                    <a:pt x="130684" y="317582"/>
                  </a:cubicBezTo>
                  <a:cubicBezTo>
                    <a:pt x="127976" y="315673"/>
                    <a:pt x="126181" y="312745"/>
                    <a:pt x="125725" y="309488"/>
                  </a:cubicBezTo>
                  <a:lnTo>
                    <a:pt x="114905" y="254319"/>
                  </a:lnTo>
                  <a:lnTo>
                    <a:pt x="42092" y="252537"/>
                  </a:lnTo>
                  <a:lnTo>
                    <a:pt x="29017" y="307112"/>
                  </a:lnTo>
                  <a:cubicBezTo>
                    <a:pt x="28224" y="310172"/>
                    <a:pt x="26292" y="312824"/>
                    <a:pt x="23607" y="314538"/>
                  </a:cubicBezTo>
                  <a:cubicBezTo>
                    <a:pt x="20755" y="316525"/>
                    <a:pt x="17326" y="317541"/>
                    <a:pt x="13838" y="317433"/>
                  </a:cubicBezTo>
                  <a:lnTo>
                    <a:pt x="11284" y="317433"/>
                  </a:lnTo>
                  <a:cubicBezTo>
                    <a:pt x="7576" y="316537"/>
                    <a:pt x="4352" y="314281"/>
                    <a:pt x="2266" y="311122"/>
                  </a:cubicBezTo>
                  <a:cubicBezTo>
                    <a:pt x="111" y="307934"/>
                    <a:pt x="-546" y="303983"/>
                    <a:pt x="463" y="300281"/>
                  </a:cubicBezTo>
                  <a:lnTo>
                    <a:pt x="70270" y="10327"/>
                  </a:lnTo>
                  <a:cubicBezTo>
                    <a:pt x="70456" y="9549"/>
                    <a:pt x="70845" y="8832"/>
                    <a:pt x="71397" y="8248"/>
                  </a:cubicBezTo>
                  <a:lnTo>
                    <a:pt x="71397" y="7357"/>
                  </a:lnTo>
                  <a:cubicBezTo>
                    <a:pt x="71855" y="6199"/>
                    <a:pt x="72637" y="5195"/>
                    <a:pt x="73652" y="4461"/>
                  </a:cubicBezTo>
                  <a:lnTo>
                    <a:pt x="73652" y="3644"/>
                  </a:lnTo>
                  <a:lnTo>
                    <a:pt x="74102" y="3644"/>
                  </a:lnTo>
                  <a:lnTo>
                    <a:pt x="74102" y="3199"/>
                  </a:lnTo>
                  <a:lnTo>
                    <a:pt x="74553" y="3199"/>
                  </a:lnTo>
                  <a:lnTo>
                    <a:pt x="74553" y="2827"/>
                  </a:lnTo>
                  <a:lnTo>
                    <a:pt x="75004" y="2827"/>
                  </a:lnTo>
                  <a:lnTo>
                    <a:pt x="75004" y="2382"/>
                  </a:lnTo>
                  <a:lnTo>
                    <a:pt x="75455" y="2382"/>
                  </a:lnTo>
                  <a:cubicBezTo>
                    <a:pt x="76001" y="1910"/>
                    <a:pt x="76608" y="1511"/>
                    <a:pt x="77258" y="1194"/>
                  </a:cubicBezTo>
                  <a:lnTo>
                    <a:pt x="79588" y="377"/>
                  </a:lnTo>
                  <a:lnTo>
                    <a:pt x="79588" y="377"/>
                  </a:lnTo>
                  <a:lnTo>
                    <a:pt x="80039" y="377"/>
                  </a:lnTo>
                  <a:cubicBezTo>
                    <a:pt x="80676" y="97"/>
                    <a:pt x="81371" y="-30"/>
                    <a:pt x="82067" y="6"/>
                  </a:cubicBezTo>
                  <a:cubicBezTo>
                    <a:pt x="82738" y="125"/>
                    <a:pt x="83425" y="125"/>
                    <a:pt x="84096" y="6"/>
                  </a:cubicBezTo>
                  <a:lnTo>
                    <a:pt x="85900" y="6"/>
                  </a:lnTo>
                  <a:cubicBezTo>
                    <a:pt x="86526" y="334"/>
                    <a:pt x="87221" y="512"/>
                    <a:pt x="87929" y="526"/>
                  </a:cubicBezTo>
                  <a:cubicBezTo>
                    <a:pt x="88630" y="516"/>
                    <a:pt x="89325" y="669"/>
                    <a:pt x="89957" y="971"/>
                  </a:cubicBezTo>
                  <a:lnTo>
                    <a:pt x="89957" y="971"/>
                  </a:lnTo>
                  <a:lnTo>
                    <a:pt x="89957" y="1417"/>
                  </a:lnTo>
                  <a:cubicBezTo>
                    <a:pt x="90888" y="1622"/>
                    <a:pt x="91794" y="1920"/>
                    <a:pt x="92663" y="2308"/>
                  </a:cubicBezTo>
                  <a:cubicBezTo>
                    <a:pt x="93321" y="2639"/>
                    <a:pt x="93908" y="3092"/>
                    <a:pt x="94391" y="3644"/>
                  </a:cubicBezTo>
                  <a:lnTo>
                    <a:pt x="94842" y="3644"/>
                  </a:lnTo>
                  <a:lnTo>
                    <a:pt x="94842" y="4090"/>
                  </a:lnTo>
                  <a:lnTo>
                    <a:pt x="95292" y="4090"/>
                  </a:lnTo>
                  <a:lnTo>
                    <a:pt x="95292" y="4535"/>
                  </a:lnTo>
                  <a:lnTo>
                    <a:pt x="95743" y="4535"/>
                  </a:lnTo>
                  <a:lnTo>
                    <a:pt x="95743" y="4906"/>
                  </a:lnTo>
                  <a:lnTo>
                    <a:pt x="96194" y="5798"/>
                  </a:lnTo>
                  <a:cubicBezTo>
                    <a:pt x="96430" y="6363"/>
                    <a:pt x="96789" y="6870"/>
                    <a:pt x="97246" y="7283"/>
                  </a:cubicBezTo>
                  <a:cubicBezTo>
                    <a:pt x="97683" y="7729"/>
                    <a:pt x="98062" y="8228"/>
                    <a:pt x="98373" y="8768"/>
                  </a:cubicBezTo>
                  <a:lnTo>
                    <a:pt x="98373" y="9659"/>
                  </a:lnTo>
                  <a:cubicBezTo>
                    <a:pt x="98766" y="10278"/>
                    <a:pt x="98925" y="11014"/>
                    <a:pt x="98824" y="11738"/>
                  </a:cubicBezTo>
                  <a:close/>
                  <a:moveTo>
                    <a:pt x="109569" y="226772"/>
                  </a:moveTo>
                  <a:lnTo>
                    <a:pt x="82368" y="83317"/>
                  </a:lnTo>
                  <a:lnTo>
                    <a:pt x="48855" y="225287"/>
                  </a:lnTo>
                  <a:close/>
                </a:path>
              </a:pathLst>
            </a:custGeom>
            <a:solidFill>
              <a:srgbClr val="FFFFFF"/>
            </a:solidFill>
            <a:ln w="7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1A123559-EBFE-DA4D-B33E-BA6240FF2B8E}"/>
                </a:ext>
              </a:extLst>
            </p:cNvPr>
            <p:cNvSpPr/>
            <p:nvPr/>
          </p:nvSpPr>
          <p:spPr>
            <a:xfrm>
              <a:off x="4550473" y="3281319"/>
              <a:ext cx="147438" cy="314246"/>
            </a:xfrm>
            <a:custGeom>
              <a:avLst/>
              <a:gdLst>
                <a:gd name="connsiteX0" fmla="*/ 142998 w 147438"/>
                <a:gd name="connsiteY0" fmla="*/ 7430 h 314246"/>
                <a:gd name="connsiteX1" fmla="*/ 147432 w 147438"/>
                <a:gd name="connsiteY1" fmla="*/ 17899 h 314246"/>
                <a:gd name="connsiteX2" fmla="*/ 142472 w 147438"/>
                <a:gd name="connsiteY2" fmla="*/ 28517 h 314246"/>
                <a:gd name="connsiteX3" fmla="*/ 130900 w 147438"/>
                <a:gd name="connsiteY3" fmla="*/ 32675 h 314246"/>
                <a:gd name="connsiteX4" fmla="*/ 38701 w 147438"/>
                <a:gd name="connsiteY4" fmla="*/ 30448 h 314246"/>
                <a:gd name="connsiteX5" fmla="*/ 35395 w 147438"/>
                <a:gd name="connsiteY5" fmla="*/ 160092 h 314246"/>
                <a:gd name="connsiteX6" fmla="*/ 101971 w 147438"/>
                <a:gd name="connsiteY6" fmla="*/ 161726 h 314246"/>
                <a:gd name="connsiteX7" fmla="*/ 117388 w 147438"/>
                <a:gd name="connsiteY7" fmla="*/ 176181 h 314246"/>
                <a:gd name="connsiteX8" fmla="*/ 117375 w 147438"/>
                <a:gd name="connsiteY8" fmla="*/ 177319 h 314246"/>
                <a:gd name="connsiteX9" fmla="*/ 112566 w 147438"/>
                <a:gd name="connsiteY9" fmla="*/ 187565 h 314246"/>
                <a:gd name="connsiteX10" fmla="*/ 101219 w 147438"/>
                <a:gd name="connsiteY10" fmla="*/ 191723 h 314246"/>
                <a:gd name="connsiteX11" fmla="*/ 34643 w 147438"/>
                <a:gd name="connsiteY11" fmla="*/ 190016 h 314246"/>
                <a:gd name="connsiteX12" fmla="*/ 31938 w 147438"/>
                <a:gd name="connsiteY12" fmla="*/ 299834 h 314246"/>
                <a:gd name="connsiteX13" fmla="*/ 26979 w 147438"/>
                <a:gd name="connsiteY13" fmla="*/ 310081 h 314246"/>
                <a:gd name="connsiteX14" fmla="*/ 15858 w 147438"/>
                <a:gd name="connsiteY14" fmla="*/ 314239 h 314246"/>
                <a:gd name="connsiteX15" fmla="*/ 4511 w 147438"/>
                <a:gd name="connsiteY15" fmla="*/ 309487 h 314246"/>
                <a:gd name="connsiteX16" fmla="*/ 3 w 147438"/>
                <a:gd name="connsiteY16" fmla="*/ 299018 h 314246"/>
                <a:gd name="connsiteX17" fmla="*/ 7517 w 147438"/>
                <a:gd name="connsiteY17" fmla="*/ 14409 h 314246"/>
                <a:gd name="connsiteX18" fmla="*/ 12476 w 147438"/>
                <a:gd name="connsiteY18" fmla="*/ 4237 h 314246"/>
                <a:gd name="connsiteX19" fmla="*/ 23673 w 147438"/>
                <a:gd name="connsiteY19" fmla="*/ 5 h 314246"/>
                <a:gd name="connsiteX20" fmla="*/ 131652 w 147438"/>
                <a:gd name="connsiteY20" fmla="*/ 2678 h 314246"/>
                <a:gd name="connsiteX21" fmla="*/ 142998 w 147438"/>
                <a:gd name="connsiteY21" fmla="*/ 7430 h 31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7438" h="314246">
                  <a:moveTo>
                    <a:pt x="142998" y="7430"/>
                  </a:moveTo>
                  <a:cubicBezTo>
                    <a:pt x="145942" y="10119"/>
                    <a:pt x="147560" y="13939"/>
                    <a:pt x="147432" y="17899"/>
                  </a:cubicBezTo>
                  <a:cubicBezTo>
                    <a:pt x="147431" y="21985"/>
                    <a:pt x="145618" y="25866"/>
                    <a:pt x="142472" y="28517"/>
                  </a:cubicBezTo>
                  <a:cubicBezTo>
                    <a:pt x="139344" y="31395"/>
                    <a:pt x="135168" y="32895"/>
                    <a:pt x="130900" y="32675"/>
                  </a:cubicBezTo>
                  <a:lnTo>
                    <a:pt x="38701" y="30448"/>
                  </a:lnTo>
                  <a:lnTo>
                    <a:pt x="35395" y="160092"/>
                  </a:lnTo>
                  <a:lnTo>
                    <a:pt x="101971" y="161726"/>
                  </a:lnTo>
                  <a:cubicBezTo>
                    <a:pt x="110268" y="161510"/>
                    <a:pt x="117170" y="167982"/>
                    <a:pt x="117388" y="176181"/>
                  </a:cubicBezTo>
                  <a:cubicBezTo>
                    <a:pt x="117399" y="176560"/>
                    <a:pt x="117394" y="176940"/>
                    <a:pt x="117375" y="177319"/>
                  </a:cubicBezTo>
                  <a:cubicBezTo>
                    <a:pt x="117200" y="181226"/>
                    <a:pt x="115472" y="184909"/>
                    <a:pt x="112566" y="187565"/>
                  </a:cubicBezTo>
                  <a:cubicBezTo>
                    <a:pt x="109502" y="190401"/>
                    <a:pt x="105413" y="191899"/>
                    <a:pt x="101219" y="191723"/>
                  </a:cubicBezTo>
                  <a:lnTo>
                    <a:pt x="34643" y="190016"/>
                  </a:lnTo>
                  <a:lnTo>
                    <a:pt x="31938" y="299834"/>
                  </a:lnTo>
                  <a:cubicBezTo>
                    <a:pt x="31849" y="303795"/>
                    <a:pt x="30042" y="307526"/>
                    <a:pt x="26979" y="310081"/>
                  </a:cubicBezTo>
                  <a:cubicBezTo>
                    <a:pt x="23975" y="312868"/>
                    <a:pt x="19976" y="314363"/>
                    <a:pt x="15858" y="314239"/>
                  </a:cubicBezTo>
                  <a:cubicBezTo>
                    <a:pt x="11589" y="314199"/>
                    <a:pt x="7509" y="312491"/>
                    <a:pt x="4511" y="309487"/>
                  </a:cubicBezTo>
                  <a:cubicBezTo>
                    <a:pt x="1564" y="306794"/>
                    <a:pt x="-77" y="302983"/>
                    <a:pt x="3" y="299018"/>
                  </a:cubicBezTo>
                  <a:lnTo>
                    <a:pt x="7517" y="14409"/>
                  </a:lnTo>
                  <a:cubicBezTo>
                    <a:pt x="7588" y="10466"/>
                    <a:pt x="9400" y="6750"/>
                    <a:pt x="12476" y="4237"/>
                  </a:cubicBezTo>
                  <a:cubicBezTo>
                    <a:pt x="15500" y="1426"/>
                    <a:pt x="19522" y="-95"/>
                    <a:pt x="23673" y="5"/>
                  </a:cubicBezTo>
                  <a:lnTo>
                    <a:pt x="131652" y="2678"/>
                  </a:lnTo>
                  <a:cubicBezTo>
                    <a:pt x="135930" y="2677"/>
                    <a:pt x="140024" y="4392"/>
                    <a:pt x="142998" y="7430"/>
                  </a:cubicBezTo>
                  <a:close/>
                </a:path>
              </a:pathLst>
            </a:custGeom>
            <a:solidFill>
              <a:srgbClr val="FFFFFF"/>
            </a:solidFill>
            <a:ln w="7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C005B507-8B47-5D43-AF7A-81874B6C00B1}"/>
                </a:ext>
              </a:extLst>
            </p:cNvPr>
            <p:cNvSpPr/>
            <p:nvPr/>
          </p:nvSpPr>
          <p:spPr>
            <a:xfrm>
              <a:off x="4738330" y="3285986"/>
              <a:ext cx="147136" cy="314190"/>
            </a:xfrm>
            <a:custGeom>
              <a:avLst/>
              <a:gdLst>
                <a:gd name="connsiteX0" fmla="*/ 142697 w 147136"/>
                <a:gd name="connsiteY0" fmla="*/ 7366 h 314190"/>
                <a:gd name="connsiteX1" fmla="*/ 147130 w 147136"/>
                <a:gd name="connsiteY1" fmla="*/ 17836 h 314190"/>
                <a:gd name="connsiteX2" fmla="*/ 142171 w 147136"/>
                <a:gd name="connsiteY2" fmla="*/ 28528 h 314190"/>
                <a:gd name="connsiteX3" fmla="*/ 130599 w 147136"/>
                <a:gd name="connsiteY3" fmla="*/ 32686 h 314190"/>
                <a:gd name="connsiteX4" fmla="*/ 38399 w 147136"/>
                <a:gd name="connsiteY4" fmla="*/ 30385 h 314190"/>
                <a:gd name="connsiteX5" fmla="*/ 35093 w 147136"/>
                <a:gd name="connsiteY5" fmla="*/ 160029 h 314190"/>
                <a:gd name="connsiteX6" fmla="*/ 101669 w 147136"/>
                <a:gd name="connsiteY6" fmla="*/ 161662 h 314190"/>
                <a:gd name="connsiteX7" fmla="*/ 112790 w 147136"/>
                <a:gd name="connsiteY7" fmla="*/ 166340 h 314190"/>
                <a:gd name="connsiteX8" fmla="*/ 116998 w 147136"/>
                <a:gd name="connsiteY8" fmla="*/ 177255 h 314190"/>
                <a:gd name="connsiteX9" fmla="*/ 112264 w 147136"/>
                <a:gd name="connsiteY9" fmla="*/ 187502 h 314190"/>
                <a:gd name="connsiteX10" fmla="*/ 100918 w 147136"/>
                <a:gd name="connsiteY10" fmla="*/ 191660 h 314190"/>
                <a:gd name="connsiteX11" fmla="*/ 34342 w 147136"/>
                <a:gd name="connsiteY11" fmla="*/ 190027 h 314190"/>
                <a:gd name="connsiteX12" fmla="*/ 31937 w 147136"/>
                <a:gd name="connsiteY12" fmla="*/ 299771 h 314190"/>
                <a:gd name="connsiteX13" fmla="*/ 26978 w 147136"/>
                <a:gd name="connsiteY13" fmla="*/ 310018 h 314190"/>
                <a:gd name="connsiteX14" fmla="*/ 15857 w 147136"/>
                <a:gd name="connsiteY14" fmla="*/ 314176 h 314190"/>
                <a:gd name="connsiteX15" fmla="*/ 4510 w 147136"/>
                <a:gd name="connsiteY15" fmla="*/ 309498 h 314190"/>
                <a:gd name="connsiteX16" fmla="*/ 2 w 147136"/>
                <a:gd name="connsiteY16" fmla="*/ 299029 h 314190"/>
                <a:gd name="connsiteX17" fmla="*/ 7516 w 147136"/>
                <a:gd name="connsiteY17" fmla="*/ 14420 h 314190"/>
                <a:gd name="connsiteX18" fmla="*/ 12475 w 147136"/>
                <a:gd name="connsiteY18" fmla="*/ 4174 h 314190"/>
                <a:gd name="connsiteX19" fmla="*/ 24047 w 147136"/>
                <a:gd name="connsiteY19" fmla="*/ 15 h 314190"/>
                <a:gd name="connsiteX20" fmla="*/ 132026 w 147136"/>
                <a:gd name="connsiteY20" fmla="*/ 2689 h 314190"/>
                <a:gd name="connsiteX21" fmla="*/ 142697 w 147136"/>
                <a:gd name="connsiteY21" fmla="*/ 7366 h 314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7136" h="314190">
                  <a:moveTo>
                    <a:pt x="142697" y="7366"/>
                  </a:moveTo>
                  <a:cubicBezTo>
                    <a:pt x="145642" y="10056"/>
                    <a:pt x="147258" y="13876"/>
                    <a:pt x="147130" y="17836"/>
                  </a:cubicBezTo>
                  <a:cubicBezTo>
                    <a:pt x="147107" y="21939"/>
                    <a:pt x="145304" y="25835"/>
                    <a:pt x="142171" y="28528"/>
                  </a:cubicBezTo>
                  <a:cubicBezTo>
                    <a:pt x="139000" y="31342"/>
                    <a:pt x="134852" y="32833"/>
                    <a:pt x="130599" y="32686"/>
                  </a:cubicBezTo>
                  <a:lnTo>
                    <a:pt x="38399" y="30385"/>
                  </a:lnTo>
                  <a:lnTo>
                    <a:pt x="35093" y="160029"/>
                  </a:lnTo>
                  <a:lnTo>
                    <a:pt x="101669" y="161662"/>
                  </a:lnTo>
                  <a:cubicBezTo>
                    <a:pt x="105862" y="161684"/>
                    <a:pt x="109867" y="163370"/>
                    <a:pt x="112790" y="166340"/>
                  </a:cubicBezTo>
                  <a:cubicBezTo>
                    <a:pt x="115645" y="169257"/>
                    <a:pt x="117163" y="173202"/>
                    <a:pt x="116998" y="177255"/>
                  </a:cubicBezTo>
                  <a:cubicBezTo>
                    <a:pt x="116930" y="181172"/>
                    <a:pt x="115210" y="184884"/>
                    <a:pt x="112264" y="187502"/>
                  </a:cubicBezTo>
                  <a:cubicBezTo>
                    <a:pt x="109236" y="190398"/>
                    <a:pt x="105125" y="191907"/>
                    <a:pt x="100918" y="191660"/>
                  </a:cubicBezTo>
                  <a:lnTo>
                    <a:pt x="34342" y="190027"/>
                  </a:lnTo>
                  <a:lnTo>
                    <a:pt x="31937" y="299771"/>
                  </a:lnTo>
                  <a:cubicBezTo>
                    <a:pt x="31848" y="303732"/>
                    <a:pt x="30041" y="307463"/>
                    <a:pt x="26978" y="310018"/>
                  </a:cubicBezTo>
                  <a:cubicBezTo>
                    <a:pt x="24007" y="312856"/>
                    <a:pt x="19984" y="314359"/>
                    <a:pt x="15857" y="314176"/>
                  </a:cubicBezTo>
                  <a:cubicBezTo>
                    <a:pt x="11590" y="314197"/>
                    <a:pt x="7497" y="312509"/>
                    <a:pt x="4510" y="309498"/>
                  </a:cubicBezTo>
                  <a:cubicBezTo>
                    <a:pt x="1579" y="306794"/>
                    <a:pt x="-59" y="302991"/>
                    <a:pt x="2" y="299029"/>
                  </a:cubicBezTo>
                  <a:lnTo>
                    <a:pt x="7516" y="14420"/>
                  </a:lnTo>
                  <a:cubicBezTo>
                    <a:pt x="7605" y="10460"/>
                    <a:pt x="9412" y="6729"/>
                    <a:pt x="12475" y="4174"/>
                  </a:cubicBezTo>
                  <a:cubicBezTo>
                    <a:pt x="15621" y="1325"/>
                    <a:pt x="19784" y="-171"/>
                    <a:pt x="24047" y="15"/>
                  </a:cubicBezTo>
                  <a:lnTo>
                    <a:pt x="132026" y="2689"/>
                  </a:lnTo>
                  <a:cubicBezTo>
                    <a:pt x="136054" y="2843"/>
                    <a:pt x="139879" y="4517"/>
                    <a:pt x="142697" y="7366"/>
                  </a:cubicBezTo>
                  <a:close/>
                </a:path>
              </a:pathLst>
            </a:custGeom>
            <a:solidFill>
              <a:srgbClr val="FFFFFF"/>
            </a:solidFill>
            <a:ln w="7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E021E1A5-3D3E-CA4C-8519-8AB115EA931B}"/>
                </a:ext>
              </a:extLst>
            </p:cNvPr>
            <p:cNvSpPr/>
            <p:nvPr/>
          </p:nvSpPr>
          <p:spPr>
            <a:xfrm>
              <a:off x="4920100" y="3288727"/>
              <a:ext cx="153040" cy="322552"/>
            </a:xfrm>
            <a:custGeom>
              <a:avLst/>
              <a:gdLst>
                <a:gd name="connsiteX0" fmla="*/ 71911 w 153040"/>
                <a:gd name="connsiteY0" fmla="*/ 322350 h 322552"/>
                <a:gd name="connsiteX1" fmla="*/ 18936 w 153040"/>
                <a:gd name="connsiteY1" fmla="*/ 300817 h 322552"/>
                <a:gd name="connsiteX2" fmla="*/ 1052 w 153040"/>
                <a:gd name="connsiteY2" fmla="*/ 259904 h 322552"/>
                <a:gd name="connsiteX3" fmla="*/ 0 w 153040"/>
                <a:gd name="connsiteY3" fmla="*/ 246762 h 322552"/>
                <a:gd name="connsiteX4" fmla="*/ 676 w 153040"/>
                <a:gd name="connsiteY4" fmla="*/ 239336 h 322552"/>
                <a:gd name="connsiteX5" fmla="*/ 4809 w 153040"/>
                <a:gd name="connsiteY5" fmla="*/ 74274 h 322552"/>
                <a:gd name="connsiteX6" fmla="*/ 12323 w 153040"/>
                <a:gd name="connsiteY6" fmla="*/ 40638 h 322552"/>
                <a:gd name="connsiteX7" fmla="*/ 29756 w 153040"/>
                <a:gd name="connsiteY7" fmla="*/ 17174 h 322552"/>
                <a:gd name="connsiteX8" fmla="*/ 53501 w 153040"/>
                <a:gd name="connsiteY8" fmla="*/ 3809 h 322552"/>
                <a:gd name="connsiteX9" fmla="*/ 80102 w 153040"/>
                <a:gd name="connsiteY9" fmla="*/ 22 h 322552"/>
                <a:gd name="connsiteX10" fmla="*/ 102043 w 153040"/>
                <a:gd name="connsiteY10" fmla="*/ 3512 h 322552"/>
                <a:gd name="connsiteX11" fmla="*/ 129094 w 153040"/>
                <a:gd name="connsiteY11" fmla="*/ 18362 h 322552"/>
                <a:gd name="connsiteX12" fmla="*/ 137886 w 153040"/>
                <a:gd name="connsiteY12" fmla="*/ 27495 h 322552"/>
                <a:gd name="connsiteX13" fmla="*/ 145400 w 153040"/>
                <a:gd name="connsiteY13" fmla="*/ 40118 h 322552"/>
                <a:gd name="connsiteX14" fmla="*/ 151036 w 153040"/>
                <a:gd name="connsiteY14" fmla="*/ 56973 h 322552"/>
                <a:gd name="connsiteX15" fmla="*/ 152990 w 153040"/>
                <a:gd name="connsiteY15" fmla="*/ 78135 h 322552"/>
                <a:gd name="connsiteX16" fmla="*/ 148706 w 153040"/>
                <a:gd name="connsiteY16" fmla="*/ 246168 h 322552"/>
                <a:gd name="connsiteX17" fmla="*/ 148706 w 153040"/>
                <a:gd name="connsiteY17" fmla="*/ 253147 h 322552"/>
                <a:gd name="connsiteX18" fmla="*/ 147053 w 153040"/>
                <a:gd name="connsiteY18" fmla="*/ 265547 h 322552"/>
                <a:gd name="connsiteX19" fmla="*/ 126690 w 153040"/>
                <a:gd name="connsiteY19" fmla="*/ 303564 h 322552"/>
                <a:gd name="connsiteX20" fmla="*/ 71911 w 153040"/>
                <a:gd name="connsiteY20" fmla="*/ 322350 h 322552"/>
                <a:gd name="connsiteX21" fmla="*/ 32086 w 153040"/>
                <a:gd name="connsiteY21" fmla="*/ 241935 h 322552"/>
                <a:gd name="connsiteX22" fmla="*/ 32086 w 153040"/>
                <a:gd name="connsiteY22" fmla="*/ 246613 h 322552"/>
                <a:gd name="connsiteX23" fmla="*/ 32687 w 153040"/>
                <a:gd name="connsiteY23" fmla="*/ 256786 h 322552"/>
                <a:gd name="connsiteX24" fmla="*/ 35768 w 153040"/>
                <a:gd name="connsiteY24" fmla="*/ 269557 h 322552"/>
                <a:gd name="connsiteX25" fmla="*/ 43282 w 153040"/>
                <a:gd name="connsiteY25" fmla="*/ 281512 h 322552"/>
                <a:gd name="connsiteX26" fmla="*/ 72663 w 153040"/>
                <a:gd name="connsiteY26" fmla="*/ 292427 h 322552"/>
                <a:gd name="connsiteX27" fmla="*/ 103997 w 153040"/>
                <a:gd name="connsiteY27" fmla="*/ 282625 h 322552"/>
                <a:gd name="connsiteX28" fmla="*/ 111962 w 153040"/>
                <a:gd name="connsiteY28" fmla="*/ 271636 h 322552"/>
                <a:gd name="connsiteX29" fmla="*/ 116020 w 153040"/>
                <a:gd name="connsiteY29" fmla="*/ 260127 h 322552"/>
                <a:gd name="connsiteX30" fmla="*/ 117372 w 153040"/>
                <a:gd name="connsiteY30" fmla="*/ 250845 h 322552"/>
                <a:gd name="connsiteX31" fmla="*/ 117372 w 153040"/>
                <a:gd name="connsiteY31" fmla="*/ 246613 h 322552"/>
                <a:gd name="connsiteX32" fmla="*/ 117372 w 153040"/>
                <a:gd name="connsiteY32" fmla="*/ 245796 h 322552"/>
                <a:gd name="connsiteX33" fmla="*/ 121655 w 153040"/>
                <a:gd name="connsiteY33" fmla="*/ 77244 h 322552"/>
                <a:gd name="connsiteX34" fmla="*/ 116846 w 153040"/>
                <a:gd name="connsiteY34" fmla="*/ 51998 h 322552"/>
                <a:gd name="connsiteX35" fmla="*/ 104598 w 153040"/>
                <a:gd name="connsiteY35" fmla="*/ 37965 h 322552"/>
                <a:gd name="connsiteX36" fmla="*/ 90171 w 153040"/>
                <a:gd name="connsiteY36" fmla="*/ 31728 h 322552"/>
                <a:gd name="connsiteX37" fmla="*/ 79200 w 153040"/>
                <a:gd name="connsiteY37" fmla="*/ 30168 h 322552"/>
                <a:gd name="connsiteX38" fmla="*/ 51022 w 153040"/>
                <a:gd name="connsiteY38" fmla="*/ 39227 h 322552"/>
                <a:gd name="connsiteX39" fmla="*/ 35993 w 153040"/>
                <a:gd name="connsiteY39" fmla="*/ 75165 h 322552"/>
                <a:gd name="connsiteX40" fmla="*/ 31860 w 153040"/>
                <a:gd name="connsiteY40" fmla="*/ 240673 h 322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53040" h="322552">
                  <a:moveTo>
                    <a:pt x="71911" y="322350"/>
                  </a:moveTo>
                  <a:cubicBezTo>
                    <a:pt x="51953" y="322982"/>
                    <a:pt x="32672" y="315145"/>
                    <a:pt x="18936" y="300817"/>
                  </a:cubicBezTo>
                  <a:cubicBezTo>
                    <a:pt x="8784" y="289366"/>
                    <a:pt x="2532" y="275056"/>
                    <a:pt x="1052" y="259904"/>
                  </a:cubicBezTo>
                  <a:cubicBezTo>
                    <a:pt x="346" y="255558"/>
                    <a:pt x="-7" y="251163"/>
                    <a:pt x="0" y="246762"/>
                  </a:cubicBezTo>
                  <a:cubicBezTo>
                    <a:pt x="15" y="244272"/>
                    <a:pt x="241" y="241788"/>
                    <a:pt x="676" y="239336"/>
                  </a:cubicBezTo>
                  <a:lnTo>
                    <a:pt x="4809" y="74274"/>
                  </a:lnTo>
                  <a:cubicBezTo>
                    <a:pt x="4892" y="62665"/>
                    <a:pt x="7454" y="51203"/>
                    <a:pt x="12323" y="40638"/>
                  </a:cubicBezTo>
                  <a:cubicBezTo>
                    <a:pt x="16456" y="31727"/>
                    <a:pt x="22392" y="23743"/>
                    <a:pt x="29756" y="17174"/>
                  </a:cubicBezTo>
                  <a:cubicBezTo>
                    <a:pt x="36624" y="11112"/>
                    <a:pt x="44717" y="6557"/>
                    <a:pt x="53501" y="3809"/>
                  </a:cubicBezTo>
                  <a:cubicBezTo>
                    <a:pt x="62090" y="1093"/>
                    <a:pt x="71085" y="-187"/>
                    <a:pt x="80102" y="22"/>
                  </a:cubicBezTo>
                  <a:cubicBezTo>
                    <a:pt x="87511" y="495"/>
                    <a:pt x="94860" y="1663"/>
                    <a:pt x="102043" y="3512"/>
                  </a:cubicBezTo>
                  <a:cubicBezTo>
                    <a:pt x="112135" y="6254"/>
                    <a:pt x="121407" y="11346"/>
                    <a:pt x="129094" y="18362"/>
                  </a:cubicBezTo>
                  <a:cubicBezTo>
                    <a:pt x="132250" y="21190"/>
                    <a:pt x="135188" y="24243"/>
                    <a:pt x="137886" y="27495"/>
                  </a:cubicBezTo>
                  <a:cubicBezTo>
                    <a:pt x="140944" y="31356"/>
                    <a:pt x="143469" y="35601"/>
                    <a:pt x="145400" y="40118"/>
                  </a:cubicBezTo>
                  <a:cubicBezTo>
                    <a:pt x="147805" y="45551"/>
                    <a:pt x="149691" y="51194"/>
                    <a:pt x="151036" y="56973"/>
                  </a:cubicBezTo>
                  <a:cubicBezTo>
                    <a:pt x="152584" y="63919"/>
                    <a:pt x="153237" y="71028"/>
                    <a:pt x="152990" y="78135"/>
                  </a:cubicBezTo>
                  <a:lnTo>
                    <a:pt x="148706" y="246168"/>
                  </a:lnTo>
                  <a:lnTo>
                    <a:pt x="148706" y="253147"/>
                  </a:lnTo>
                  <a:cubicBezTo>
                    <a:pt x="148526" y="257320"/>
                    <a:pt x="147970" y="261470"/>
                    <a:pt x="147053" y="265547"/>
                  </a:cubicBezTo>
                  <a:cubicBezTo>
                    <a:pt x="144243" y="279938"/>
                    <a:pt x="137150" y="293174"/>
                    <a:pt x="126690" y="303564"/>
                  </a:cubicBezTo>
                  <a:cubicBezTo>
                    <a:pt x="111842" y="317043"/>
                    <a:pt x="92012" y="323843"/>
                    <a:pt x="71911" y="322350"/>
                  </a:cubicBezTo>
                  <a:close/>
                  <a:moveTo>
                    <a:pt x="32086" y="241935"/>
                  </a:moveTo>
                  <a:lnTo>
                    <a:pt x="32086" y="246613"/>
                  </a:lnTo>
                  <a:cubicBezTo>
                    <a:pt x="32056" y="250013"/>
                    <a:pt x="32259" y="253412"/>
                    <a:pt x="32687" y="256786"/>
                  </a:cubicBezTo>
                  <a:cubicBezTo>
                    <a:pt x="33326" y="261125"/>
                    <a:pt x="34355" y="265400"/>
                    <a:pt x="35768" y="269557"/>
                  </a:cubicBezTo>
                  <a:cubicBezTo>
                    <a:pt x="37271" y="274079"/>
                    <a:pt x="39848" y="278179"/>
                    <a:pt x="43282" y="281512"/>
                  </a:cubicBezTo>
                  <a:cubicBezTo>
                    <a:pt x="51119" y="289024"/>
                    <a:pt x="61759" y="292978"/>
                    <a:pt x="72663" y="292427"/>
                  </a:cubicBezTo>
                  <a:cubicBezTo>
                    <a:pt x="84017" y="293432"/>
                    <a:pt x="95295" y="289902"/>
                    <a:pt x="103997" y="282625"/>
                  </a:cubicBezTo>
                  <a:cubicBezTo>
                    <a:pt x="107265" y="279436"/>
                    <a:pt x="109956" y="275720"/>
                    <a:pt x="111962" y="271636"/>
                  </a:cubicBezTo>
                  <a:cubicBezTo>
                    <a:pt x="113713" y="267947"/>
                    <a:pt x="115073" y="264091"/>
                    <a:pt x="116020" y="260127"/>
                  </a:cubicBezTo>
                  <a:cubicBezTo>
                    <a:pt x="116839" y="257096"/>
                    <a:pt x="117289" y="253981"/>
                    <a:pt x="117372" y="250845"/>
                  </a:cubicBezTo>
                  <a:lnTo>
                    <a:pt x="117372" y="246613"/>
                  </a:lnTo>
                  <a:lnTo>
                    <a:pt x="117372" y="245796"/>
                  </a:lnTo>
                  <a:lnTo>
                    <a:pt x="121655" y="77244"/>
                  </a:lnTo>
                  <a:cubicBezTo>
                    <a:pt x="122301" y="68559"/>
                    <a:pt x="120641" y="59858"/>
                    <a:pt x="116846" y="51998"/>
                  </a:cubicBezTo>
                  <a:cubicBezTo>
                    <a:pt x="113916" y="46449"/>
                    <a:pt x="109723" y="41645"/>
                    <a:pt x="104598" y="37965"/>
                  </a:cubicBezTo>
                  <a:cubicBezTo>
                    <a:pt x="100262" y="34943"/>
                    <a:pt x="95355" y="32821"/>
                    <a:pt x="90171" y="31728"/>
                  </a:cubicBezTo>
                  <a:cubicBezTo>
                    <a:pt x="86556" y="30942"/>
                    <a:pt x="82889" y="30421"/>
                    <a:pt x="79200" y="30168"/>
                  </a:cubicBezTo>
                  <a:cubicBezTo>
                    <a:pt x="68988" y="29585"/>
                    <a:pt x="58927" y="32818"/>
                    <a:pt x="51022" y="39227"/>
                  </a:cubicBezTo>
                  <a:cubicBezTo>
                    <a:pt x="40915" y="48443"/>
                    <a:pt x="35415" y="61586"/>
                    <a:pt x="35993" y="75165"/>
                  </a:cubicBezTo>
                  <a:lnTo>
                    <a:pt x="31860" y="240673"/>
                  </a:lnTo>
                  <a:close/>
                </a:path>
              </a:pathLst>
            </a:custGeom>
            <a:solidFill>
              <a:srgbClr val="FFFFFF"/>
            </a:solidFill>
            <a:ln w="7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C7AD70-A814-8647-95AA-77D08099C647}"/>
                </a:ext>
              </a:extLst>
            </p:cNvPr>
            <p:cNvSpPr/>
            <p:nvPr/>
          </p:nvSpPr>
          <p:spPr>
            <a:xfrm>
              <a:off x="5129577" y="3295268"/>
              <a:ext cx="163440" cy="317442"/>
            </a:xfrm>
            <a:custGeom>
              <a:avLst/>
              <a:gdLst>
                <a:gd name="connsiteX0" fmla="*/ 162251 w 163440"/>
                <a:gd name="connsiteY0" fmla="*/ 297469 h 317442"/>
                <a:gd name="connsiteX1" fmla="*/ 162251 w 163440"/>
                <a:gd name="connsiteY1" fmla="*/ 309052 h 317442"/>
                <a:gd name="connsiteX2" fmla="*/ 153460 w 163440"/>
                <a:gd name="connsiteY2" fmla="*/ 316477 h 317442"/>
                <a:gd name="connsiteX3" fmla="*/ 150078 w 163440"/>
                <a:gd name="connsiteY3" fmla="*/ 317443 h 317442"/>
                <a:gd name="connsiteX4" fmla="*/ 147148 w 163440"/>
                <a:gd name="connsiteY4" fmla="*/ 317443 h 317442"/>
                <a:gd name="connsiteX5" fmla="*/ 138431 w 163440"/>
                <a:gd name="connsiteY5" fmla="*/ 315067 h 317442"/>
                <a:gd name="connsiteX6" fmla="*/ 132495 w 163440"/>
                <a:gd name="connsiteY6" fmla="*/ 308161 h 317442"/>
                <a:gd name="connsiteX7" fmla="*/ 81473 w 163440"/>
                <a:gd name="connsiteY7" fmla="*/ 190769 h 317442"/>
                <a:gd name="connsiteX8" fmla="*/ 34735 w 163440"/>
                <a:gd name="connsiteY8" fmla="*/ 189581 h 317442"/>
                <a:gd name="connsiteX9" fmla="*/ 31955 w 163440"/>
                <a:gd name="connsiteY9" fmla="*/ 299771 h 317442"/>
                <a:gd name="connsiteX10" fmla="*/ 26920 w 163440"/>
                <a:gd name="connsiteY10" fmla="*/ 310240 h 317442"/>
                <a:gd name="connsiteX11" fmla="*/ 15348 w 163440"/>
                <a:gd name="connsiteY11" fmla="*/ 314175 h 317442"/>
                <a:gd name="connsiteX12" fmla="*/ 4453 w 163440"/>
                <a:gd name="connsiteY12" fmla="*/ 309720 h 317442"/>
                <a:gd name="connsiteX13" fmla="*/ 19 w 163440"/>
                <a:gd name="connsiteY13" fmla="*/ 299028 h 317442"/>
                <a:gd name="connsiteX14" fmla="*/ 7158 w 163440"/>
                <a:gd name="connsiteY14" fmla="*/ 14791 h 317442"/>
                <a:gd name="connsiteX15" fmla="*/ 12192 w 163440"/>
                <a:gd name="connsiteY15" fmla="*/ 4173 h 317442"/>
                <a:gd name="connsiteX16" fmla="*/ 23313 w 163440"/>
                <a:gd name="connsiteY16" fmla="*/ 15 h 317442"/>
                <a:gd name="connsiteX17" fmla="*/ 90340 w 163440"/>
                <a:gd name="connsiteY17" fmla="*/ 1649 h 317442"/>
                <a:gd name="connsiteX18" fmla="*/ 117767 w 163440"/>
                <a:gd name="connsiteY18" fmla="*/ 10559 h 317442"/>
                <a:gd name="connsiteX19" fmla="*/ 140761 w 163440"/>
                <a:gd name="connsiteY19" fmla="*/ 34171 h 317442"/>
                <a:gd name="connsiteX20" fmla="*/ 153986 w 163440"/>
                <a:gd name="connsiteY20" fmla="*/ 64466 h 317442"/>
                <a:gd name="connsiteX21" fmla="*/ 158118 w 163440"/>
                <a:gd name="connsiteY21" fmla="*/ 97953 h 317442"/>
                <a:gd name="connsiteX22" fmla="*/ 152257 w 163440"/>
                <a:gd name="connsiteY22" fmla="*/ 131664 h 317442"/>
                <a:gd name="connsiteX23" fmla="*/ 137605 w 163440"/>
                <a:gd name="connsiteY23" fmla="*/ 161365 h 317442"/>
                <a:gd name="connsiteX24" fmla="*/ 112733 w 163440"/>
                <a:gd name="connsiteY24" fmla="*/ 184012 h 317442"/>
                <a:gd name="connsiteX25" fmla="*/ 35637 w 163440"/>
                <a:gd name="connsiteY25" fmla="*/ 160399 h 317442"/>
                <a:gd name="connsiteX26" fmla="*/ 86433 w 163440"/>
                <a:gd name="connsiteY26" fmla="*/ 161662 h 317442"/>
                <a:gd name="connsiteX27" fmla="*/ 98906 w 163440"/>
                <a:gd name="connsiteY27" fmla="*/ 157281 h 317442"/>
                <a:gd name="connsiteX28" fmla="*/ 111155 w 163440"/>
                <a:gd name="connsiteY28" fmla="*/ 144955 h 317442"/>
                <a:gd name="connsiteX29" fmla="*/ 122276 w 163440"/>
                <a:gd name="connsiteY29" fmla="*/ 123051 h 317442"/>
                <a:gd name="connsiteX30" fmla="*/ 126784 w 163440"/>
                <a:gd name="connsiteY30" fmla="*/ 97582 h 317442"/>
                <a:gd name="connsiteX31" fmla="*/ 123553 w 163440"/>
                <a:gd name="connsiteY31" fmla="*/ 72337 h 317442"/>
                <a:gd name="connsiteX32" fmla="*/ 113559 w 163440"/>
                <a:gd name="connsiteY32" fmla="*/ 50061 h 317442"/>
                <a:gd name="connsiteX33" fmla="*/ 101987 w 163440"/>
                <a:gd name="connsiteY33" fmla="*/ 36918 h 317442"/>
                <a:gd name="connsiteX34" fmla="*/ 89739 w 163440"/>
                <a:gd name="connsiteY34" fmla="*/ 32166 h 317442"/>
                <a:gd name="connsiteX35" fmla="*/ 38943 w 163440"/>
                <a:gd name="connsiteY35" fmla="*/ 30607 h 317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3440" h="317442">
                  <a:moveTo>
                    <a:pt x="162251" y="297469"/>
                  </a:moveTo>
                  <a:cubicBezTo>
                    <a:pt x="163837" y="301171"/>
                    <a:pt x="163837" y="305350"/>
                    <a:pt x="162251" y="309052"/>
                  </a:cubicBezTo>
                  <a:cubicBezTo>
                    <a:pt x="160613" y="312716"/>
                    <a:pt x="157374" y="315447"/>
                    <a:pt x="153460" y="316477"/>
                  </a:cubicBezTo>
                  <a:cubicBezTo>
                    <a:pt x="152385" y="316950"/>
                    <a:pt x="151243" y="317275"/>
                    <a:pt x="150078" y="317443"/>
                  </a:cubicBezTo>
                  <a:lnTo>
                    <a:pt x="147148" y="317443"/>
                  </a:lnTo>
                  <a:cubicBezTo>
                    <a:pt x="144082" y="317425"/>
                    <a:pt x="141076" y="316606"/>
                    <a:pt x="138431" y="315067"/>
                  </a:cubicBezTo>
                  <a:cubicBezTo>
                    <a:pt x="135749" y="313455"/>
                    <a:pt x="133667" y="311034"/>
                    <a:pt x="132495" y="308161"/>
                  </a:cubicBezTo>
                  <a:lnTo>
                    <a:pt x="81473" y="190769"/>
                  </a:lnTo>
                  <a:lnTo>
                    <a:pt x="34735" y="189581"/>
                  </a:lnTo>
                  <a:lnTo>
                    <a:pt x="31955" y="299771"/>
                  </a:lnTo>
                  <a:cubicBezTo>
                    <a:pt x="31902" y="303819"/>
                    <a:pt x="30061" y="307643"/>
                    <a:pt x="26920" y="310240"/>
                  </a:cubicBezTo>
                  <a:cubicBezTo>
                    <a:pt x="23727" y="312993"/>
                    <a:pt x="19579" y="314406"/>
                    <a:pt x="15348" y="314175"/>
                  </a:cubicBezTo>
                  <a:cubicBezTo>
                    <a:pt x="11276" y="314115"/>
                    <a:pt x="7376" y="312521"/>
                    <a:pt x="4453" y="309720"/>
                  </a:cubicBezTo>
                  <a:cubicBezTo>
                    <a:pt x="1432" y="306992"/>
                    <a:pt x="-199" y="303068"/>
                    <a:pt x="19" y="299028"/>
                  </a:cubicBezTo>
                  <a:lnTo>
                    <a:pt x="7158" y="14791"/>
                  </a:lnTo>
                  <a:cubicBezTo>
                    <a:pt x="7293" y="10719"/>
                    <a:pt x="9112" y="6880"/>
                    <a:pt x="12192" y="4173"/>
                  </a:cubicBezTo>
                  <a:cubicBezTo>
                    <a:pt x="15161" y="1335"/>
                    <a:pt x="19188" y="-168"/>
                    <a:pt x="23313" y="15"/>
                  </a:cubicBezTo>
                  <a:lnTo>
                    <a:pt x="90340" y="1649"/>
                  </a:lnTo>
                  <a:cubicBezTo>
                    <a:pt x="100161" y="1956"/>
                    <a:pt x="109682" y="5049"/>
                    <a:pt x="117767" y="10559"/>
                  </a:cubicBezTo>
                  <a:cubicBezTo>
                    <a:pt x="126987" y="16790"/>
                    <a:pt x="134817" y="24827"/>
                    <a:pt x="140761" y="34171"/>
                  </a:cubicBezTo>
                  <a:cubicBezTo>
                    <a:pt x="146667" y="43565"/>
                    <a:pt x="151123" y="53775"/>
                    <a:pt x="153986" y="64466"/>
                  </a:cubicBezTo>
                  <a:cubicBezTo>
                    <a:pt x="156954" y="75379"/>
                    <a:pt x="158351" y="86654"/>
                    <a:pt x="158118" y="97953"/>
                  </a:cubicBezTo>
                  <a:cubicBezTo>
                    <a:pt x="157840" y="109413"/>
                    <a:pt x="155864" y="120770"/>
                    <a:pt x="152257" y="131664"/>
                  </a:cubicBezTo>
                  <a:cubicBezTo>
                    <a:pt x="148891" y="142229"/>
                    <a:pt x="143954" y="152239"/>
                    <a:pt x="137605" y="161365"/>
                  </a:cubicBezTo>
                  <a:cubicBezTo>
                    <a:pt x="131127" y="170654"/>
                    <a:pt x="122629" y="178393"/>
                    <a:pt x="112733" y="184012"/>
                  </a:cubicBezTo>
                  <a:close/>
                  <a:moveTo>
                    <a:pt x="35637" y="160399"/>
                  </a:moveTo>
                  <a:lnTo>
                    <a:pt x="86433" y="161662"/>
                  </a:lnTo>
                  <a:cubicBezTo>
                    <a:pt x="90956" y="161550"/>
                    <a:pt x="95330" y="160016"/>
                    <a:pt x="98906" y="157281"/>
                  </a:cubicBezTo>
                  <a:cubicBezTo>
                    <a:pt x="103708" y="153940"/>
                    <a:pt x="107863" y="149764"/>
                    <a:pt x="111155" y="144955"/>
                  </a:cubicBezTo>
                  <a:cubicBezTo>
                    <a:pt x="115964" y="138255"/>
                    <a:pt x="119721" y="130869"/>
                    <a:pt x="122276" y="123051"/>
                  </a:cubicBezTo>
                  <a:cubicBezTo>
                    <a:pt x="125048" y="114829"/>
                    <a:pt x="126566" y="106246"/>
                    <a:pt x="126784" y="97582"/>
                  </a:cubicBezTo>
                  <a:cubicBezTo>
                    <a:pt x="126934" y="89057"/>
                    <a:pt x="125845" y="80555"/>
                    <a:pt x="123553" y="72337"/>
                  </a:cubicBezTo>
                  <a:cubicBezTo>
                    <a:pt x="121396" y="64449"/>
                    <a:pt x="118023" y="56937"/>
                    <a:pt x="113559" y="50061"/>
                  </a:cubicBezTo>
                  <a:cubicBezTo>
                    <a:pt x="110628" y="44961"/>
                    <a:pt x="106691" y="40493"/>
                    <a:pt x="101987" y="36918"/>
                  </a:cubicBezTo>
                  <a:cubicBezTo>
                    <a:pt x="98471" y="34166"/>
                    <a:pt x="94210" y="32511"/>
                    <a:pt x="89739" y="32166"/>
                  </a:cubicBezTo>
                  <a:lnTo>
                    <a:pt x="38943" y="30607"/>
                  </a:lnTo>
                  <a:close/>
                </a:path>
              </a:pathLst>
            </a:custGeom>
            <a:solidFill>
              <a:srgbClr val="FFFFFF"/>
            </a:solidFill>
            <a:ln w="7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A0B1D91C-04E7-EE45-A5E5-6AC0EBE61AAC}"/>
                </a:ext>
              </a:extLst>
            </p:cNvPr>
            <p:cNvSpPr/>
            <p:nvPr/>
          </p:nvSpPr>
          <p:spPr>
            <a:xfrm>
              <a:off x="5353736" y="3301279"/>
              <a:ext cx="154136" cy="315546"/>
            </a:xfrm>
            <a:custGeom>
              <a:avLst/>
              <a:gdLst>
                <a:gd name="connsiteX0" fmla="*/ 74701 w 154136"/>
                <a:gd name="connsiteY0" fmla="*/ 315516 h 315546"/>
                <a:gd name="connsiteX1" fmla="*/ 40211 w 154136"/>
                <a:gd name="connsiteY1" fmla="*/ 314699 h 315546"/>
                <a:gd name="connsiteX2" fmla="*/ 15339 w 154136"/>
                <a:gd name="connsiteY2" fmla="*/ 314179 h 315546"/>
                <a:gd name="connsiteX3" fmla="*/ 4218 w 154136"/>
                <a:gd name="connsiteY3" fmla="*/ 309501 h 315546"/>
                <a:gd name="connsiteX4" fmla="*/ 10 w 154136"/>
                <a:gd name="connsiteY4" fmla="*/ 299032 h 315546"/>
                <a:gd name="connsiteX5" fmla="*/ 7149 w 154136"/>
                <a:gd name="connsiteY5" fmla="*/ 14423 h 315546"/>
                <a:gd name="connsiteX6" fmla="*/ 11883 w 154136"/>
                <a:gd name="connsiteY6" fmla="*/ 4177 h 315546"/>
                <a:gd name="connsiteX7" fmla="*/ 23304 w 154136"/>
                <a:gd name="connsiteY7" fmla="*/ 19 h 315546"/>
                <a:gd name="connsiteX8" fmla="*/ 48026 w 154136"/>
                <a:gd name="connsiteY8" fmla="*/ 613 h 315546"/>
                <a:gd name="connsiteX9" fmla="*/ 82666 w 154136"/>
                <a:gd name="connsiteY9" fmla="*/ 1504 h 315546"/>
                <a:gd name="connsiteX10" fmla="*/ 109041 w 154136"/>
                <a:gd name="connsiteY10" fmla="*/ 6553 h 315546"/>
                <a:gd name="connsiteX11" fmla="*/ 132110 w 154136"/>
                <a:gd name="connsiteY11" fmla="*/ 20883 h 315546"/>
                <a:gd name="connsiteX12" fmla="*/ 148416 w 154136"/>
                <a:gd name="connsiteY12" fmla="*/ 44941 h 315546"/>
                <a:gd name="connsiteX13" fmla="*/ 154051 w 154136"/>
                <a:gd name="connsiteY13" fmla="*/ 78874 h 315546"/>
                <a:gd name="connsiteX14" fmla="*/ 149919 w 154136"/>
                <a:gd name="connsiteY14" fmla="*/ 241486 h 315546"/>
                <a:gd name="connsiteX15" fmla="*/ 142405 w 154136"/>
                <a:gd name="connsiteY15" fmla="*/ 275271 h 315546"/>
                <a:gd name="connsiteX16" fmla="*/ 124972 w 154136"/>
                <a:gd name="connsiteY16" fmla="*/ 298512 h 315546"/>
                <a:gd name="connsiteX17" fmla="*/ 101227 w 154136"/>
                <a:gd name="connsiteY17" fmla="*/ 311877 h 315546"/>
                <a:gd name="connsiteX18" fmla="*/ 74701 w 154136"/>
                <a:gd name="connsiteY18" fmla="*/ 315516 h 315546"/>
                <a:gd name="connsiteX19" fmla="*/ 31870 w 154136"/>
                <a:gd name="connsiteY19" fmla="*/ 284478 h 315546"/>
                <a:gd name="connsiteX20" fmla="*/ 40812 w 154136"/>
                <a:gd name="connsiteY20" fmla="*/ 284478 h 315546"/>
                <a:gd name="connsiteX21" fmla="*/ 75453 w 154136"/>
                <a:gd name="connsiteY21" fmla="*/ 285295 h 315546"/>
                <a:gd name="connsiteX22" fmla="*/ 103631 w 154136"/>
                <a:gd name="connsiteY22" fmla="*/ 276310 h 315546"/>
                <a:gd name="connsiteX23" fmla="*/ 118660 w 154136"/>
                <a:gd name="connsiteY23" fmla="*/ 240298 h 315546"/>
                <a:gd name="connsiteX24" fmla="*/ 122868 w 154136"/>
                <a:gd name="connsiteY24" fmla="*/ 77983 h 315546"/>
                <a:gd name="connsiteX25" fmla="*/ 109868 w 154136"/>
                <a:gd name="connsiteY25" fmla="*/ 41303 h 315546"/>
                <a:gd name="connsiteX26" fmla="*/ 82216 w 154136"/>
                <a:gd name="connsiteY26" fmla="*/ 30907 h 315546"/>
                <a:gd name="connsiteX27" fmla="*/ 47575 w 154136"/>
                <a:gd name="connsiteY27" fmla="*/ 30091 h 315546"/>
                <a:gd name="connsiteX28" fmla="*/ 38558 w 154136"/>
                <a:gd name="connsiteY28" fmla="*/ 30091 h 31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4136" h="315546">
                  <a:moveTo>
                    <a:pt x="74701" y="315516"/>
                  </a:moveTo>
                  <a:lnTo>
                    <a:pt x="40211" y="314699"/>
                  </a:lnTo>
                  <a:lnTo>
                    <a:pt x="15339" y="314179"/>
                  </a:lnTo>
                  <a:cubicBezTo>
                    <a:pt x="11131" y="314227"/>
                    <a:pt x="7096" y="312530"/>
                    <a:pt x="4218" y="309501"/>
                  </a:cubicBezTo>
                  <a:cubicBezTo>
                    <a:pt x="1393" y="306750"/>
                    <a:pt x="-140" y="302951"/>
                    <a:pt x="10" y="299032"/>
                  </a:cubicBezTo>
                  <a:lnTo>
                    <a:pt x="7149" y="14423"/>
                  </a:lnTo>
                  <a:cubicBezTo>
                    <a:pt x="7246" y="10513"/>
                    <a:pt x="8952" y="6810"/>
                    <a:pt x="11883" y="4177"/>
                  </a:cubicBezTo>
                  <a:cubicBezTo>
                    <a:pt x="14963" y="1315"/>
                    <a:pt x="19081" y="-186"/>
                    <a:pt x="23304" y="19"/>
                  </a:cubicBezTo>
                  <a:lnTo>
                    <a:pt x="48026" y="613"/>
                  </a:lnTo>
                  <a:lnTo>
                    <a:pt x="82666" y="1504"/>
                  </a:lnTo>
                  <a:cubicBezTo>
                    <a:pt x="91676" y="1745"/>
                    <a:pt x="100588" y="3450"/>
                    <a:pt x="109041" y="6553"/>
                  </a:cubicBezTo>
                  <a:cubicBezTo>
                    <a:pt x="117645" y="9717"/>
                    <a:pt x="125498" y="14594"/>
                    <a:pt x="132110" y="20883"/>
                  </a:cubicBezTo>
                  <a:cubicBezTo>
                    <a:pt x="139158" y="27709"/>
                    <a:pt x="144711" y="35899"/>
                    <a:pt x="148416" y="44941"/>
                  </a:cubicBezTo>
                  <a:cubicBezTo>
                    <a:pt x="152661" y="55742"/>
                    <a:pt x="154578" y="67299"/>
                    <a:pt x="154051" y="78874"/>
                  </a:cubicBezTo>
                  <a:lnTo>
                    <a:pt x="149919" y="241486"/>
                  </a:lnTo>
                  <a:cubicBezTo>
                    <a:pt x="149911" y="253152"/>
                    <a:pt x="147349" y="264677"/>
                    <a:pt x="142405" y="275271"/>
                  </a:cubicBezTo>
                  <a:cubicBezTo>
                    <a:pt x="138227" y="284093"/>
                    <a:pt x="132298" y="291996"/>
                    <a:pt x="124972" y="298512"/>
                  </a:cubicBezTo>
                  <a:cubicBezTo>
                    <a:pt x="118088" y="304559"/>
                    <a:pt x="110003" y="309113"/>
                    <a:pt x="101227" y="311877"/>
                  </a:cubicBezTo>
                  <a:cubicBezTo>
                    <a:pt x="92653" y="314535"/>
                    <a:pt x="83688" y="315764"/>
                    <a:pt x="74701" y="315516"/>
                  </a:cubicBezTo>
                  <a:close/>
                  <a:moveTo>
                    <a:pt x="31870" y="284478"/>
                  </a:moveTo>
                  <a:lnTo>
                    <a:pt x="40812" y="284478"/>
                  </a:lnTo>
                  <a:lnTo>
                    <a:pt x="75453" y="285295"/>
                  </a:lnTo>
                  <a:cubicBezTo>
                    <a:pt x="85657" y="285899"/>
                    <a:pt x="95711" y="282692"/>
                    <a:pt x="103631" y="276310"/>
                  </a:cubicBezTo>
                  <a:cubicBezTo>
                    <a:pt x="113768" y="267083"/>
                    <a:pt x="119268" y="253905"/>
                    <a:pt x="118660" y="240298"/>
                  </a:cubicBezTo>
                  <a:lnTo>
                    <a:pt x="122868" y="77983"/>
                  </a:lnTo>
                  <a:cubicBezTo>
                    <a:pt x="123957" y="64493"/>
                    <a:pt x="119238" y="51174"/>
                    <a:pt x="109868" y="41303"/>
                  </a:cubicBezTo>
                  <a:cubicBezTo>
                    <a:pt x="102218" y="34656"/>
                    <a:pt x="92397" y="30964"/>
                    <a:pt x="82216" y="30907"/>
                  </a:cubicBezTo>
                  <a:lnTo>
                    <a:pt x="47575" y="30091"/>
                  </a:lnTo>
                  <a:lnTo>
                    <a:pt x="38558" y="30091"/>
                  </a:lnTo>
                  <a:close/>
                </a:path>
              </a:pathLst>
            </a:custGeom>
            <a:solidFill>
              <a:srgbClr val="FFFFFF"/>
            </a:solidFill>
            <a:ln w="7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A5644303-2793-644B-899B-98F0BEB125AE}"/>
                </a:ext>
              </a:extLst>
            </p:cNvPr>
            <p:cNvSpPr/>
            <p:nvPr/>
          </p:nvSpPr>
          <p:spPr>
            <a:xfrm>
              <a:off x="5542540" y="3305957"/>
              <a:ext cx="155057" cy="321010"/>
            </a:xfrm>
            <a:custGeom>
              <a:avLst/>
              <a:gdLst>
                <a:gd name="connsiteX0" fmla="*/ 154755 w 155057"/>
                <a:gd name="connsiteY0" fmla="*/ 304378 h 321010"/>
                <a:gd name="connsiteX1" fmla="*/ 152201 w 155057"/>
                <a:gd name="connsiteY1" fmla="*/ 315070 h 321010"/>
                <a:gd name="connsiteX2" fmla="*/ 142657 w 155057"/>
                <a:gd name="connsiteY2" fmla="*/ 321010 h 321010"/>
                <a:gd name="connsiteX3" fmla="*/ 139952 w 155057"/>
                <a:gd name="connsiteY3" fmla="*/ 321010 h 321010"/>
                <a:gd name="connsiteX4" fmla="*/ 130785 w 155057"/>
                <a:gd name="connsiteY4" fmla="*/ 317595 h 321010"/>
                <a:gd name="connsiteX5" fmla="*/ 125826 w 155057"/>
                <a:gd name="connsiteY5" fmla="*/ 309650 h 321010"/>
                <a:gd name="connsiteX6" fmla="*/ 115080 w 155057"/>
                <a:gd name="connsiteY6" fmla="*/ 254480 h 321010"/>
                <a:gd name="connsiteX7" fmla="*/ 42192 w 155057"/>
                <a:gd name="connsiteY7" fmla="*/ 252624 h 321010"/>
                <a:gd name="connsiteX8" fmla="*/ 29118 w 155057"/>
                <a:gd name="connsiteY8" fmla="*/ 307274 h 321010"/>
                <a:gd name="connsiteX9" fmla="*/ 23783 w 155057"/>
                <a:gd name="connsiteY9" fmla="*/ 314699 h 321010"/>
                <a:gd name="connsiteX10" fmla="*/ 14014 w 155057"/>
                <a:gd name="connsiteY10" fmla="*/ 317669 h 321010"/>
                <a:gd name="connsiteX11" fmla="*/ 11309 w 155057"/>
                <a:gd name="connsiteY11" fmla="*/ 317669 h 321010"/>
                <a:gd name="connsiteX12" fmla="*/ 2217 w 155057"/>
                <a:gd name="connsiteY12" fmla="*/ 311283 h 321010"/>
                <a:gd name="connsiteX13" fmla="*/ 489 w 155057"/>
                <a:gd name="connsiteY13" fmla="*/ 300517 h 321010"/>
                <a:gd name="connsiteX14" fmla="*/ 70371 w 155057"/>
                <a:gd name="connsiteY14" fmla="*/ 10265 h 321010"/>
                <a:gd name="connsiteX15" fmla="*/ 71348 w 155057"/>
                <a:gd name="connsiteY15" fmla="*/ 8186 h 321010"/>
                <a:gd name="connsiteX16" fmla="*/ 71348 w 155057"/>
                <a:gd name="connsiteY16" fmla="*/ 7295 h 321010"/>
                <a:gd name="connsiteX17" fmla="*/ 73677 w 155057"/>
                <a:gd name="connsiteY17" fmla="*/ 4399 h 321010"/>
                <a:gd name="connsiteX18" fmla="*/ 73677 w 155057"/>
                <a:gd name="connsiteY18" fmla="*/ 3583 h 321010"/>
                <a:gd name="connsiteX19" fmla="*/ 74128 w 155057"/>
                <a:gd name="connsiteY19" fmla="*/ 3583 h 321010"/>
                <a:gd name="connsiteX20" fmla="*/ 74128 w 155057"/>
                <a:gd name="connsiteY20" fmla="*/ 3137 h 321010"/>
                <a:gd name="connsiteX21" fmla="*/ 74579 w 155057"/>
                <a:gd name="connsiteY21" fmla="*/ 3137 h 321010"/>
                <a:gd name="connsiteX22" fmla="*/ 74579 w 155057"/>
                <a:gd name="connsiteY22" fmla="*/ 2840 h 321010"/>
                <a:gd name="connsiteX23" fmla="*/ 75030 w 155057"/>
                <a:gd name="connsiteY23" fmla="*/ 2840 h 321010"/>
                <a:gd name="connsiteX24" fmla="*/ 75030 w 155057"/>
                <a:gd name="connsiteY24" fmla="*/ 2395 h 321010"/>
                <a:gd name="connsiteX25" fmla="*/ 75030 w 155057"/>
                <a:gd name="connsiteY25" fmla="*/ 2395 h 321010"/>
                <a:gd name="connsiteX26" fmla="*/ 76908 w 155057"/>
                <a:gd name="connsiteY26" fmla="*/ 1207 h 321010"/>
                <a:gd name="connsiteX27" fmla="*/ 79162 w 155057"/>
                <a:gd name="connsiteY27" fmla="*/ 390 h 321010"/>
                <a:gd name="connsiteX28" fmla="*/ 79162 w 155057"/>
                <a:gd name="connsiteY28" fmla="*/ 390 h 321010"/>
                <a:gd name="connsiteX29" fmla="*/ 79613 w 155057"/>
                <a:gd name="connsiteY29" fmla="*/ 390 h 321010"/>
                <a:gd name="connsiteX30" fmla="*/ 81642 w 155057"/>
                <a:gd name="connsiteY30" fmla="*/ 19 h 321010"/>
                <a:gd name="connsiteX31" fmla="*/ 83671 w 155057"/>
                <a:gd name="connsiteY31" fmla="*/ 19 h 321010"/>
                <a:gd name="connsiteX32" fmla="*/ 85474 w 155057"/>
                <a:gd name="connsiteY32" fmla="*/ 19 h 321010"/>
                <a:gd name="connsiteX33" fmla="*/ 87503 w 155057"/>
                <a:gd name="connsiteY33" fmla="*/ 538 h 321010"/>
                <a:gd name="connsiteX34" fmla="*/ 89532 w 155057"/>
                <a:gd name="connsiteY34" fmla="*/ 984 h 321010"/>
                <a:gd name="connsiteX35" fmla="*/ 89983 w 155057"/>
                <a:gd name="connsiteY35" fmla="*/ 984 h 321010"/>
                <a:gd name="connsiteX36" fmla="*/ 89983 w 155057"/>
                <a:gd name="connsiteY36" fmla="*/ 1429 h 321010"/>
                <a:gd name="connsiteX37" fmla="*/ 92613 w 155057"/>
                <a:gd name="connsiteY37" fmla="*/ 2320 h 321010"/>
                <a:gd name="connsiteX38" fmla="*/ 94416 w 155057"/>
                <a:gd name="connsiteY38" fmla="*/ 3657 h 321010"/>
                <a:gd name="connsiteX39" fmla="*/ 94867 w 155057"/>
                <a:gd name="connsiteY39" fmla="*/ 3657 h 321010"/>
                <a:gd name="connsiteX40" fmla="*/ 94867 w 155057"/>
                <a:gd name="connsiteY40" fmla="*/ 4102 h 321010"/>
                <a:gd name="connsiteX41" fmla="*/ 95318 w 155057"/>
                <a:gd name="connsiteY41" fmla="*/ 4102 h 321010"/>
                <a:gd name="connsiteX42" fmla="*/ 95318 w 155057"/>
                <a:gd name="connsiteY42" fmla="*/ 4474 h 321010"/>
                <a:gd name="connsiteX43" fmla="*/ 95769 w 155057"/>
                <a:gd name="connsiteY43" fmla="*/ 4474 h 321010"/>
                <a:gd name="connsiteX44" fmla="*/ 95769 w 155057"/>
                <a:gd name="connsiteY44" fmla="*/ 4845 h 321010"/>
                <a:gd name="connsiteX45" fmla="*/ 96220 w 155057"/>
                <a:gd name="connsiteY45" fmla="*/ 5736 h 321010"/>
                <a:gd name="connsiteX46" fmla="*/ 97347 w 155057"/>
                <a:gd name="connsiteY46" fmla="*/ 7221 h 321010"/>
                <a:gd name="connsiteX47" fmla="*/ 98399 w 155057"/>
                <a:gd name="connsiteY47" fmla="*/ 8706 h 321010"/>
                <a:gd name="connsiteX48" fmla="*/ 98399 w 155057"/>
                <a:gd name="connsiteY48" fmla="*/ 9597 h 321010"/>
                <a:gd name="connsiteX49" fmla="*/ 98774 w 155057"/>
                <a:gd name="connsiteY49" fmla="*/ 11676 h 321010"/>
                <a:gd name="connsiteX50" fmla="*/ 109670 w 155057"/>
                <a:gd name="connsiteY50" fmla="*/ 226784 h 321010"/>
                <a:gd name="connsiteX51" fmla="*/ 82243 w 155057"/>
                <a:gd name="connsiteY51" fmla="*/ 83329 h 321010"/>
                <a:gd name="connsiteX52" fmla="*/ 48504 w 155057"/>
                <a:gd name="connsiteY52" fmla="*/ 225299 h 32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5057" h="321010">
                  <a:moveTo>
                    <a:pt x="154755" y="304378"/>
                  </a:moveTo>
                  <a:cubicBezTo>
                    <a:pt x="155597" y="308140"/>
                    <a:pt x="154658" y="312078"/>
                    <a:pt x="152201" y="315070"/>
                  </a:cubicBezTo>
                  <a:cubicBezTo>
                    <a:pt x="149871" y="318149"/>
                    <a:pt x="146475" y="320266"/>
                    <a:pt x="142657" y="321010"/>
                  </a:cubicBezTo>
                  <a:lnTo>
                    <a:pt x="139952" y="321010"/>
                  </a:lnTo>
                  <a:cubicBezTo>
                    <a:pt x="136594" y="320916"/>
                    <a:pt x="133370" y="319713"/>
                    <a:pt x="130785" y="317595"/>
                  </a:cubicBezTo>
                  <a:cubicBezTo>
                    <a:pt x="128163" y="315675"/>
                    <a:pt x="126382" y="312830"/>
                    <a:pt x="125826" y="309650"/>
                  </a:cubicBezTo>
                  <a:lnTo>
                    <a:pt x="115080" y="254480"/>
                  </a:lnTo>
                  <a:lnTo>
                    <a:pt x="42192" y="252624"/>
                  </a:lnTo>
                  <a:lnTo>
                    <a:pt x="29118" y="307274"/>
                  </a:lnTo>
                  <a:cubicBezTo>
                    <a:pt x="28336" y="310319"/>
                    <a:pt x="26435" y="312966"/>
                    <a:pt x="23783" y="314699"/>
                  </a:cubicBezTo>
                  <a:cubicBezTo>
                    <a:pt x="20950" y="316738"/>
                    <a:pt x="17516" y="317782"/>
                    <a:pt x="14014" y="317669"/>
                  </a:cubicBezTo>
                  <a:lnTo>
                    <a:pt x="11309" y="317669"/>
                  </a:lnTo>
                  <a:cubicBezTo>
                    <a:pt x="7544" y="316816"/>
                    <a:pt x="4268" y="314518"/>
                    <a:pt x="2217" y="311283"/>
                  </a:cubicBezTo>
                  <a:cubicBezTo>
                    <a:pt x="83" y="308114"/>
                    <a:pt x="-548" y="304183"/>
                    <a:pt x="489" y="300517"/>
                  </a:cubicBezTo>
                  <a:lnTo>
                    <a:pt x="70371" y="10265"/>
                  </a:lnTo>
                  <a:cubicBezTo>
                    <a:pt x="70506" y="9500"/>
                    <a:pt x="70844" y="8783"/>
                    <a:pt x="71348" y="8186"/>
                  </a:cubicBezTo>
                  <a:lnTo>
                    <a:pt x="71348" y="7295"/>
                  </a:lnTo>
                  <a:cubicBezTo>
                    <a:pt x="71836" y="6132"/>
                    <a:pt x="72640" y="5129"/>
                    <a:pt x="73677" y="4399"/>
                  </a:cubicBezTo>
                  <a:lnTo>
                    <a:pt x="73677" y="3583"/>
                  </a:lnTo>
                  <a:lnTo>
                    <a:pt x="74128" y="3583"/>
                  </a:lnTo>
                  <a:lnTo>
                    <a:pt x="74128" y="3137"/>
                  </a:lnTo>
                  <a:lnTo>
                    <a:pt x="74579" y="3137"/>
                  </a:lnTo>
                  <a:lnTo>
                    <a:pt x="74579" y="2840"/>
                  </a:lnTo>
                  <a:lnTo>
                    <a:pt x="75030" y="2840"/>
                  </a:lnTo>
                  <a:lnTo>
                    <a:pt x="75030" y="2395"/>
                  </a:lnTo>
                  <a:lnTo>
                    <a:pt x="75030" y="2395"/>
                  </a:lnTo>
                  <a:cubicBezTo>
                    <a:pt x="75593" y="1908"/>
                    <a:pt x="76224" y="1508"/>
                    <a:pt x="76908" y="1207"/>
                  </a:cubicBezTo>
                  <a:cubicBezTo>
                    <a:pt x="77637" y="886"/>
                    <a:pt x="78396" y="613"/>
                    <a:pt x="79162" y="390"/>
                  </a:cubicBezTo>
                  <a:lnTo>
                    <a:pt x="79162" y="390"/>
                  </a:lnTo>
                  <a:lnTo>
                    <a:pt x="79613" y="390"/>
                  </a:lnTo>
                  <a:cubicBezTo>
                    <a:pt x="80237" y="77"/>
                    <a:pt x="80943" y="-51"/>
                    <a:pt x="81642" y="19"/>
                  </a:cubicBezTo>
                  <a:cubicBezTo>
                    <a:pt x="82311" y="138"/>
                    <a:pt x="83002" y="138"/>
                    <a:pt x="83671" y="19"/>
                  </a:cubicBezTo>
                  <a:lnTo>
                    <a:pt x="85474" y="19"/>
                  </a:lnTo>
                  <a:cubicBezTo>
                    <a:pt x="86113" y="313"/>
                    <a:pt x="86797" y="489"/>
                    <a:pt x="87503" y="538"/>
                  </a:cubicBezTo>
                  <a:cubicBezTo>
                    <a:pt x="88202" y="529"/>
                    <a:pt x="88901" y="681"/>
                    <a:pt x="89532" y="984"/>
                  </a:cubicBezTo>
                  <a:lnTo>
                    <a:pt x="89983" y="984"/>
                  </a:lnTo>
                  <a:lnTo>
                    <a:pt x="89983" y="1429"/>
                  </a:lnTo>
                  <a:cubicBezTo>
                    <a:pt x="90892" y="1632"/>
                    <a:pt x="91771" y="1931"/>
                    <a:pt x="92613" y="2320"/>
                  </a:cubicBezTo>
                  <a:cubicBezTo>
                    <a:pt x="93282" y="2668"/>
                    <a:pt x="93890" y="3119"/>
                    <a:pt x="94416" y="3657"/>
                  </a:cubicBezTo>
                  <a:lnTo>
                    <a:pt x="94867" y="3657"/>
                  </a:lnTo>
                  <a:lnTo>
                    <a:pt x="94867" y="4102"/>
                  </a:lnTo>
                  <a:lnTo>
                    <a:pt x="95318" y="4102"/>
                  </a:lnTo>
                  <a:lnTo>
                    <a:pt x="95318" y="4474"/>
                  </a:lnTo>
                  <a:lnTo>
                    <a:pt x="95769" y="4474"/>
                  </a:lnTo>
                  <a:lnTo>
                    <a:pt x="95769" y="4845"/>
                  </a:lnTo>
                  <a:lnTo>
                    <a:pt x="96220" y="5736"/>
                  </a:lnTo>
                  <a:cubicBezTo>
                    <a:pt x="96505" y="6290"/>
                    <a:pt x="96888" y="6792"/>
                    <a:pt x="97347" y="7221"/>
                  </a:cubicBezTo>
                  <a:cubicBezTo>
                    <a:pt x="97738" y="7686"/>
                    <a:pt x="98091" y="8183"/>
                    <a:pt x="98399" y="8706"/>
                  </a:cubicBezTo>
                  <a:lnTo>
                    <a:pt x="98399" y="9597"/>
                  </a:lnTo>
                  <a:cubicBezTo>
                    <a:pt x="98399" y="9597"/>
                    <a:pt x="98774" y="10562"/>
                    <a:pt x="98774" y="11676"/>
                  </a:cubicBezTo>
                  <a:close/>
                  <a:moveTo>
                    <a:pt x="109670" y="226784"/>
                  </a:moveTo>
                  <a:lnTo>
                    <a:pt x="82243" y="83329"/>
                  </a:lnTo>
                  <a:lnTo>
                    <a:pt x="48504" y="225299"/>
                  </a:lnTo>
                  <a:close/>
                </a:path>
              </a:pathLst>
            </a:custGeom>
            <a:solidFill>
              <a:srgbClr val="FFFFFF"/>
            </a:solidFill>
            <a:ln w="7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0A4DA13-0189-BF48-AE55-7D57E4D81E3A}"/>
                </a:ext>
              </a:extLst>
            </p:cNvPr>
            <p:cNvSpPr/>
            <p:nvPr/>
          </p:nvSpPr>
          <p:spPr>
            <a:xfrm>
              <a:off x="5745446" y="3310701"/>
              <a:ext cx="154410" cy="316209"/>
            </a:xfrm>
            <a:custGeom>
              <a:avLst/>
              <a:gdLst>
                <a:gd name="connsiteX0" fmla="*/ 136925 w 154410"/>
                <a:gd name="connsiteY0" fmla="*/ 164346 h 316209"/>
                <a:gd name="connsiteX1" fmla="*/ 154283 w 154410"/>
                <a:gd name="connsiteY1" fmla="*/ 226866 h 316209"/>
                <a:gd name="connsiteX2" fmla="*/ 148196 w 154410"/>
                <a:gd name="connsiteY2" fmla="*/ 260205 h 316209"/>
                <a:gd name="connsiteX3" fmla="*/ 133543 w 154410"/>
                <a:gd name="connsiteY3" fmla="*/ 288792 h 316209"/>
                <a:gd name="connsiteX4" fmla="*/ 109348 w 154410"/>
                <a:gd name="connsiteY4" fmla="*/ 309286 h 316209"/>
                <a:gd name="connsiteX5" fmla="*/ 81545 w 154410"/>
                <a:gd name="connsiteY5" fmla="*/ 316191 h 316209"/>
                <a:gd name="connsiteX6" fmla="*/ 17674 w 154410"/>
                <a:gd name="connsiteY6" fmla="*/ 314632 h 316209"/>
                <a:gd name="connsiteX7" fmla="*/ 16772 w 154410"/>
                <a:gd name="connsiteY7" fmla="*/ 314187 h 316209"/>
                <a:gd name="connsiteX8" fmla="*/ 15420 w 154410"/>
                <a:gd name="connsiteY8" fmla="*/ 314558 h 316209"/>
                <a:gd name="connsiteX9" fmla="*/ 8 w 154410"/>
                <a:gd name="connsiteY9" fmla="*/ 300099 h 316209"/>
                <a:gd name="connsiteX10" fmla="*/ 16 w 154410"/>
                <a:gd name="connsiteY10" fmla="*/ 299039 h 316209"/>
                <a:gd name="connsiteX11" fmla="*/ 7530 w 154410"/>
                <a:gd name="connsiteY11" fmla="*/ 14357 h 316209"/>
                <a:gd name="connsiteX12" fmla="*/ 12264 w 154410"/>
                <a:gd name="connsiteY12" fmla="*/ 4184 h 316209"/>
                <a:gd name="connsiteX13" fmla="*/ 23610 w 154410"/>
                <a:gd name="connsiteY13" fmla="*/ 26 h 316209"/>
                <a:gd name="connsiteX14" fmla="*/ 24061 w 154410"/>
                <a:gd name="connsiteY14" fmla="*/ 26 h 316209"/>
                <a:gd name="connsiteX15" fmla="*/ 81620 w 154410"/>
                <a:gd name="connsiteY15" fmla="*/ 1437 h 316209"/>
                <a:gd name="connsiteX16" fmla="*/ 127307 w 154410"/>
                <a:gd name="connsiteY16" fmla="*/ 28762 h 316209"/>
                <a:gd name="connsiteX17" fmla="*/ 143462 w 154410"/>
                <a:gd name="connsiteY17" fmla="*/ 84525 h 316209"/>
                <a:gd name="connsiteX18" fmla="*/ 138202 w 154410"/>
                <a:gd name="connsiteY18" fmla="*/ 114226 h 316209"/>
                <a:gd name="connsiteX19" fmla="*/ 124526 w 154410"/>
                <a:gd name="connsiteY19" fmla="*/ 139694 h 316209"/>
                <a:gd name="connsiteX20" fmla="*/ 118515 w 154410"/>
                <a:gd name="connsiteY20" fmla="*/ 146303 h 316209"/>
                <a:gd name="connsiteX21" fmla="*/ 136925 w 154410"/>
                <a:gd name="connsiteY21" fmla="*/ 164346 h 316209"/>
                <a:gd name="connsiteX22" fmla="*/ 111527 w 154410"/>
                <a:gd name="connsiteY22" fmla="*/ 83411 h 316209"/>
                <a:gd name="connsiteX23" fmla="*/ 109122 w 154410"/>
                <a:gd name="connsiteY23" fmla="*/ 63066 h 316209"/>
                <a:gd name="connsiteX24" fmla="*/ 102134 w 154410"/>
                <a:gd name="connsiteY24" fmla="*/ 46656 h 316209"/>
                <a:gd name="connsiteX25" fmla="*/ 91839 w 154410"/>
                <a:gd name="connsiteY25" fmla="*/ 35370 h 316209"/>
                <a:gd name="connsiteX26" fmla="*/ 80643 w 154410"/>
                <a:gd name="connsiteY26" fmla="*/ 31138 h 316209"/>
                <a:gd name="connsiteX27" fmla="*/ 38338 w 154410"/>
                <a:gd name="connsiteY27" fmla="*/ 30024 h 316209"/>
                <a:gd name="connsiteX28" fmla="*/ 35708 w 154410"/>
                <a:gd name="connsiteY28" fmla="*/ 133012 h 316209"/>
                <a:gd name="connsiteX29" fmla="*/ 78013 w 154410"/>
                <a:gd name="connsiteY29" fmla="*/ 134051 h 316209"/>
                <a:gd name="connsiteX30" fmla="*/ 89360 w 154410"/>
                <a:gd name="connsiteY30" fmla="*/ 130338 h 316209"/>
                <a:gd name="connsiteX31" fmla="*/ 99955 w 154410"/>
                <a:gd name="connsiteY31" fmla="*/ 119646 h 316209"/>
                <a:gd name="connsiteX32" fmla="*/ 111226 w 154410"/>
                <a:gd name="connsiteY32" fmla="*/ 83337 h 316209"/>
                <a:gd name="connsiteX33" fmla="*/ 107694 w 154410"/>
                <a:gd name="connsiteY33" fmla="*/ 270898 h 316209"/>
                <a:gd name="connsiteX34" fmla="*/ 118590 w 154410"/>
                <a:gd name="connsiteY34" fmla="*/ 250033 h 316209"/>
                <a:gd name="connsiteX35" fmla="*/ 119792 w 154410"/>
                <a:gd name="connsiteY35" fmla="*/ 201546 h 316209"/>
                <a:gd name="connsiteX36" fmla="*/ 109949 w 154410"/>
                <a:gd name="connsiteY36" fmla="*/ 180533 h 316209"/>
                <a:gd name="connsiteX37" fmla="*/ 85603 w 154410"/>
                <a:gd name="connsiteY37" fmla="*/ 164346 h 316209"/>
                <a:gd name="connsiteX38" fmla="*/ 35257 w 154410"/>
                <a:gd name="connsiteY38" fmla="*/ 163084 h 316209"/>
                <a:gd name="connsiteX39" fmla="*/ 31726 w 154410"/>
                <a:gd name="connsiteY39" fmla="*/ 284708 h 316209"/>
                <a:gd name="connsiteX40" fmla="*/ 82146 w 154410"/>
                <a:gd name="connsiteY40" fmla="*/ 285971 h 316209"/>
                <a:gd name="connsiteX41" fmla="*/ 95070 w 154410"/>
                <a:gd name="connsiteY41" fmla="*/ 282035 h 316209"/>
                <a:gd name="connsiteX42" fmla="*/ 107394 w 154410"/>
                <a:gd name="connsiteY42" fmla="*/ 270898 h 31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54410" h="316209">
                  <a:moveTo>
                    <a:pt x="136925" y="164346"/>
                  </a:moveTo>
                  <a:cubicBezTo>
                    <a:pt x="149308" y="182825"/>
                    <a:pt x="155387" y="204731"/>
                    <a:pt x="154283" y="226866"/>
                  </a:cubicBezTo>
                  <a:cubicBezTo>
                    <a:pt x="153952" y="238218"/>
                    <a:pt x="151901" y="249456"/>
                    <a:pt x="148196" y="260205"/>
                  </a:cubicBezTo>
                  <a:cubicBezTo>
                    <a:pt x="144732" y="270382"/>
                    <a:pt x="139795" y="280011"/>
                    <a:pt x="133543" y="288792"/>
                  </a:cubicBezTo>
                  <a:cubicBezTo>
                    <a:pt x="126946" y="297152"/>
                    <a:pt x="118718" y="304120"/>
                    <a:pt x="109348" y="309286"/>
                  </a:cubicBezTo>
                  <a:cubicBezTo>
                    <a:pt x="100894" y="314058"/>
                    <a:pt x="91276" y="316447"/>
                    <a:pt x="81545" y="316191"/>
                  </a:cubicBezTo>
                  <a:lnTo>
                    <a:pt x="17674" y="314632"/>
                  </a:lnTo>
                  <a:cubicBezTo>
                    <a:pt x="17321" y="314621"/>
                    <a:pt x="16990" y="314458"/>
                    <a:pt x="16772" y="314187"/>
                  </a:cubicBezTo>
                  <a:cubicBezTo>
                    <a:pt x="16404" y="314513"/>
                    <a:pt x="15908" y="314650"/>
                    <a:pt x="15420" y="314558"/>
                  </a:cubicBezTo>
                  <a:cubicBezTo>
                    <a:pt x="7124" y="314772"/>
                    <a:pt x="219" y="308298"/>
                    <a:pt x="8" y="300099"/>
                  </a:cubicBezTo>
                  <a:cubicBezTo>
                    <a:pt x="-7" y="299746"/>
                    <a:pt x="1" y="299392"/>
                    <a:pt x="16" y="299039"/>
                  </a:cubicBezTo>
                  <a:lnTo>
                    <a:pt x="7530" y="14357"/>
                  </a:lnTo>
                  <a:cubicBezTo>
                    <a:pt x="7583" y="10458"/>
                    <a:pt x="9303" y="6762"/>
                    <a:pt x="12264" y="4184"/>
                  </a:cubicBezTo>
                  <a:cubicBezTo>
                    <a:pt x="15292" y="1288"/>
                    <a:pt x="19402" y="-220"/>
                    <a:pt x="23610" y="26"/>
                  </a:cubicBezTo>
                  <a:lnTo>
                    <a:pt x="24061" y="26"/>
                  </a:lnTo>
                  <a:lnTo>
                    <a:pt x="81620" y="1437"/>
                  </a:lnTo>
                  <a:cubicBezTo>
                    <a:pt x="100571" y="2250"/>
                    <a:pt x="117793" y="12550"/>
                    <a:pt x="127307" y="28762"/>
                  </a:cubicBezTo>
                  <a:cubicBezTo>
                    <a:pt x="138691" y="45116"/>
                    <a:pt x="144364" y="64695"/>
                    <a:pt x="143462" y="84525"/>
                  </a:cubicBezTo>
                  <a:cubicBezTo>
                    <a:pt x="143259" y="94633"/>
                    <a:pt x="141486" y="104650"/>
                    <a:pt x="138202" y="114226"/>
                  </a:cubicBezTo>
                  <a:cubicBezTo>
                    <a:pt x="135121" y="123414"/>
                    <a:pt x="130500" y="132023"/>
                    <a:pt x="124526" y="139694"/>
                  </a:cubicBezTo>
                  <a:cubicBezTo>
                    <a:pt x="122723" y="142064"/>
                    <a:pt x="120709" y="144276"/>
                    <a:pt x="118515" y="146303"/>
                  </a:cubicBezTo>
                  <a:cubicBezTo>
                    <a:pt x="125668" y="151211"/>
                    <a:pt x="131898" y="157317"/>
                    <a:pt x="136925" y="164346"/>
                  </a:cubicBezTo>
                  <a:close/>
                  <a:moveTo>
                    <a:pt x="111527" y="83411"/>
                  </a:moveTo>
                  <a:cubicBezTo>
                    <a:pt x="111797" y="76547"/>
                    <a:pt x="110986" y="69683"/>
                    <a:pt x="109122" y="63066"/>
                  </a:cubicBezTo>
                  <a:cubicBezTo>
                    <a:pt x="107529" y="57317"/>
                    <a:pt x="105185" y="51799"/>
                    <a:pt x="102134" y="46656"/>
                  </a:cubicBezTo>
                  <a:cubicBezTo>
                    <a:pt x="99481" y="42264"/>
                    <a:pt x="95987" y="38430"/>
                    <a:pt x="91839" y="35370"/>
                  </a:cubicBezTo>
                  <a:cubicBezTo>
                    <a:pt x="88638" y="32857"/>
                    <a:pt x="84723" y="31378"/>
                    <a:pt x="80643" y="31138"/>
                  </a:cubicBezTo>
                  <a:lnTo>
                    <a:pt x="38338" y="30024"/>
                  </a:lnTo>
                  <a:lnTo>
                    <a:pt x="35708" y="133012"/>
                  </a:lnTo>
                  <a:lnTo>
                    <a:pt x="78013" y="134051"/>
                  </a:lnTo>
                  <a:cubicBezTo>
                    <a:pt x="82094" y="134001"/>
                    <a:pt x="86053" y="132703"/>
                    <a:pt x="89360" y="130338"/>
                  </a:cubicBezTo>
                  <a:cubicBezTo>
                    <a:pt x="93560" y="127486"/>
                    <a:pt x="97159" y="123854"/>
                    <a:pt x="99955" y="119646"/>
                  </a:cubicBezTo>
                  <a:cubicBezTo>
                    <a:pt x="107086" y="108827"/>
                    <a:pt x="110986" y="96245"/>
                    <a:pt x="111226" y="83337"/>
                  </a:cubicBezTo>
                  <a:close/>
                  <a:moveTo>
                    <a:pt x="107694" y="270898"/>
                  </a:moveTo>
                  <a:cubicBezTo>
                    <a:pt x="112488" y="264596"/>
                    <a:pt x="116170" y="257543"/>
                    <a:pt x="118590" y="250033"/>
                  </a:cubicBezTo>
                  <a:cubicBezTo>
                    <a:pt x="123797" y="234337"/>
                    <a:pt x="124218" y="217475"/>
                    <a:pt x="119792" y="201546"/>
                  </a:cubicBezTo>
                  <a:cubicBezTo>
                    <a:pt x="117793" y="194022"/>
                    <a:pt x="114457" y="186908"/>
                    <a:pt x="109949" y="180533"/>
                  </a:cubicBezTo>
                  <a:cubicBezTo>
                    <a:pt x="105072" y="171465"/>
                    <a:pt x="95942" y="165396"/>
                    <a:pt x="85603" y="164346"/>
                  </a:cubicBezTo>
                  <a:lnTo>
                    <a:pt x="35257" y="163084"/>
                  </a:lnTo>
                  <a:lnTo>
                    <a:pt x="31726" y="284708"/>
                  </a:lnTo>
                  <a:lnTo>
                    <a:pt x="82146" y="285971"/>
                  </a:lnTo>
                  <a:cubicBezTo>
                    <a:pt x="86752" y="285937"/>
                    <a:pt x="91246" y="284569"/>
                    <a:pt x="95070" y="282035"/>
                  </a:cubicBezTo>
                  <a:cubicBezTo>
                    <a:pt x="99835" y="279096"/>
                    <a:pt x="104005" y="275322"/>
                    <a:pt x="107394" y="270898"/>
                  </a:cubicBezTo>
                  <a:close/>
                </a:path>
              </a:pathLst>
            </a:custGeom>
            <a:solidFill>
              <a:srgbClr val="FFFFFF"/>
            </a:solidFill>
            <a:ln w="7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91149678-2F4C-D341-9D5B-7641EA79E920}"/>
                </a:ext>
              </a:extLst>
            </p:cNvPr>
            <p:cNvSpPr/>
            <p:nvPr/>
          </p:nvSpPr>
          <p:spPr>
            <a:xfrm>
              <a:off x="5947887" y="3316129"/>
              <a:ext cx="151422" cy="316823"/>
            </a:xfrm>
            <a:custGeom>
              <a:avLst/>
              <a:gdLst>
                <a:gd name="connsiteX0" fmla="*/ 134963 w 151422"/>
                <a:gd name="connsiteY0" fmla="*/ 316778 h 316823"/>
                <a:gd name="connsiteX1" fmla="*/ 15337 w 151422"/>
                <a:gd name="connsiteY1" fmla="*/ 314179 h 316823"/>
                <a:gd name="connsiteX2" fmla="*/ 4441 w 151422"/>
                <a:gd name="connsiteY2" fmla="*/ 309427 h 316823"/>
                <a:gd name="connsiteX3" fmla="*/ 8 w 151422"/>
                <a:gd name="connsiteY3" fmla="*/ 298957 h 316823"/>
                <a:gd name="connsiteX4" fmla="*/ 7146 w 151422"/>
                <a:gd name="connsiteY4" fmla="*/ 14349 h 316823"/>
                <a:gd name="connsiteX5" fmla="*/ 12106 w 151422"/>
                <a:gd name="connsiteY5" fmla="*/ 4176 h 316823"/>
                <a:gd name="connsiteX6" fmla="*/ 23302 w 151422"/>
                <a:gd name="connsiteY6" fmla="*/ 18 h 316823"/>
                <a:gd name="connsiteX7" fmla="*/ 34423 w 151422"/>
                <a:gd name="connsiteY7" fmla="*/ 4696 h 316823"/>
                <a:gd name="connsiteX8" fmla="*/ 38631 w 151422"/>
                <a:gd name="connsiteY8" fmla="*/ 15166 h 316823"/>
                <a:gd name="connsiteX9" fmla="*/ 32169 w 151422"/>
                <a:gd name="connsiteY9" fmla="*/ 284478 h 316823"/>
                <a:gd name="connsiteX10" fmla="*/ 136015 w 151422"/>
                <a:gd name="connsiteY10" fmla="*/ 287077 h 316823"/>
                <a:gd name="connsiteX11" fmla="*/ 146986 w 151422"/>
                <a:gd name="connsiteY11" fmla="*/ 291755 h 316823"/>
                <a:gd name="connsiteX12" fmla="*/ 151419 w 151422"/>
                <a:gd name="connsiteY12" fmla="*/ 302596 h 316823"/>
                <a:gd name="connsiteX13" fmla="*/ 146385 w 151422"/>
                <a:gd name="connsiteY13" fmla="*/ 312842 h 316823"/>
                <a:gd name="connsiteX14" fmla="*/ 134963 w 151422"/>
                <a:gd name="connsiteY14" fmla="*/ 316778 h 31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1422" h="316823">
                  <a:moveTo>
                    <a:pt x="134963" y="316778"/>
                  </a:moveTo>
                  <a:lnTo>
                    <a:pt x="15337" y="314179"/>
                  </a:lnTo>
                  <a:cubicBezTo>
                    <a:pt x="11212" y="314078"/>
                    <a:pt x="7297" y="312369"/>
                    <a:pt x="4441" y="309427"/>
                  </a:cubicBezTo>
                  <a:cubicBezTo>
                    <a:pt x="1488" y="306743"/>
                    <a:pt x="-127" y="302919"/>
                    <a:pt x="8" y="298957"/>
                  </a:cubicBezTo>
                  <a:lnTo>
                    <a:pt x="7146" y="14349"/>
                  </a:lnTo>
                  <a:cubicBezTo>
                    <a:pt x="7244" y="10412"/>
                    <a:pt x="9055" y="6708"/>
                    <a:pt x="12106" y="4176"/>
                  </a:cubicBezTo>
                  <a:cubicBezTo>
                    <a:pt x="15096" y="1319"/>
                    <a:pt x="19147" y="-186"/>
                    <a:pt x="23302" y="18"/>
                  </a:cubicBezTo>
                  <a:cubicBezTo>
                    <a:pt x="27510" y="-29"/>
                    <a:pt x="31545" y="1668"/>
                    <a:pt x="34423" y="4696"/>
                  </a:cubicBezTo>
                  <a:cubicBezTo>
                    <a:pt x="37248" y="7447"/>
                    <a:pt x="38781" y="11247"/>
                    <a:pt x="38631" y="15166"/>
                  </a:cubicBezTo>
                  <a:lnTo>
                    <a:pt x="32169" y="284478"/>
                  </a:lnTo>
                  <a:lnTo>
                    <a:pt x="136015" y="287077"/>
                  </a:lnTo>
                  <a:cubicBezTo>
                    <a:pt x="140155" y="287122"/>
                    <a:pt x="144108" y="288808"/>
                    <a:pt x="146986" y="291755"/>
                  </a:cubicBezTo>
                  <a:cubicBezTo>
                    <a:pt x="149901" y="294617"/>
                    <a:pt x="151502" y="298535"/>
                    <a:pt x="151419" y="302596"/>
                  </a:cubicBezTo>
                  <a:cubicBezTo>
                    <a:pt x="151299" y="306566"/>
                    <a:pt x="149465" y="310295"/>
                    <a:pt x="146385" y="312842"/>
                  </a:cubicBezTo>
                  <a:cubicBezTo>
                    <a:pt x="143304" y="315677"/>
                    <a:pt x="139164" y="317104"/>
                    <a:pt x="134963" y="316778"/>
                  </a:cubicBezTo>
                  <a:close/>
                </a:path>
              </a:pathLst>
            </a:custGeom>
            <a:solidFill>
              <a:srgbClr val="FFFFFF"/>
            </a:solidFill>
            <a:ln w="7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C15838D8-4118-AE4F-979D-435422902E4A}"/>
                </a:ext>
              </a:extLst>
            </p:cNvPr>
            <p:cNvSpPr/>
            <p:nvPr/>
          </p:nvSpPr>
          <p:spPr>
            <a:xfrm>
              <a:off x="6146643" y="3320730"/>
              <a:ext cx="159082" cy="317098"/>
            </a:xfrm>
            <a:custGeom>
              <a:avLst/>
              <a:gdLst>
                <a:gd name="connsiteX0" fmla="*/ 147131 w 159082"/>
                <a:gd name="connsiteY0" fmla="*/ 291832 h 317098"/>
                <a:gd name="connsiteX1" fmla="*/ 151565 w 159082"/>
                <a:gd name="connsiteY1" fmla="*/ 302747 h 317098"/>
                <a:gd name="connsiteX2" fmla="*/ 146605 w 159082"/>
                <a:gd name="connsiteY2" fmla="*/ 312919 h 317098"/>
                <a:gd name="connsiteX3" fmla="*/ 135033 w 159082"/>
                <a:gd name="connsiteY3" fmla="*/ 317077 h 317098"/>
                <a:gd name="connsiteX4" fmla="*/ 15858 w 159082"/>
                <a:gd name="connsiteY4" fmla="*/ 314182 h 317098"/>
                <a:gd name="connsiteX5" fmla="*/ 4511 w 159082"/>
                <a:gd name="connsiteY5" fmla="*/ 309429 h 317098"/>
                <a:gd name="connsiteX6" fmla="*/ 3 w 159082"/>
                <a:gd name="connsiteY6" fmla="*/ 298960 h 317098"/>
                <a:gd name="connsiteX7" fmla="*/ 7517 w 159082"/>
                <a:gd name="connsiteY7" fmla="*/ 14352 h 317098"/>
                <a:gd name="connsiteX8" fmla="*/ 12476 w 159082"/>
                <a:gd name="connsiteY8" fmla="*/ 4179 h 317098"/>
                <a:gd name="connsiteX9" fmla="*/ 24048 w 159082"/>
                <a:gd name="connsiteY9" fmla="*/ 21 h 317098"/>
                <a:gd name="connsiteX10" fmla="*/ 143224 w 159082"/>
                <a:gd name="connsiteY10" fmla="*/ 2917 h 317098"/>
                <a:gd name="connsiteX11" fmla="*/ 154645 w 159082"/>
                <a:gd name="connsiteY11" fmla="*/ 7669 h 317098"/>
                <a:gd name="connsiteX12" fmla="*/ 159079 w 159082"/>
                <a:gd name="connsiteY12" fmla="*/ 18139 h 317098"/>
                <a:gd name="connsiteX13" fmla="*/ 154119 w 159082"/>
                <a:gd name="connsiteY13" fmla="*/ 28757 h 317098"/>
                <a:gd name="connsiteX14" fmla="*/ 142472 w 159082"/>
                <a:gd name="connsiteY14" fmla="*/ 32915 h 317098"/>
                <a:gd name="connsiteX15" fmla="*/ 39077 w 159082"/>
                <a:gd name="connsiteY15" fmla="*/ 30390 h 317098"/>
                <a:gd name="connsiteX16" fmla="*/ 35770 w 159082"/>
                <a:gd name="connsiteY16" fmla="*/ 160034 h 317098"/>
                <a:gd name="connsiteX17" fmla="*/ 113618 w 159082"/>
                <a:gd name="connsiteY17" fmla="*/ 161891 h 317098"/>
                <a:gd name="connsiteX18" fmla="*/ 124739 w 159082"/>
                <a:gd name="connsiteY18" fmla="*/ 166643 h 317098"/>
                <a:gd name="connsiteX19" fmla="*/ 128947 w 159082"/>
                <a:gd name="connsiteY19" fmla="*/ 177484 h 317098"/>
                <a:gd name="connsiteX20" fmla="*/ 124213 w 159082"/>
                <a:gd name="connsiteY20" fmla="*/ 187730 h 317098"/>
                <a:gd name="connsiteX21" fmla="*/ 112866 w 159082"/>
                <a:gd name="connsiteY21" fmla="*/ 191888 h 317098"/>
                <a:gd name="connsiteX22" fmla="*/ 35019 w 159082"/>
                <a:gd name="connsiteY22" fmla="*/ 189958 h 317098"/>
                <a:gd name="connsiteX23" fmla="*/ 32615 w 159082"/>
                <a:gd name="connsiteY23" fmla="*/ 284555 h 317098"/>
                <a:gd name="connsiteX24" fmla="*/ 136085 w 159082"/>
                <a:gd name="connsiteY24" fmla="*/ 287154 h 317098"/>
                <a:gd name="connsiteX25" fmla="*/ 147131 w 159082"/>
                <a:gd name="connsiteY25" fmla="*/ 291832 h 31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9082" h="317098">
                  <a:moveTo>
                    <a:pt x="147131" y="291832"/>
                  </a:moveTo>
                  <a:cubicBezTo>
                    <a:pt x="150137" y="294664"/>
                    <a:pt x="151752" y="298646"/>
                    <a:pt x="151565" y="302747"/>
                  </a:cubicBezTo>
                  <a:cubicBezTo>
                    <a:pt x="151489" y="306690"/>
                    <a:pt x="149678" y="310406"/>
                    <a:pt x="146605" y="312919"/>
                  </a:cubicBezTo>
                  <a:cubicBezTo>
                    <a:pt x="143479" y="315797"/>
                    <a:pt x="139301" y="317297"/>
                    <a:pt x="135033" y="317077"/>
                  </a:cubicBezTo>
                  <a:lnTo>
                    <a:pt x="15858" y="314182"/>
                  </a:lnTo>
                  <a:cubicBezTo>
                    <a:pt x="11590" y="314142"/>
                    <a:pt x="7510" y="312433"/>
                    <a:pt x="4511" y="309429"/>
                  </a:cubicBezTo>
                  <a:cubicBezTo>
                    <a:pt x="1566" y="306736"/>
                    <a:pt x="-80" y="302926"/>
                    <a:pt x="3" y="298960"/>
                  </a:cubicBezTo>
                  <a:lnTo>
                    <a:pt x="7517" y="14352"/>
                  </a:lnTo>
                  <a:cubicBezTo>
                    <a:pt x="7592" y="10408"/>
                    <a:pt x="9403" y="6693"/>
                    <a:pt x="12476" y="4179"/>
                  </a:cubicBezTo>
                  <a:cubicBezTo>
                    <a:pt x="15602" y="1302"/>
                    <a:pt x="19780" y="-199"/>
                    <a:pt x="24048" y="21"/>
                  </a:cubicBezTo>
                  <a:lnTo>
                    <a:pt x="143224" y="2917"/>
                  </a:lnTo>
                  <a:cubicBezTo>
                    <a:pt x="147514" y="2954"/>
                    <a:pt x="151617" y="4661"/>
                    <a:pt x="154645" y="7669"/>
                  </a:cubicBezTo>
                  <a:cubicBezTo>
                    <a:pt x="157553" y="10381"/>
                    <a:pt x="159169" y="14186"/>
                    <a:pt x="159079" y="18139"/>
                  </a:cubicBezTo>
                  <a:cubicBezTo>
                    <a:pt x="159026" y="22214"/>
                    <a:pt x="157223" y="26075"/>
                    <a:pt x="154119" y="28757"/>
                  </a:cubicBezTo>
                  <a:cubicBezTo>
                    <a:pt x="150941" y="31602"/>
                    <a:pt x="146756" y="33096"/>
                    <a:pt x="142472" y="32915"/>
                  </a:cubicBezTo>
                  <a:lnTo>
                    <a:pt x="39077" y="30390"/>
                  </a:lnTo>
                  <a:lnTo>
                    <a:pt x="35770" y="160034"/>
                  </a:lnTo>
                  <a:lnTo>
                    <a:pt x="113618" y="161891"/>
                  </a:lnTo>
                  <a:cubicBezTo>
                    <a:pt x="117833" y="161862"/>
                    <a:pt x="121868" y="163587"/>
                    <a:pt x="124739" y="166643"/>
                  </a:cubicBezTo>
                  <a:cubicBezTo>
                    <a:pt x="127624" y="169508"/>
                    <a:pt x="129157" y="173445"/>
                    <a:pt x="128947" y="177484"/>
                  </a:cubicBezTo>
                  <a:cubicBezTo>
                    <a:pt x="128879" y="181400"/>
                    <a:pt x="127158" y="185112"/>
                    <a:pt x="124213" y="187730"/>
                  </a:cubicBezTo>
                  <a:cubicBezTo>
                    <a:pt x="121185" y="190626"/>
                    <a:pt x="117074" y="192135"/>
                    <a:pt x="112866" y="191888"/>
                  </a:cubicBezTo>
                  <a:lnTo>
                    <a:pt x="35019" y="189958"/>
                  </a:lnTo>
                  <a:lnTo>
                    <a:pt x="32615" y="284555"/>
                  </a:lnTo>
                  <a:lnTo>
                    <a:pt x="136085" y="287154"/>
                  </a:lnTo>
                  <a:cubicBezTo>
                    <a:pt x="140248" y="287213"/>
                    <a:pt x="144216" y="288894"/>
                    <a:pt x="147131" y="291832"/>
                  </a:cubicBezTo>
                  <a:close/>
                </a:path>
              </a:pathLst>
            </a:custGeom>
            <a:solidFill>
              <a:srgbClr val="FFFFFF"/>
            </a:solidFill>
            <a:ln w="7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811FA871-179A-9C4B-9D77-E500070F3299}"/>
                </a:ext>
              </a:extLst>
            </p:cNvPr>
            <p:cNvSpPr/>
            <p:nvPr/>
          </p:nvSpPr>
          <p:spPr>
            <a:xfrm>
              <a:off x="6462919" y="3326301"/>
              <a:ext cx="152798" cy="319004"/>
            </a:xfrm>
            <a:custGeom>
              <a:avLst/>
              <a:gdLst>
                <a:gd name="connsiteX0" fmla="*/ 71535 w 152798"/>
                <a:gd name="connsiteY0" fmla="*/ 318858 h 319004"/>
                <a:gd name="connsiteX1" fmla="*/ 18936 w 152798"/>
                <a:gd name="connsiteY1" fmla="*/ 297250 h 319004"/>
                <a:gd name="connsiteX2" fmla="*/ 7214 w 152798"/>
                <a:gd name="connsiteY2" fmla="*/ 279653 h 319004"/>
                <a:gd name="connsiteX3" fmla="*/ 1052 w 152798"/>
                <a:gd name="connsiteY3" fmla="*/ 257377 h 319004"/>
                <a:gd name="connsiteX4" fmla="*/ 0 w 152798"/>
                <a:gd name="connsiteY4" fmla="*/ 244234 h 319004"/>
                <a:gd name="connsiteX5" fmla="*/ 0 w 152798"/>
                <a:gd name="connsiteY5" fmla="*/ 236809 h 319004"/>
                <a:gd name="connsiteX6" fmla="*/ 4358 w 152798"/>
                <a:gd name="connsiteY6" fmla="*/ 73826 h 319004"/>
                <a:gd name="connsiteX7" fmla="*/ 11872 w 152798"/>
                <a:gd name="connsiteY7" fmla="*/ 40190 h 319004"/>
                <a:gd name="connsiteX8" fmla="*/ 29306 w 152798"/>
                <a:gd name="connsiteY8" fmla="*/ 16949 h 319004"/>
                <a:gd name="connsiteX9" fmla="*/ 53050 w 152798"/>
                <a:gd name="connsiteY9" fmla="*/ 3806 h 319004"/>
                <a:gd name="connsiteX10" fmla="*/ 79275 w 152798"/>
                <a:gd name="connsiteY10" fmla="*/ 19 h 319004"/>
                <a:gd name="connsiteX11" fmla="*/ 101442 w 152798"/>
                <a:gd name="connsiteY11" fmla="*/ 3509 h 319004"/>
                <a:gd name="connsiteX12" fmla="*/ 128343 w 152798"/>
                <a:gd name="connsiteY12" fmla="*/ 18360 h 319004"/>
                <a:gd name="connsiteX13" fmla="*/ 145100 w 152798"/>
                <a:gd name="connsiteY13" fmla="*/ 39893 h 319004"/>
                <a:gd name="connsiteX14" fmla="*/ 152614 w 152798"/>
                <a:gd name="connsiteY14" fmla="*/ 77687 h 319004"/>
                <a:gd name="connsiteX15" fmla="*/ 147579 w 152798"/>
                <a:gd name="connsiteY15" fmla="*/ 88305 h 319004"/>
                <a:gd name="connsiteX16" fmla="*/ 136007 w 152798"/>
                <a:gd name="connsiteY16" fmla="*/ 92463 h 319004"/>
                <a:gd name="connsiteX17" fmla="*/ 124661 w 152798"/>
                <a:gd name="connsiteY17" fmla="*/ 87785 h 319004"/>
                <a:gd name="connsiteX18" fmla="*/ 120228 w 152798"/>
                <a:gd name="connsiteY18" fmla="*/ 76870 h 319004"/>
                <a:gd name="connsiteX19" fmla="*/ 115644 w 152798"/>
                <a:gd name="connsiteY19" fmla="*/ 52070 h 319004"/>
                <a:gd name="connsiteX20" fmla="*/ 103621 w 152798"/>
                <a:gd name="connsiteY20" fmla="*/ 38185 h 319004"/>
                <a:gd name="connsiteX21" fmla="*/ 89645 w 152798"/>
                <a:gd name="connsiteY21" fmla="*/ 32171 h 319004"/>
                <a:gd name="connsiteX22" fmla="*/ 78674 w 152798"/>
                <a:gd name="connsiteY22" fmla="*/ 30611 h 319004"/>
                <a:gd name="connsiteX23" fmla="*/ 63646 w 152798"/>
                <a:gd name="connsiteY23" fmla="*/ 32839 h 319004"/>
                <a:gd name="connsiteX24" fmla="*/ 51548 w 152798"/>
                <a:gd name="connsiteY24" fmla="*/ 39670 h 319004"/>
                <a:gd name="connsiteX25" fmla="*/ 36519 w 152798"/>
                <a:gd name="connsiteY25" fmla="*/ 74791 h 319004"/>
                <a:gd name="connsiteX26" fmla="*/ 32386 w 152798"/>
                <a:gd name="connsiteY26" fmla="*/ 238146 h 319004"/>
                <a:gd name="connsiteX27" fmla="*/ 32386 w 152798"/>
                <a:gd name="connsiteY27" fmla="*/ 243863 h 319004"/>
                <a:gd name="connsiteX28" fmla="*/ 36068 w 152798"/>
                <a:gd name="connsiteY28" fmla="*/ 266139 h 319004"/>
                <a:gd name="connsiteX29" fmla="*/ 43207 w 152798"/>
                <a:gd name="connsiteY29" fmla="*/ 277945 h 319004"/>
                <a:gd name="connsiteX30" fmla="*/ 102569 w 152798"/>
                <a:gd name="connsiteY30" fmla="*/ 278984 h 319004"/>
                <a:gd name="connsiteX31" fmla="*/ 110083 w 152798"/>
                <a:gd name="connsiteY31" fmla="*/ 268218 h 319004"/>
                <a:gd name="connsiteX32" fmla="*/ 113991 w 152798"/>
                <a:gd name="connsiteY32" fmla="*/ 256857 h 319004"/>
                <a:gd name="connsiteX33" fmla="*/ 115418 w 152798"/>
                <a:gd name="connsiteY33" fmla="*/ 243789 h 319004"/>
                <a:gd name="connsiteX34" fmla="*/ 119777 w 152798"/>
                <a:gd name="connsiteY34" fmla="*/ 232948 h 319004"/>
                <a:gd name="connsiteX35" fmla="*/ 131123 w 152798"/>
                <a:gd name="connsiteY35" fmla="*/ 228122 h 319004"/>
                <a:gd name="connsiteX36" fmla="*/ 142470 w 152798"/>
                <a:gd name="connsiteY36" fmla="*/ 232206 h 319004"/>
                <a:gd name="connsiteX37" fmla="*/ 147880 w 152798"/>
                <a:gd name="connsiteY37" fmla="*/ 242527 h 319004"/>
                <a:gd name="connsiteX38" fmla="*/ 147880 w 152798"/>
                <a:gd name="connsiteY38" fmla="*/ 248838 h 319004"/>
                <a:gd name="connsiteX39" fmla="*/ 145701 w 152798"/>
                <a:gd name="connsiteY39" fmla="*/ 262723 h 319004"/>
                <a:gd name="connsiteX40" fmla="*/ 125788 w 152798"/>
                <a:gd name="connsiteY40" fmla="*/ 299701 h 319004"/>
                <a:gd name="connsiteX41" fmla="*/ 71535 w 152798"/>
                <a:gd name="connsiteY41" fmla="*/ 318858 h 31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2798" h="319004">
                  <a:moveTo>
                    <a:pt x="71535" y="318858"/>
                  </a:moveTo>
                  <a:cubicBezTo>
                    <a:pt x="51690" y="319392"/>
                    <a:pt x="32552" y="311531"/>
                    <a:pt x="18936" y="297250"/>
                  </a:cubicBezTo>
                  <a:cubicBezTo>
                    <a:pt x="13886" y="292212"/>
                    <a:pt x="9896" y="286230"/>
                    <a:pt x="7214" y="279653"/>
                  </a:cubicBezTo>
                  <a:cubicBezTo>
                    <a:pt x="4306" y="272484"/>
                    <a:pt x="2239" y="265010"/>
                    <a:pt x="1052" y="257377"/>
                  </a:cubicBezTo>
                  <a:cubicBezTo>
                    <a:pt x="346" y="253031"/>
                    <a:pt x="-7" y="248636"/>
                    <a:pt x="0" y="244234"/>
                  </a:cubicBezTo>
                  <a:lnTo>
                    <a:pt x="0" y="236809"/>
                  </a:lnTo>
                  <a:lnTo>
                    <a:pt x="4358" y="73826"/>
                  </a:lnTo>
                  <a:cubicBezTo>
                    <a:pt x="4418" y="62214"/>
                    <a:pt x="6973" y="50746"/>
                    <a:pt x="11872" y="40190"/>
                  </a:cubicBezTo>
                  <a:cubicBezTo>
                    <a:pt x="15975" y="31323"/>
                    <a:pt x="21911" y="23405"/>
                    <a:pt x="29306" y="16949"/>
                  </a:cubicBezTo>
                  <a:cubicBezTo>
                    <a:pt x="36226" y="11006"/>
                    <a:pt x="44304" y="6533"/>
                    <a:pt x="53050" y="3806"/>
                  </a:cubicBezTo>
                  <a:cubicBezTo>
                    <a:pt x="61519" y="1104"/>
                    <a:pt x="70378" y="-176"/>
                    <a:pt x="79275" y="19"/>
                  </a:cubicBezTo>
                  <a:cubicBezTo>
                    <a:pt x="86759" y="457"/>
                    <a:pt x="94191" y="1626"/>
                    <a:pt x="101442" y="3509"/>
                  </a:cubicBezTo>
                  <a:cubicBezTo>
                    <a:pt x="111534" y="6143"/>
                    <a:pt x="120784" y="11251"/>
                    <a:pt x="128343" y="18360"/>
                  </a:cubicBezTo>
                  <a:cubicBezTo>
                    <a:pt x="135166" y="24507"/>
                    <a:pt x="140839" y="31796"/>
                    <a:pt x="145100" y="39893"/>
                  </a:cubicBezTo>
                  <a:cubicBezTo>
                    <a:pt x="150946" y="51610"/>
                    <a:pt x="153546" y="64654"/>
                    <a:pt x="152614" y="77687"/>
                  </a:cubicBezTo>
                  <a:cubicBezTo>
                    <a:pt x="152561" y="81778"/>
                    <a:pt x="150728" y="85649"/>
                    <a:pt x="147579" y="88305"/>
                  </a:cubicBezTo>
                  <a:cubicBezTo>
                    <a:pt x="144453" y="91190"/>
                    <a:pt x="140275" y="92691"/>
                    <a:pt x="136007" y="92463"/>
                  </a:cubicBezTo>
                  <a:cubicBezTo>
                    <a:pt x="131754" y="92434"/>
                    <a:pt x="127674" y="90755"/>
                    <a:pt x="124661" y="87785"/>
                  </a:cubicBezTo>
                  <a:cubicBezTo>
                    <a:pt x="121723" y="84905"/>
                    <a:pt x="120122" y="80956"/>
                    <a:pt x="120228" y="76870"/>
                  </a:cubicBezTo>
                  <a:cubicBezTo>
                    <a:pt x="120881" y="68352"/>
                    <a:pt x="119303" y="59811"/>
                    <a:pt x="115644" y="52070"/>
                  </a:cubicBezTo>
                  <a:cubicBezTo>
                    <a:pt x="112901" y="46505"/>
                    <a:pt x="108761" y="41725"/>
                    <a:pt x="103621" y="38185"/>
                  </a:cubicBezTo>
                  <a:cubicBezTo>
                    <a:pt x="99383" y="35337"/>
                    <a:pt x="94642" y="33297"/>
                    <a:pt x="89645" y="32171"/>
                  </a:cubicBezTo>
                  <a:cubicBezTo>
                    <a:pt x="86038" y="31350"/>
                    <a:pt x="82371" y="30829"/>
                    <a:pt x="78674" y="30611"/>
                  </a:cubicBezTo>
                  <a:cubicBezTo>
                    <a:pt x="73572" y="30449"/>
                    <a:pt x="68477" y="31205"/>
                    <a:pt x="63646" y="32839"/>
                  </a:cubicBezTo>
                  <a:cubicBezTo>
                    <a:pt x="59189" y="34288"/>
                    <a:pt x="55072" y="36612"/>
                    <a:pt x="51548" y="39670"/>
                  </a:cubicBezTo>
                  <a:cubicBezTo>
                    <a:pt x="41464" y="48560"/>
                    <a:pt x="35948" y="61450"/>
                    <a:pt x="36519" y="74791"/>
                  </a:cubicBezTo>
                  <a:lnTo>
                    <a:pt x="32386" y="238146"/>
                  </a:lnTo>
                  <a:lnTo>
                    <a:pt x="32386" y="243863"/>
                  </a:lnTo>
                  <a:cubicBezTo>
                    <a:pt x="32326" y="251441"/>
                    <a:pt x="33574" y="258973"/>
                    <a:pt x="36068" y="266139"/>
                  </a:cubicBezTo>
                  <a:cubicBezTo>
                    <a:pt x="37616" y="270511"/>
                    <a:pt x="40043" y="274527"/>
                    <a:pt x="43207" y="277945"/>
                  </a:cubicBezTo>
                  <a:cubicBezTo>
                    <a:pt x="60287" y="292033"/>
                    <a:pt x="84993" y="292466"/>
                    <a:pt x="102569" y="278984"/>
                  </a:cubicBezTo>
                  <a:cubicBezTo>
                    <a:pt x="105763" y="275913"/>
                    <a:pt x="108310" y="272256"/>
                    <a:pt x="110083" y="268218"/>
                  </a:cubicBezTo>
                  <a:cubicBezTo>
                    <a:pt x="111706" y="264547"/>
                    <a:pt x="113014" y="260747"/>
                    <a:pt x="113991" y="256857"/>
                  </a:cubicBezTo>
                  <a:cubicBezTo>
                    <a:pt x="114885" y="252555"/>
                    <a:pt x="115358" y="248179"/>
                    <a:pt x="115418" y="243789"/>
                  </a:cubicBezTo>
                  <a:cubicBezTo>
                    <a:pt x="115170" y="239715"/>
                    <a:pt x="116764" y="235742"/>
                    <a:pt x="119777" y="232948"/>
                  </a:cubicBezTo>
                  <a:cubicBezTo>
                    <a:pt x="122775" y="229938"/>
                    <a:pt x="126847" y="228206"/>
                    <a:pt x="131123" y="228122"/>
                  </a:cubicBezTo>
                  <a:cubicBezTo>
                    <a:pt x="135301" y="227951"/>
                    <a:pt x="139381" y="229419"/>
                    <a:pt x="142470" y="232206"/>
                  </a:cubicBezTo>
                  <a:cubicBezTo>
                    <a:pt x="145618" y="234777"/>
                    <a:pt x="147572" y="238503"/>
                    <a:pt x="147880" y="242527"/>
                  </a:cubicBezTo>
                  <a:lnTo>
                    <a:pt x="147880" y="248838"/>
                  </a:lnTo>
                  <a:cubicBezTo>
                    <a:pt x="147602" y="253524"/>
                    <a:pt x="146873" y="258173"/>
                    <a:pt x="145701" y="262723"/>
                  </a:cubicBezTo>
                  <a:cubicBezTo>
                    <a:pt x="143243" y="276839"/>
                    <a:pt x="136263" y="289802"/>
                    <a:pt x="125788" y="299701"/>
                  </a:cubicBezTo>
                  <a:cubicBezTo>
                    <a:pt x="111143" y="313193"/>
                    <a:pt x="91516" y="320123"/>
                    <a:pt x="71535" y="318858"/>
                  </a:cubicBezTo>
                  <a:close/>
                </a:path>
              </a:pathLst>
            </a:custGeom>
            <a:solidFill>
              <a:srgbClr val="FFFFFF"/>
            </a:solidFill>
            <a:ln w="7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9BA1D38D-FEFA-B841-B180-6113F1583E27}"/>
                </a:ext>
              </a:extLst>
            </p:cNvPr>
            <p:cNvSpPr/>
            <p:nvPr/>
          </p:nvSpPr>
          <p:spPr>
            <a:xfrm>
              <a:off x="6659170" y="3332929"/>
              <a:ext cx="154763" cy="321437"/>
            </a:xfrm>
            <a:custGeom>
              <a:avLst/>
              <a:gdLst>
                <a:gd name="connsiteX0" fmla="*/ 154437 w 154763"/>
                <a:gd name="connsiteY0" fmla="*/ 304805 h 321437"/>
                <a:gd name="connsiteX1" fmla="*/ 151957 w 154763"/>
                <a:gd name="connsiteY1" fmla="*/ 315571 h 321437"/>
                <a:gd name="connsiteX2" fmla="*/ 142339 w 154763"/>
                <a:gd name="connsiteY2" fmla="*/ 321437 h 321437"/>
                <a:gd name="connsiteX3" fmla="*/ 139934 w 154763"/>
                <a:gd name="connsiteY3" fmla="*/ 321437 h 321437"/>
                <a:gd name="connsiteX4" fmla="*/ 130842 w 154763"/>
                <a:gd name="connsiteY4" fmla="*/ 318096 h 321437"/>
                <a:gd name="connsiteX5" fmla="*/ 125808 w 154763"/>
                <a:gd name="connsiteY5" fmla="*/ 310151 h 321437"/>
                <a:gd name="connsiteX6" fmla="*/ 115062 w 154763"/>
                <a:gd name="connsiteY6" fmla="*/ 254907 h 321437"/>
                <a:gd name="connsiteX7" fmla="*/ 42250 w 154763"/>
                <a:gd name="connsiteY7" fmla="*/ 252828 h 321437"/>
                <a:gd name="connsiteX8" fmla="*/ 29100 w 154763"/>
                <a:gd name="connsiteY8" fmla="*/ 307478 h 321437"/>
                <a:gd name="connsiteX9" fmla="*/ 23765 w 154763"/>
                <a:gd name="connsiteY9" fmla="*/ 314903 h 321437"/>
                <a:gd name="connsiteX10" fmla="*/ 13996 w 154763"/>
                <a:gd name="connsiteY10" fmla="*/ 317799 h 321437"/>
                <a:gd name="connsiteX11" fmla="*/ 11291 w 154763"/>
                <a:gd name="connsiteY11" fmla="*/ 317799 h 321437"/>
                <a:gd name="connsiteX12" fmla="*/ 2274 w 154763"/>
                <a:gd name="connsiteY12" fmla="*/ 311413 h 321437"/>
                <a:gd name="connsiteX13" fmla="*/ 471 w 154763"/>
                <a:gd name="connsiteY13" fmla="*/ 300572 h 321437"/>
                <a:gd name="connsiteX14" fmla="*/ 70353 w 154763"/>
                <a:gd name="connsiteY14" fmla="*/ 10321 h 321437"/>
                <a:gd name="connsiteX15" fmla="*/ 71330 w 154763"/>
                <a:gd name="connsiteY15" fmla="*/ 8242 h 321437"/>
                <a:gd name="connsiteX16" fmla="*/ 71330 w 154763"/>
                <a:gd name="connsiteY16" fmla="*/ 7796 h 321437"/>
                <a:gd name="connsiteX17" fmla="*/ 73659 w 154763"/>
                <a:gd name="connsiteY17" fmla="*/ 4901 h 321437"/>
                <a:gd name="connsiteX18" fmla="*/ 73659 w 154763"/>
                <a:gd name="connsiteY18" fmla="*/ 4010 h 321437"/>
                <a:gd name="connsiteX19" fmla="*/ 74110 w 154763"/>
                <a:gd name="connsiteY19" fmla="*/ 4010 h 321437"/>
                <a:gd name="connsiteX20" fmla="*/ 74110 w 154763"/>
                <a:gd name="connsiteY20" fmla="*/ 3564 h 321437"/>
                <a:gd name="connsiteX21" fmla="*/ 74561 w 154763"/>
                <a:gd name="connsiteY21" fmla="*/ 3564 h 321437"/>
                <a:gd name="connsiteX22" fmla="*/ 74561 w 154763"/>
                <a:gd name="connsiteY22" fmla="*/ 3341 h 321437"/>
                <a:gd name="connsiteX23" fmla="*/ 75011 w 154763"/>
                <a:gd name="connsiteY23" fmla="*/ 3341 h 321437"/>
                <a:gd name="connsiteX24" fmla="*/ 75011 w 154763"/>
                <a:gd name="connsiteY24" fmla="*/ 3341 h 321437"/>
                <a:gd name="connsiteX25" fmla="*/ 75463 w 154763"/>
                <a:gd name="connsiteY25" fmla="*/ 3341 h 321437"/>
                <a:gd name="connsiteX26" fmla="*/ 77266 w 154763"/>
                <a:gd name="connsiteY26" fmla="*/ 2079 h 321437"/>
                <a:gd name="connsiteX27" fmla="*/ 79595 w 154763"/>
                <a:gd name="connsiteY27" fmla="*/ 1337 h 321437"/>
                <a:gd name="connsiteX28" fmla="*/ 79595 w 154763"/>
                <a:gd name="connsiteY28" fmla="*/ 371 h 321437"/>
                <a:gd name="connsiteX29" fmla="*/ 79821 w 154763"/>
                <a:gd name="connsiteY29" fmla="*/ 371 h 321437"/>
                <a:gd name="connsiteX30" fmla="*/ 81849 w 154763"/>
                <a:gd name="connsiteY30" fmla="*/ 371 h 321437"/>
                <a:gd name="connsiteX31" fmla="*/ 83878 w 154763"/>
                <a:gd name="connsiteY31" fmla="*/ 0 h 321437"/>
                <a:gd name="connsiteX32" fmla="*/ 85682 w 154763"/>
                <a:gd name="connsiteY32" fmla="*/ 0 h 321437"/>
                <a:gd name="connsiteX33" fmla="*/ 87710 w 154763"/>
                <a:gd name="connsiteY33" fmla="*/ 446 h 321437"/>
                <a:gd name="connsiteX34" fmla="*/ 89664 w 154763"/>
                <a:gd name="connsiteY34" fmla="*/ 965 h 321437"/>
                <a:gd name="connsiteX35" fmla="*/ 90115 w 154763"/>
                <a:gd name="connsiteY35" fmla="*/ 965 h 321437"/>
                <a:gd name="connsiteX36" fmla="*/ 90115 w 154763"/>
                <a:gd name="connsiteY36" fmla="*/ 1337 h 321437"/>
                <a:gd name="connsiteX37" fmla="*/ 92820 w 154763"/>
                <a:gd name="connsiteY37" fmla="*/ 2302 h 321437"/>
                <a:gd name="connsiteX38" fmla="*/ 94548 w 154763"/>
                <a:gd name="connsiteY38" fmla="*/ 3564 h 321437"/>
                <a:gd name="connsiteX39" fmla="*/ 94849 w 154763"/>
                <a:gd name="connsiteY39" fmla="*/ 3564 h 321437"/>
                <a:gd name="connsiteX40" fmla="*/ 94849 w 154763"/>
                <a:gd name="connsiteY40" fmla="*/ 4010 h 321437"/>
                <a:gd name="connsiteX41" fmla="*/ 95300 w 154763"/>
                <a:gd name="connsiteY41" fmla="*/ 4010 h 321437"/>
                <a:gd name="connsiteX42" fmla="*/ 95300 w 154763"/>
                <a:gd name="connsiteY42" fmla="*/ 4455 h 321437"/>
                <a:gd name="connsiteX43" fmla="*/ 95751 w 154763"/>
                <a:gd name="connsiteY43" fmla="*/ 4455 h 321437"/>
                <a:gd name="connsiteX44" fmla="*/ 95751 w 154763"/>
                <a:gd name="connsiteY44" fmla="*/ 4901 h 321437"/>
                <a:gd name="connsiteX45" fmla="*/ 96202 w 154763"/>
                <a:gd name="connsiteY45" fmla="*/ 5717 h 321437"/>
                <a:gd name="connsiteX46" fmla="*/ 97254 w 154763"/>
                <a:gd name="connsiteY46" fmla="*/ 7277 h 321437"/>
                <a:gd name="connsiteX47" fmla="*/ 98381 w 154763"/>
                <a:gd name="connsiteY47" fmla="*/ 8762 h 321437"/>
                <a:gd name="connsiteX48" fmla="*/ 98381 w 154763"/>
                <a:gd name="connsiteY48" fmla="*/ 9579 h 321437"/>
                <a:gd name="connsiteX49" fmla="*/ 98381 w 154763"/>
                <a:gd name="connsiteY49" fmla="*/ 11732 h 321437"/>
                <a:gd name="connsiteX50" fmla="*/ 109351 w 154763"/>
                <a:gd name="connsiteY50" fmla="*/ 227286 h 321437"/>
                <a:gd name="connsiteX51" fmla="*/ 81925 w 154763"/>
                <a:gd name="connsiteY51" fmla="*/ 83756 h 321437"/>
                <a:gd name="connsiteX52" fmla="*/ 48186 w 154763"/>
                <a:gd name="connsiteY52" fmla="*/ 225726 h 32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4763" h="321437">
                  <a:moveTo>
                    <a:pt x="154437" y="304805"/>
                  </a:moveTo>
                  <a:cubicBezTo>
                    <a:pt x="155316" y="308580"/>
                    <a:pt x="154399" y="312544"/>
                    <a:pt x="151957" y="315571"/>
                  </a:cubicBezTo>
                  <a:cubicBezTo>
                    <a:pt x="149620" y="318660"/>
                    <a:pt x="146179" y="320757"/>
                    <a:pt x="142339" y="321437"/>
                  </a:cubicBezTo>
                  <a:lnTo>
                    <a:pt x="139934" y="321437"/>
                  </a:lnTo>
                  <a:cubicBezTo>
                    <a:pt x="136613" y="321347"/>
                    <a:pt x="133420" y="320172"/>
                    <a:pt x="130842" y="318096"/>
                  </a:cubicBezTo>
                  <a:cubicBezTo>
                    <a:pt x="128190" y="316190"/>
                    <a:pt x="126386" y="313342"/>
                    <a:pt x="125808" y="310151"/>
                  </a:cubicBezTo>
                  <a:lnTo>
                    <a:pt x="115062" y="254907"/>
                  </a:lnTo>
                  <a:lnTo>
                    <a:pt x="42250" y="252828"/>
                  </a:lnTo>
                  <a:lnTo>
                    <a:pt x="29100" y="307478"/>
                  </a:lnTo>
                  <a:cubicBezTo>
                    <a:pt x="28348" y="310535"/>
                    <a:pt x="26440" y="313191"/>
                    <a:pt x="23765" y="314903"/>
                  </a:cubicBezTo>
                  <a:cubicBezTo>
                    <a:pt x="20947" y="316964"/>
                    <a:pt x="17498" y="317988"/>
                    <a:pt x="13996" y="317799"/>
                  </a:cubicBezTo>
                  <a:lnTo>
                    <a:pt x="11291" y="317799"/>
                  </a:lnTo>
                  <a:cubicBezTo>
                    <a:pt x="7572" y="316885"/>
                    <a:pt x="4348" y="314600"/>
                    <a:pt x="2274" y="311413"/>
                  </a:cubicBezTo>
                  <a:cubicBezTo>
                    <a:pt x="110" y="308229"/>
                    <a:pt x="-551" y="304273"/>
                    <a:pt x="471" y="300572"/>
                  </a:cubicBezTo>
                  <a:lnTo>
                    <a:pt x="70353" y="10321"/>
                  </a:lnTo>
                  <a:cubicBezTo>
                    <a:pt x="70541" y="9573"/>
                    <a:pt x="70871" y="8866"/>
                    <a:pt x="71330" y="8242"/>
                  </a:cubicBezTo>
                  <a:lnTo>
                    <a:pt x="71330" y="7796"/>
                  </a:lnTo>
                  <a:cubicBezTo>
                    <a:pt x="71796" y="6623"/>
                    <a:pt x="72607" y="5614"/>
                    <a:pt x="73659" y="4901"/>
                  </a:cubicBezTo>
                  <a:lnTo>
                    <a:pt x="73659" y="4010"/>
                  </a:lnTo>
                  <a:lnTo>
                    <a:pt x="74110" y="4010"/>
                  </a:lnTo>
                  <a:lnTo>
                    <a:pt x="74110" y="3564"/>
                  </a:lnTo>
                  <a:lnTo>
                    <a:pt x="74561" y="3564"/>
                  </a:lnTo>
                  <a:lnTo>
                    <a:pt x="74561" y="3341"/>
                  </a:lnTo>
                  <a:lnTo>
                    <a:pt x="75011" y="3341"/>
                  </a:lnTo>
                  <a:lnTo>
                    <a:pt x="75011" y="3341"/>
                  </a:lnTo>
                  <a:lnTo>
                    <a:pt x="75463" y="3341"/>
                  </a:lnTo>
                  <a:cubicBezTo>
                    <a:pt x="76011" y="2848"/>
                    <a:pt x="76612" y="2424"/>
                    <a:pt x="77266" y="2079"/>
                  </a:cubicBezTo>
                  <a:cubicBezTo>
                    <a:pt x="78025" y="1777"/>
                    <a:pt x="78799" y="1529"/>
                    <a:pt x="79595" y="1337"/>
                  </a:cubicBezTo>
                  <a:lnTo>
                    <a:pt x="79595" y="371"/>
                  </a:lnTo>
                  <a:lnTo>
                    <a:pt x="79821" y="371"/>
                  </a:lnTo>
                  <a:cubicBezTo>
                    <a:pt x="80489" y="252"/>
                    <a:pt x="81181" y="252"/>
                    <a:pt x="81849" y="371"/>
                  </a:cubicBezTo>
                  <a:cubicBezTo>
                    <a:pt x="82548" y="441"/>
                    <a:pt x="83255" y="313"/>
                    <a:pt x="83878" y="0"/>
                  </a:cubicBezTo>
                  <a:lnTo>
                    <a:pt x="85682" y="0"/>
                  </a:lnTo>
                  <a:cubicBezTo>
                    <a:pt x="86313" y="303"/>
                    <a:pt x="87012" y="455"/>
                    <a:pt x="87710" y="446"/>
                  </a:cubicBezTo>
                  <a:cubicBezTo>
                    <a:pt x="88387" y="504"/>
                    <a:pt x="89048" y="680"/>
                    <a:pt x="89664" y="965"/>
                  </a:cubicBezTo>
                  <a:lnTo>
                    <a:pt x="90115" y="965"/>
                  </a:lnTo>
                  <a:lnTo>
                    <a:pt x="90115" y="1337"/>
                  </a:lnTo>
                  <a:cubicBezTo>
                    <a:pt x="91039" y="1594"/>
                    <a:pt x="91941" y="1917"/>
                    <a:pt x="92820" y="2302"/>
                  </a:cubicBezTo>
                  <a:cubicBezTo>
                    <a:pt x="93451" y="2649"/>
                    <a:pt x="94030" y="3073"/>
                    <a:pt x="94548" y="3564"/>
                  </a:cubicBezTo>
                  <a:lnTo>
                    <a:pt x="94849" y="3564"/>
                  </a:lnTo>
                  <a:lnTo>
                    <a:pt x="94849" y="4010"/>
                  </a:lnTo>
                  <a:lnTo>
                    <a:pt x="95300" y="4010"/>
                  </a:lnTo>
                  <a:lnTo>
                    <a:pt x="95300" y="4455"/>
                  </a:lnTo>
                  <a:lnTo>
                    <a:pt x="95751" y="4455"/>
                  </a:lnTo>
                  <a:lnTo>
                    <a:pt x="95751" y="4901"/>
                  </a:lnTo>
                  <a:lnTo>
                    <a:pt x="96202" y="5717"/>
                  </a:lnTo>
                  <a:cubicBezTo>
                    <a:pt x="96435" y="6305"/>
                    <a:pt x="96795" y="6836"/>
                    <a:pt x="97254" y="7277"/>
                  </a:cubicBezTo>
                  <a:cubicBezTo>
                    <a:pt x="97727" y="7691"/>
                    <a:pt x="98110" y="8196"/>
                    <a:pt x="98381" y="8762"/>
                  </a:cubicBezTo>
                  <a:lnTo>
                    <a:pt x="98381" y="9579"/>
                  </a:lnTo>
                  <a:cubicBezTo>
                    <a:pt x="98644" y="10272"/>
                    <a:pt x="98644" y="11038"/>
                    <a:pt x="98381" y="11732"/>
                  </a:cubicBezTo>
                  <a:close/>
                  <a:moveTo>
                    <a:pt x="109351" y="227286"/>
                  </a:moveTo>
                  <a:lnTo>
                    <a:pt x="81925" y="83756"/>
                  </a:lnTo>
                  <a:lnTo>
                    <a:pt x="48186" y="225726"/>
                  </a:lnTo>
                  <a:close/>
                </a:path>
              </a:pathLst>
            </a:custGeom>
            <a:solidFill>
              <a:srgbClr val="FFFFFF"/>
            </a:solidFill>
            <a:ln w="7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F310DA87-E848-0645-964B-E376E2FA92CA}"/>
                </a:ext>
              </a:extLst>
            </p:cNvPr>
            <p:cNvSpPr/>
            <p:nvPr/>
          </p:nvSpPr>
          <p:spPr>
            <a:xfrm>
              <a:off x="6867025" y="3338111"/>
              <a:ext cx="163480" cy="317442"/>
            </a:xfrm>
            <a:custGeom>
              <a:avLst/>
              <a:gdLst>
                <a:gd name="connsiteX0" fmla="*/ 162240 w 163480"/>
                <a:gd name="connsiteY0" fmla="*/ 297469 h 317442"/>
                <a:gd name="connsiteX1" fmla="*/ 162240 w 163480"/>
                <a:gd name="connsiteY1" fmla="*/ 309052 h 317442"/>
                <a:gd name="connsiteX2" fmla="*/ 153524 w 163480"/>
                <a:gd name="connsiteY2" fmla="*/ 316477 h 317442"/>
                <a:gd name="connsiteX3" fmla="*/ 150142 w 163480"/>
                <a:gd name="connsiteY3" fmla="*/ 317443 h 317442"/>
                <a:gd name="connsiteX4" fmla="*/ 147212 w 163480"/>
                <a:gd name="connsiteY4" fmla="*/ 317443 h 317442"/>
                <a:gd name="connsiteX5" fmla="*/ 138496 w 163480"/>
                <a:gd name="connsiteY5" fmla="*/ 315067 h 317442"/>
                <a:gd name="connsiteX6" fmla="*/ 132559 w 163480"/>
                <a:gd name="connsiteY6" fmla="*/ 308161 h 317442"/>
                <a:gd name="connsiteX7" fmla="*/ 81538 w 163480"/>
                <a:gd name="connsiteY7" fmla="*/ 190694 h 317442"/>
                <a:gd name="connsiteX8" fmla="*/ 34724 w 163480"/>
                <a:gd name="connsiteY8" fmla="*/ 189581 h 317442"/>
                <a:gd name="connsiteX9" fmla="*/ 31944 w 163480"/>
                <a:gd name="connsiteY9" fmla="*/ 299771 h 317442"/>
                <a:gd name="connsiteX10" fmla="*/ 26985 w 163480"/>
                <a:gd name="connsiteY10" fmla="*/ 310240 h 317442"/>
                <a:gd name="connsiteX11" fmla="*/ 15413 w 163480"/>
                <a:gd name="connsiteY11" fmla="*/ 314175 h 317442"/>
                <a:gd name="connsiteX12" fmla="*/ 4517 w 163480"/>
                <a:gd name="connsiteY12" fmla="*/ 309646 h 317442"/>
                <a:gd name="connsiteX13" fmla="*/ 9 w 163480"/>
                <a:gd name="connsiteY13" fmla="*/ 299028 h 317442"/>
                <a:gd name="connsiteX14" fmla="*/ 7523 w 163480"/>
                <a:gd name="connsiteY14" fmla="*/ 14791 h 317442"/>
                <a:gd name="connsiteX15" fmla="*/ 12482 w 163480"/>
                <a:gd name="connsiteY15" fmla="*/ 4173 h 317442"/>
                <a:gd name="connsiteX16" fmla="*/ 23603 w 163480"/>
                <a:gd name="connsiteY16" fmla="*/ 15 h 317442"/>
                <a:gd name="connsiteX17" fmla="*/ 90630 w 163480"/>
                <a:gd name="connsiteY17" fmla="*/ 1649 h 317442"/>
                <a:gd name="connsiteX18" fmla="*/ 118132 w 163480"/>
                <a:gd name="connsiteY18" fmla="*/ 10559 h 317442"/>
                <a:gd name="connsiteX19" fmla="*/ 141126 w 163480"/>
                <a:gd name="connsiteY19" fmla="*/ 34171 h 317442"/>
                <a:gd name="connsiteX20" fmla="*/ 154350 w 163480"/>
                <a:gd name="connsiteY20" fmla="*/ 64466 h 317442"/>
                <a:gd name="connsiteX21" fmla="*/ 152622 w 163480"/>
                <a:gd name="connsiteY21" fmla="*/ 131293 h 317442"/>
                <a:gd name="connsiteX22" fmla="*/ 137594 w 163480"/>
                <a:gd name="connsiteY22" fmla="*/ 160993 h 317442"/>
                <a:gd name="connsiteX23" fmla="*/ 112722 w 163480"/>
                <a:gd name="connsiteY23" fmla="*/ 183269 h 317442"/>
                <a:gd name="connsiteX24" fmla="*/ 35626 w 163480"/>
                <a:gd name="connsiteY24" fmla="*/ 160399 h 317442"/>
                <a:gd name="connsiteX25" fmla="*/ 86497 w 163480"/>
                <a:gd name="connsiteY25" fmla="*/ 161662 h 317442"/>
                <a:gd name="connsiteX26" fmla="*/ 98971 w 163480"/>
                <a:gd name="connsiteY26" fmla="*/ 157281 h 317442"/>
                <a:gd name="connsiteX27" fmla="*/ 111219 w 163480"/>
                <a:gd name="connsiteY27" fmla="*/ 144955 h 317442"/>
                <a:gd name="connsiteX28" fmla="*/ 122340 w 163480"/>
                <a:gd name="connsiteY28" fmla="*/ 122679 h 317442"/>
                <a:gd name="connsiteX29" fmla="*/ 126773 w 163480"/>
                <a:gd name="connsiteY29" fmla="*/ 97285 h 317442"/>
                <a:gd name="connsiteX30" fmla="*/ 123617 w 163480"/>
                <a:gd name="connsiteY30" fmla="*/ 72040 h 317442"/>
                <a:gd name="connsiteX31" fmla="*/ 113623 w 163480"/>
                <a:gd name="connsiteY31" fmla="*/ 49764 h 317442"/>
                <a:gd name="connsiteX32" fmla="*/ 101976 w 163480"/>
                <a:gd name="connsiteY32" fmla="*/ 36547 h 317442"/>
                <a:gd name="connsiteX33" fmla="*/ 89879 w 163480"/>
                <a:gd name="connsiteY33" fmla="*/ 32315 h 317442"/>
                <a:gd name="connsiteX34" fmla="*/ 39082 w 163480"/>
                <a:gd name="connsiteY34" fmla="*/ 31052 h 317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3480" h="317442">
                  <a:moveTo>
                    <a:pt x="162240" y="297469"/>
                  </a:moveTo>
                  <a:cubicBezTo>
                    <a:pt x="163894" y="301158"/>
                    <a:pt x="163894" y="305363"/>
                    <a:pt x="162240" y="309052"/>
                  </a:cubicBezTo>
                  <a:cubicBezTo>
                    <a:pt x="160632" y="312712"/>
                    <a:pt x="157424" y="315447"/>
                    <a:pt x="153524" y="316477"/>
                  </a:cubicBezTo>
                  <a:cubicBezTo>
                    <a:pt x="152449" y="316950"/>
                    <a:pt x="151307" y="317275"/>
                    <a:pt x="150142" y="317443"/>
                  </a:cubicBezTo>
                  <a:lnTo>
                    <a:pt x="147212" y="317443"/>
                  </a:lnTo>
                  <a:cubicBezTo>
                    <a:pt x="144154" y="317388"/>
                    <a:pt x="141156" y="316571"/>
                    <a:pt x="138496" y="315067"/>
                  </a:cubicBezTo>
                  <a:cubicBezTo>
                    <a:pt x="135835" y="313432"/>
                    <a:pt x="133762" y="311018"/>
                    <a:pt x="132559" y="308161"/>
                  </a:cubicBezTo>
                  <a:lnTo>
                    <a:pt x="81538" y="190694"/>
                  </a:lnTo>
                  <a:lnTo>
                    <a:pt x="34724" y="189581"/>
                  </a:lnTo>
                  <a:lnTo>
                    <a:pt x="31944" y="299771"/>
                  </a:lnTo>
                  <a:cubicBezTo>
                    <a:pt x="31959" y="303818"/>
                    <a:pt x="30140" y="307661"/>
                    <a:pt x="26985" y="310240"/>
                  </a:cubicBezTo>
                  <a:cubicBezTo>
                    <a:pt x="23776" y="312960"/>
                    <a:pt x="19636" y="314367"/>
                    <a:pt x="15413" y="314175"/>
                  </a:cubicBezTo>
                  <a:cubicBezTo>
                    <a:pt x="11332" y="314087"/>
                    <a:pt x="7433" y="312468"/>
                    <a:pt x="4517" y="309646"/>
                  </a:cubicBezTo>
                  <a:cubicBezTo>
                    <a:pt x="1511" y="306930"/>
                    <a:pt x="-134" y="303049"/>
                    <a:pt x="9" y="299028"/>
                  </a:cubicBezTo>
                  <a:lnTo>
                    <a:pt x="7523" y="14791"/>
                  </a:lnTo>
                  <a:cubicBezTo>
                    <a:pt x="7545" y="10710"/>
                    <a:pt x="9356" y="6837"/>
                    <a:pt x="12482" y="4173"/>
                  </a:cubicBezTo>
                  <a:cubicBezTo>
                    <a:pt x="15450" y="1335"/>
                    <a:pt x="19478" y="-168"/>
                    <a:pt x="23603" y="15"/>
                  </a:cubicBezTo>
                  <a:lnTo>
                    <a:pt x="90630" y="1649"/>
                  </a:lnTo>
                  <a:cubicBezTo>
                    <a:pt x="100474" y="1942"/>
                    <a:pt x="110024" y="5035"/>
                    <a:pt x="118132" y="10559"/>
                  </a:cubicBezTo>
                  <a:cubicBezTo>
                    <a:pt x="127329" y="16814"/>
                    <a:pt x="135152" y="24846"/>
                    <a:pt x="141126" y="34171"/>
                  </a:cubicBezTo>
                  <a:cubicBezTo>
                    <a:pt x="147009" y="43577"/>
                    <a:pt x="151465" y="53784"/>
                    <a:pt x="154350" y="64466"/>
                  </a:cubicBezTo>
                  <a:cubicBezTo>
                    <a:pt x="160287" y="86443"/>
                    <a:pt x="159686" y="109644"/>
                    <a:pt x="152622" y="131293"/>
                  </a:cubicBezTo>
                  <a:cubicBezTo>
                    <a:pt x="149105" y="141865"/>
                    <a:pt x="144041" y="151872"/>
                    <a:pt x="137594" y="160993"/>
                  </a:cubicBezTo>
                  <a:cubicBezTo>
                    <a:pt x="131147" y="170207"/>
                    <a:pt x="122633" y="177829"/>
                    <a:pt x="112722" y="183269"/>
                  </a:cubicBezTo>
                  <a:close/>
                  <a:moveTo>
                    <a:pt x="35626" y="160399"/>
                  </a:moveTo>
                  <a:lnTo>
                    <a:pt x="86497" y="161662"/>
                  </a:lnTo>
                  <a:cubicBezTo>
                    <a:pt x="91013" y="161505"/>
                    <a:pt x="95371" y="159975"/>
                    <a:pt x="98971" y="157281"/>
                  </a:cubicBezTo>
                  <a:cubicBezTo>
                    <a:pt x="103757" y="153920"/>
                    <a:pt x="107905" y="149747"/>
                    <a:pt x="111219" y="144955"/>
                  </a:cubicBezTo>
                  <a:cubicBezTo>
                    <a:pt x="116073" y="138145"/>
                    <a:pt x="119823" y="130630"/>
                    <a:pt x="122340" y="122679"/>
                  </a:cubicBezTo>
                  <a:cubicBezTo>
                    <a:pt x="125053" y="114472"/>
                    <a:pt x="126548" y="105918"/>
                    <a:pt x="126773" y="97285"/>
                  </a:cubicBezTo>
                  <a:cubicBezTo>
                    <a:pt x="126991" y="88762"/>
                    <a:pt x="125924" y="80254"/>
                    <a:pt x="123617" y="72040"/>
                  </a:cubicBezTo>
                  <a:cubicBezTo>
                    <a:pt x="121446" y="64158"/>
                    <a:pt x="118072" y="56648"/>
                    <a:pt x="113623" y="49764"/>
                  </a:cubicBezTo>
                  <a:cubicBezTo>
                    <a:pt x="110663" y="44640"/>
                    <a:pt x="106703" y="40148"/>
                    <a:pt x="101976" y="36547"/>
                  </a:cubicBezTo>
                  <a:cubicBezTo>
                    <a:pt x="98460" y="33976"/>
                    <a:pt x="94244" y="32503"/>
                    <a:pt x="89879" y="32315"/>
                  </a:cubicBezTo>
                  <a:lnTo>
                    <a:pt x="39082" y="31052"/>
                  </a:lnTo>
                  <a:close/>
                </a:path>
              </a:pathLst>
            </a:custGeom>
            <a:solidFill>
              <a:srgbClr val="FFFFFF"/>
            </a:solidFill>
            <a:ln w="7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343BF74-A86E-204B-B58B-7A0CD3D4DC85}"/>
                </a:ext>
              </a:extLst>
            </p:cNvPr>
            <p:cNvSpPr/>
            <p:nvPr/>
          </p:nvSpPr>
          <p:spPr>
            <a:xfrm>
              <a:off x="7087122" y="3343974"/>
              <a:ext cx="159142" cy="317084"/>
            </a:xfrm>
            <a:custGeom>
              <a:avLst/>
              <a:gdLst>
                <a:gd name="connsiteX0" fmla="*/ 147131 w 159142"/>
                <a:gd name="connsiteY0" fmla="*/ 291755 h 317084"/>
                <a:gd name="connsiteX1" fmla="*/ 151564 w 159142"/>
                <a:gd name="connsiteY1" fmla="*/ 302670 h 317084"/>
                <a:gd name="connsiteX2" fmla="*/ 146605 w 159142"/>
                <a:gd name="connsiteY2" fmla="*/ 312916 h 317084"/>
                <a:gd name="connsiteX3" fmla="*/ 135033 w 159142"/>
                <a:gd name="connsiteY3" fmla="*/ 317074 h 317084"/>
                <a:gd name="connsiteX4" fmla="*/ 15858 w 159142"/>
                <a:gd name="connsiteY4" fmla="*/ 314104 h 317084"/>
                <a:gd name="connsiteX5" fmla="*/ 4511 w 159142"/>
                <a:gd name="connsiteY5" fmla="*/ 309352 h 317084"/>
                <a:gd name="connsiteX6" fmla="*/ 2 w 159142"/>
                <a:gd name="connsiteY6" fmla="*/ 298957 h 317084"/>
                <a:gd name="connsiteX7" fmla="*/ 7517 w 159142"/>
                <a:gd name="connsiteY7" fmla="*/ 14349 h 317084"/>
                <a:gd name="connsiteX8" fmla="*/ 12551 w 159142"/>
                <a:gd name="connsiteY8" fmla="*/ 4176 h 317084"/>
                <a:gd name="connsiteX9" fmla="*/ 24123 w 159142"/>
                <a:gd name="connsiteY9" fmla="*/ 18 h 317084"/>
                <a:gd name="connsiteX10" fmla="*/ 143374 w 159142"/>
                <a:gd name="connsiteY10" fmla="*/ 2914 h 317084"/>
                <a:gd name="connsiteX11" fmla="*/ 154720 w 159142"/>
                <a:gd name="connsiteY11" fmla="*/ 7666 h 317084"/>
                <a:gd name="connsiteX12" fmla="*/ 155073 w 159142"/>
                <a:gd name="connsiteY12" fmla="*/ 27930 h 317084"/>
                <a:gd name="connsiteX13" fmla="*/ 154194 w 159142"/>
                <a:gd name="connsiteY13" fmla="*/ 28754 h 317084"/>
                <a:gd name="connsiteX14" fmla="*/ 142547 w 159142"/>
                <a:gd name="connsiteY14" fmla="*/ 32912 h 317084"/>
                <a:gd name="connsiteX15" fmla="*/ 39152 w 159142"/>
                <a:gd name="connsiteY15" fmla="*/ 30387 h 317084"/>
                <a:gd name="connsiteX16" fmla="*/ 35470 w 159142"/>
                <a:gd name="connsiteY16" fmla="*/ 160106 h 317084"/>
                <a:gd name="connsiteX17" fmla="*/ 113317 w 159142"/>
                <a:gd name="connsiteY17" fmla="*/ 162036 h 317084"/>
                <a:gd name="connsiteX18" fmla="*/ 124438 w 159142"/>
                <a:gd name="connsiteY18" fmla="*/ 166714 h 317084"/>
                <a:gd name="connsiteX19" fmla="*/ 128646 w 159142"/>
                <a:gd name="connsiteY19" fmla="*/ 177629 h 317084"/>
                <a:gd name="connsiteX20" fmla="*/ 123912 w 159142"/>
                <a:gd name="connsiteY20" fmla="*/ 187802 h 317084"/>
                <a:gd name="connsiteX21" fmla="*/ 112565 w 159142"/>
                <a:gd name="connsiteY21" fmla="*/ 191960 h 317084"/>
                <a:gd name="connsiteX22" fmla="*/ 35094 w 159142"/>
                <a:gd name="connsiteY22" fmla="*/ 189806 h 317084"/>
                <a:gd name="connsiteX23" fmla="*/ 32689 w 159142"/>
                <a:gd name="connsiteY23" fmla="*/ 284329 h 317084"/>
                <a:gd name="connsiteX24" fmla="*/ 136160 w 159142"/>
                <a:gd name="connsiteY24" fmla="*/ 286928 h 317084"/>
                <a:gd name="connsiteX25" fmla="*/ 147131 w 159142"/>
                <a:gd name="connsiteY25" fmla="*/ 291755 h 31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9142" h="317084">
                  <a:moveTo>
                    <a:pt x="147131" y="291755"/>
                  </a:moveTo>
                  <a:cubicBezTo>
                    <a:pt x="150137" y="294587"/>
                    <a:pt x="151752" y="298569"/>
                    <a:pt x="151564" y="302670"/>
                  </a:cubicBezTo>
                  <a:cubicBezTo>
                    <a:pt x="151474" y="306630"/>
                    <a:pt x="149671" y="310361"/>
                    <a:pt x="146605" y="312916"/>
                  </a:cubicBezTo>
                  <a:cubicBezTo>
                    <a:pt x="143434" y="315730"/>
                    <a:pt x="139286" y="317221"/>
                    <a:pt x="135033" y="317074"/>
                  </a:cubicBezTo>
                  <a:lnTo>
                    <a:pt x="15858" y="314104"/>
                  </a:lnTo>
                  <a:cubicBezTo>
                    <a:pt x="11590" y="314064"/>
                    <a:pt x="7509" y="312356"/>
                    <a:pt x="4511" y="309352"/>
                  </a:cubicBezTo>
                  <a:cubicBezTo>
                    <a:pt x="1565" y="306687"/>
                    <a:pt x="-73" y="302901"/>
                    <a:pt x="2" y="298957"/>
                  </a:cubicBezTo>
                  <a:lnTo>
                    <a:pt x="7517" y="14349"/>
                  </a:lnTo>
                  <a:cubicBezTo>
                    <a:pt x="7630" y="10398"/>
                    <a:pt x="9463" y="6688"/>
                    <a:pt x="12551" y="4176"/>
                  </a:cubicBezTo>
                  <a:cubicBezTo>
                    <a:pt x="15692" y="1314"/>
                    <a:pt x="19855" y="-185"/>
                    <a:pt x="24123" y="18"/>
                  </a:cubicBezTo>
                  <a:lnTo>
                    <a:pt x="143374" y="2914"/>
                  </a:lnTo>
                  <a:cubicBezTo>
                    <a:pt x="147642" y="2970"/>
                    <a:pt x="151714" y="4677"/>
                    <a:pt x="154720" y="7666"/>
                  </a:cubicBezTo>
                  <a:cubicBezTo>
                    <a:pt x="160476" y="13166"/>
                    <a:pt x="160634" y="22239"/>
                    <a:pt x="155073" y="27930"/>
                  </a:cubicBezTo>
                  <a:cubicBezTo>
                    <a:pt x="154788" y="28216"/>
                    <a:pt x="154495" y="28491"/>
                    <a:pt x="154194" y="28754"/>
                  </a:cubicBezTo>
                  <a:cubicBezTo>
                    <a:pt x="151038" y="31635"/>
                    <a:pt x="146838" y="33135"/>
                    <a:pt x="142547" y="32912"/>
                  </a:cubicBezTo>
                  <a:lnTo>
                    <a:pt x="39152" y="30387"/>
                  </a:lnTo>
                  <a:lnTo>
                    <a:pt x="35470" y="160106"/>
                  </a:lnTo>
                  <a:lnTo>
                    <a:pt x="113317" y="162036"/>
                  </a:lnTo>
                  <a:cubicBezTo>
                    <a:pt x="117525" y="161989"/>
                    <a:pt x="121560" y="163685"/>
                    <a:pt x="124438" y="166714"/>
                  </a:cubicBezTo>
                  <a:cubicBezTo>
                    <a:pt x="127293" y="169631"/>
                    <a:pt x="128811" y="173576"/>
                    <a:pt x="128646" y="177629"/>
                  </a:cubicBezTo>
                  <a:cubicBezTo>
                    <a:pt x="128593" y="181528"/>
                    <a:pt x="126872" y="185224"/>
                    <a:pt x="123912" y="187802"/>
                  </a:cubicBezTo>
                  <a:cubicBezTo>
                    <a:pt x="120884" y="190697"/>
                    <a:pt x="116773" y="192206"/>
                    <a:pt x="112565" y="191960"/>
                  </a:cubicBezTo>
                  <a:lnTo>
                    <a:pt x="35094" y="189806"/>
                  </a:lnTo>
                  <a:lnTo>
                    <a:pt x="32689" y="284329"/>
                  </a:lnTo>
                  <a:lnTo>
                    <a:pt x="136160" y="286928"/>
                  </a:lnTo>
                  <a:cubicBezTo>
                    <a:pt x="140315" y="287045"/>
                    <a:pt x="144261" y="288780"/>
                    <a:pt x="147131" y="291755"/>
                  </a:cubicBezTo>
                  <a:close/>
                </a:path>
              </a:pathLst>
            </a:custGeom>
            <a:solidFill>
              <a:srgbClr val="FFFFFF"/>
            </a:solidFill>
            <a:ln w="7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28083870-6312-4447-B731-EF244F0E53B1}"/>
                </a:ext>
              </a:extLst>
            </p:cNvPr>
            <p:cNvSpPr/>
            <p:nvPr/>
          </p:nvSpPr>
          <p:spPr>
            <a:xfrm>
              <a:off x="7382868" y="3350452"/>
              <a:ext cx="155203" cy="321882"/>
            </a:xfrm>
            <a:custGeom>
              <a:avLst/>
              <a:gdLst>
                <a:gd name="connsiteX0" fmla="*/ 154884 w 155203"/>
                <a:gd name="connsiteY0" fmla="*/ 305250 h 321882"/>
                <a:gd name="connsiteX1" fmla="*/ 152405 w 155203"/>
                <a:gd name="connsiteY1" fmla="*/ 315943 h 321882"/>
                <a:gd name="connsiteX2" fmla="*/ 142786 w 155203"/>
                <a:gd name="connsiteY2" fmla="*/ 321883 h 321882"/>
                <a:gd name="connsiteX3" fmla="*/ 140081 w 155203"/>
                <a:gd name="connsiteY3" fmla="*/ 321883 h 321882"/>
                <a:gd name="connsiteX4" fmla="*/ 130914 w 155203"/>
                <a:gd name="connsiteY4" fmla="*/ 318467 h 321882"/>
                <a:gd name="connsiteX5" fmla="*/ 125955 w 155203"/>
                <a:gd name="connsiteY5" fmla="*/ 310522 h 321882"/>
                <a:gd name="connsiteX6" fmla="*/ 115059 w 155203"/>
                <a:gd name="connsiteY6" fmla="*/ 255279 h 321882"/>
                <a:gd name="connsiteX7" fmla="*/ 42171 w 155203"/>
                <a:gd name="connsiteY7" fmla="*/ 253422 h 321882"/>
                <a:gd name="connsiteX8" fmla="*/ 29096 w 155203"/>
                <a:gd name="connsiteY8" fmla="*/ 308072 h 321882"/>
                <a:gd name="connsiteX9" fmla="*/ 23761 w 155203"/>
                <a:gd name="connsiteY9" fmla="*/ 315497 h 321882"/>
                <a:gd name="connsiteX10" fmla="*/ 13993 w 155203"/>
                <a:gd name="connsiteY10" fmla="*/ 318467 h 321882"/>
                <a:gd name="connsiteX11" fmla="*/ 11288 w 155203"/>
                <a:gd name="connsiteY11" fmla="*/ 318467 h 321882"/>
                <a:gd name="connsiteX12" fmla="*/ 2271 w 155203"/>
                <a:gd name="connsiteY12" fmla="*/ 312081 h 321882"/>
                <a:gd name="connsiteX13" fmla="*/ 467 w 155203"/>
                <a:gd name="connsiteY13" fmla="*/ 301315 h 321882"/>
                <a:gd name="connsiteX14" fmla="*/ 70349 w 155203"/>
                <a:gd name="connsiteY14" fmla="*/ 11064 h 321882"/>
                <a:gd name="connsiteX15" fmla="*/ 71326 w 155203"/>
                <a:gd name="connsiteY15" fmla="*/ 8985 h 321882"/>
                <a:gd name="connsiteX16" fmla="*/ 71326 w 155203"/>
                <a:gd name="connsiteY16" fmla="*/ 8093 h 321882"/>
                <a:gd name="connsiteX17" fmla="*/ 73656 w 155203"/>
                <a:gd name="connsiteY17" fmla="*/ 5198 h 321882"/>
                <a:gd name="connsiteX18" fmla="*/ 73656 w 155203"/>
                <a:gd name="connsiteY18" fmla="*/ 4381 h 321882"/>
                <a:gd name="connsiteX19" fmla="*/ 74106 w 155203"/>
                <a:gd name="connsiteY19" fmla="*/ 4381 h 321882"/>
                <a:gd name="connsiteX20" fmla="*/ 74106 w 155203"/>
                <a:gd name="connsiteY20" fmla="*/ 3935 h 321882"/>
                <a:gd name="connsiteX21" fmla="*/ 74557 w 155203"/>
                <a:gd name="connsiteY21" fmla="*/ 3935 h 321882"/>
                <a:gd name="connsiteX22" fmla="*/ 74557 w 155203"/>
                <a:gd name="connsiteY22" fmla="*/ 3564 h 321882"/>
                <a:gd name="connsiteX23" fmla="*/ 75008 w 155203"/>
                <a:gd name="connsiteY23" fmla="*/ 3564 h 321882"/>
                <a:gd name="connsiteX24" fmla="*/ 75008 w 155203"/>
                <a:gd name="connsiteY24" fmla="*/ 3119 h 321882"/>
                <a:gd name="connsiteX25" fmla="*/ 75459 w 155203"/>
                <a:gd name="connsiteY25" fmla="*/ 3119 h 321882"/>
                <a:gd name="connsiteX26" fmla="*/ 77263 w 155203"/>
                <a:gd name="connsiteY26" fmla="*/ 1931 h 321882"/>
                <a:gd name="connsiteX27" fmla="*/ 79517 w 155203"/>
                <a:gd name="connsiteY27" fmla="*/ 1114 h 321882"/>
                <a:gd name="connsiteX28" fmla="*/ 79517 w 155203"/>
                <a:gd name="connsiteY28" fmla="*/ 743 h 321882"/>
                <a:gd name="connsiteX29" fmla="*/ 79893 w 155203"/>
                <a:gd name="connsiteY29" fmla="*/ 743 h 321882"/>
                <a:gd name="connsiteX30" fmla="*/ 81997 w 155203"/>
                <a:gd name="connsiteY30" fmla="*/ 371 h 321882"/>
                <a:gd name="connsiteX31" fmla="*/ 84025 w 155203"/>
                <a:gd name="connsiteY31" fmla="*/ 0 h 321882"/>
                <a:gd name="connsiteX32" fmla="*/ 85829 w 155203"/>
                <a:gd name="connsiteY32" fmla="*/ 0 h 321882"/>
                <a:gd name="connsiteX33" fmla="*/ 87782 w 155203"/>
                <a:gd name="connsiteY33" fmla="*/ 520 h 321882"/>
                <a:gd name="connsiteX34" fmla="*/ 89811 w 155203"/>
                <a:gd name="connsiteY34" fmla="*/ 965 h 321882"/>
                <a:gd name="connsiteX35" fmla="*/ 90262 w 155203"/>
                <a:gd name="connsiteY35" fmla="*/ 965 h 321882"/>
                <a:gd name="connsiteX36" fmla="*/ 90262 w 155203"/>
                <a:gd name="connsiteY36" fmla="*/ 1411 h 321882"/>
                <a:gd name="connsiteX37" fmla="*/ 92967 w 155203"/>
                <a:gd name="connsiteY37" fmla="*/ 2302 h 321882"/>
                <a:gd name="connsiteX38" fmla="*/ 94696 w 155203"/>
                <a:gd name="connsiteY38" fmla="*/ 3638 h 321882"/>
                <a:gd name="connsiteX39" fmla="*/ 95146 w 155203"/>
                <a:gd name="connsiteY39" fmla="*/ 3638 h 321882"/>
                <a:gd name="connsiteX40" fmla="*/ 95146 w 155203"/>
                <a:gd name="connsiteY40" fmla="*/ 4084 h 321882"/>
                <a:gd name="connsiteX41" fmla="*/ 95597 w 155203"/>
                <a:gd name="connsiteY41" fmla="*/ 4084 h 321882"/>
                <a:gd name="connsiteX42" fmla="*/ 95597 w 155203"/>
                <a:gd name="connsiteY42" fmla="*/ 4455 h 321882"/>
                <a:gd name="connsiteX43" fmla="*/ 96048 w 155203"/>
                <a:gd name="connsiteY43" fmla="*/ 4455 h 321882"/>
                <a:gd name="connsiteX44" fmla="*/ 96048 w 155203"/>
                <a:gd name="connsiteY44" fmla="*/ 4455 h 321882"/>
                <a:gd name="connsiteX45" fmla="*/ 96424 w 155203"/>
                <a:gd name="connsiteY45" fmla="*/ 5346 h 321882"/>
                <a:gd name="connsiteX46" fmla="*/ 97551 w 155203"/>
                <a:gd name="connsiteY46" fmla="*/ 6831 h 321882"/>
                <a:gd name="connsiteX47" fmla="*/ 98603 w 155203"/>
                <a:gd name="connsiteY47" fmla="*/ 8316 h 321882"/>
                <a:gd name="connsiteX48" fmla="*/ 98603 w 155203"/>
                <a:gd name="connsiteY48" fmla="*/ 9207 h 321882"/>
                <a:gd name="connsiteX49" fmla="*/ 98603 w 155203"/>
                <a:gd name="connsiteY49" fmla="*/ 11286 h 321882"/>
                <a:gd name="connsiteX50" fmla="*/ 109799 w 155203"/>
                <a:gd name="connsiteY50" fmla="*/ 227657 h 321882"/>
                <a:gd name="connsiteX51" fmla="*/ 82372 w 155203"/>
                <a:gd name="connsiteY51" fmla="*/ 84202 h 321882"/>
                <a:gd name="connsiteX52" fmla="*/ 48633 w 155203"/>
                <a:gd name="connsiteY52" fmla="*/ 226172 h 32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5203" h="321882">
                  <a:moveTo>
                    <a:pt x="154884" y="305250"/>
                  </a:moveTo>
                  <a:cubicBezTo>
                    <a:pt x="155749" y="309001"/>
                    <a:pt x="154839" y="312938"/>
                    <a:pt x="152405" y="315943"/>
                  </a:cubicBezTo>
                  <a:cubicBezTo>
                    <a:pt x="150053" y="319027"/>
                    <a:pt x="146626" y="321142"/>
                    <a:pt x="142786" y="321883"/>
                  </a:cubicBezTo>
                  <a:lnTo>
                    <a:pt x="140081" y="321883"/>
                  </a:lnTo>
                  <a:cubicBezTo>
                    <a:pt x="136730" y="321760"/>
                    <a:pt x="133514" y="320561"/>
                    <a:pt x="130914" y="318467"/>
                  </a:cubicBezTo>
                  <a:cubicBezTo>
                    <a:pt x="128291" y="316548"/>
                    <a:pt x="126511" y="313702"/>
                    <a:pt x="125955" y="310522"/>
                  </a:cubicBezTo>
                  <a:lnTo>
                    <a:pt x="115059" y="255279"/>
                  </a:lnTo>
                  <a:lnTo>
                    <a:pt x="42171" y="253422"/>
                  </a:lnTo>
                  <a:lnTo>
                    <a:pt x="29096" y="308072"/>
                  </a:lnTo>
                  <a:cubicBezTo>
                    <a:pt x="28315" y="311117"/>
                    <a:pt x="26414" y="313764"/>
                    <a:pt x="23761" y="315497"/>
                  </a:cubicBezTo>
                  <a:cubicBezTo>
                    <a:pt x="20928" y="317536"/>
                    <a:pt x="17494" y="318581"/>
                    <a:pt x="13993" y="318467"/>
                  </a:cubicBezTo>
                  <a:lnTo>
                    <a:pt x="11288" y="318467"/>
                  </a:lnTo>
                  <a:cubicBezTo>
                    <a:pt x="7538" y="317611"/>
                    <a:pt x="4292" y="315312"/>
                    <a:pt x="2271" y="312081"/>
                  </a:cubicBezTo>
                  <a:cubicBezTo>
                    <a:pt x="107" y="308924"/>
                    <a:pt x="-547" y="304992"/>
                    <a:pt x="467" y="301315"/>
                  </a:cubicBezTo>
                  <a:lnTo>
                    <a:pt x="70349" y="11064"/>
                  </a:lnTo>
                  <a:cubicBezTo>
                    <a:pt x="70522" y="10309"/>
                    <a:pt x="70853" y="9599"/>
                    <a:pt x="71326" y="8985"/>
                  </a:cubicBezTo>
                  <a:lnTo>
                    <a:pt x="71326" y="8093"/>
                  </a:lnTo>
                  <a:cubicBezTo>
                    <a:pt x="71792" y="6920"/>
                    <a:pt x="72604" y="5911"/>
                    <a:pt x="73656" y="5198"/>
                  </a:cubicBezTo>
                  <a:lnTo>
                    <a:pt x="73656" y="4381"/>
                  </a:lnTo>
                  <a:lnTo>
                    <a:pt x="74106" y="4381"/>
                  </a:lnTo>
                  <a:lnTo>
                    <a:pt x="74106" y="3935"/>
                  </a:lnTo>
                  <a:lnTo>
                    <a:pt x="74557" y="3935"/>
                  </a:lnTo>
                  <a:lnTo>
                    <a:pt x="74557" y="3564"/>
                  </a:lnTo>
                  <a:lnTo>
                    <a:pt x="75008" y="3564"/>
                  </a:lnTo>
                  <a:lnTo>
                    <a:pt x="75008" y="3119"/>
                  </a:lnTo>
                  <a:lnTo>
                    <a:pt x="75459" y="3119"/>
                  </a:lnTo>
                  <a:cubicBezTo>
                    <a:pt x="75985" y="2623"/>
                    <a:pt x="76594" y="2221"/>
                    <a:pt x="77263" y="1931"/>
                  </a:cubicBezTo>
                  <a:cubicBezTo>
                    <a:pt x="77999" y="1610"/>
                    <a:pt x="78750" y="1337"/>
                    <a:pt x="79517" y="1114"/>
                  </a:cubicBezTo>
                  <a:lnTo>
                    <a:pt x="79517" y="743"/>
                  </a:lnTo>
                  <a:lnTo>
                    <a:pt x="79893" y="743"/>
                  </a:lnTo>
                  <a:cubicBezTo>
                    <a:pt x="80546" y="435"/>
                    <a:pt x="81275" y="307"/>
                    <a:pt x="81997" y="371"/>
                  </a:cubicBezTo>
                  <a:cubicBezTo>
                    <a:pt x="82688" y="362"/>
                    <a:pt x="83379" y="237"/>
                    <a:pt x="84025" y="0"/>
                  </a:cubicBezTo>
                  <a:lnTo>
                    <a:pt x="85829" y="0"/>
                  </a:lnTo>
                  <a:cubicBezTo>
                    <a:pt x="86437" y="304"/>
                    <a:pt x="87099" y="481"/>
                    <a:pt x="87782" y="520"/>
                  </a:cubicBezTo>
                  <a:cubicBezTo>
                    <a:pt x="88481" y="510"/>
                    <a:pt x="89180" y="662"/>
                    <a:pt x="89811" y="965"/>
                  </a:cubicBezTo>
                  <a:lnTo>
                    <a:pt x="90262" y="965"/>
                  </a:lnTo>
                  <a:lnTo>
                    <a:pt x="90262" y="1411"/>
                  </a:lnTo>
                  <a:cubicBezTo>
                    <a:pt x="91194" y="1616"/>
                    <a:pt x="92096" y="1914"/>
                    <a:pt x="92967" y="2302"/>
                  </a:cubicBezTo>
                  <a:cubicBezTo>
                    <a:pt x="93598" y="2671"/>
                    <a:pt x="94184" y="3120"/>
                    <a:pt x="94696" y="3638"/>
                  </a:cubicBezTo>
                  <a:lnTo>
                    <a:pt x="95146" y="3638"/>
                  </a:lnTo>
                  <a:lnTo>
                    <a:pt x="95146" y="4084"/>
                  </a:lnTo>
                  <a:lnTo>
                    <a:pt x="95597" y="4084"/>
                  </a:lnTo>
                  <a:lnTo>
                    <a:pt x="95597" y="4455"/>
                  </a:lnTo>
                  <a:lnTo>
                    <a:pt x="96048" y="4455"/>
                  </a:lnTo>
                  <a:lnTo>
                    <a:pt x="96048" y="4455"/>
                  </a:lnTo>
                  <a:lnTo>
                    <a:pt x="96424" y="5346"/>
                  </a:lnTo>
                  <a:cubicBezTo>
                    <a:pt x="96732" y="5886"/>
                    <a:pt x="97115" y="6385"/>
                    <a:pt x="97551" y="6831"/>
                  </a:cubicBezTo>
                  <a:cubicBezTo>
                    <a:pt x="97972" y="7277"/>
                    <a:pt x="98325" y="7776"/>
                    <a:pt x="98603" y="8316"/>
                  </a:cubicBezTo>
                  <a:lnTo>
                    <a:pt x="98603" y="9207"/>
                  </a:lnTo>
                  <a:cubicBezTo>
                    <a:pt x="98873" y="9875"/>
                    <a:pt x="98873" y="10619"/>
                    <a:pt x="98603" y="11286"/>
                  </a:cubicBezTo>
                  <a:close/>
                  <a:moveTo>
                    <a:pt x="109799" y="227657"/>
                  </a:moveTo>
                  <a:lnTo>
                    <a:pt x="82372" y="84202"/>
                  </a:lnTo>
                  <a:lnTo>
                    <a:pt x="48633" y="226172"/>
                  </a:lnTo>
                  <a:close/>
                </a:path>
              </a:pathLst>
            </a:custGeom>
            <a:solidFill>
              <a:srgbClr val="FFFFFF"/>
            </a:solidFill>
            <a:ln w="7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FD57BB0-A729-B949-A22D-072EC9A443A4}"/>
                </a:ext>
              </a:extLst>
            </p:cNvPr>
            <p:cNvSpPr/>
            <p:nvPr/>
          </p:nvSpPr>
          <p:spPr>
            <a:xfrm>
              <a:off x="7593658" y="3354368"/>
              <a:ext cx="152934" cy="318660"/>
            </a:xfrm>
            <a:custGeom>
              <a:avLst/>
              <a:gdLst>
                <a:gd name="connsiteX0" fmla="*/ 71536 w 152934"/>
                <a:gd name="connsiteY0" fmla="*/ 318412 h 318660"/>
                <a:gd name="connsiteX1" fmla="*/ 18936 w 152934"/>
                <a:gd name="connsiteY1" fmla="*/ 296805 h 318660"/>
                <a:gd name="connsiteX2" fmla="*/ 7214 w 152934"/>
                <a:gd name="connsiteY2" fmla="*/ 279207 h 318660"/>
                <a:gd name="connsiteX3" fmla="*/ 1052 w 152934"/>
                <a:gd name="connsiteY3" fmla="*/ 256932 h 318660"/>
                <a:gd name="connsiteX4" fmla="*/ 0 w 152934"/>
                <a:gd name="connsiteY4" fmla="*/ 243789 h 318660"/>
                <a:gd name="connsiteX5" fmla="*/ 0 w 152934"/>
                <a:gd name="connsiteY5" fmla="*/ 236364 h 318660"/>
                <a:gd name="connsiteX6" fmla="*/ 4133 w 152934"/>
                <a:gd name="connsiteY6" fmla="*/ 73826 h 318660"/>
                <a:gd name="connsiteX7" fmla="*/ 11647 w 152934"/>
                <a:gd name="connsiteY7" fmla="*/ 40190 h 318660"/>
                <a:gd name="connsiteX8" fmla="*/ 29080 w 152934"/>
                <a:gd name="connsiteY8" fmla="*/ 16949 h 318660"/>
                <a:gd name="connsiteX9" fmla="*/ 52825 w 152934"/>
                <a:gd name="connsiteY9" fmla="*/ 3806 h 318660"/>
                <a:gd name="connsiteX10" fmla="*/ 79050 w 152934"/>
                <a:gd name="connsiteY10" fmla="*/ 19 h 318660"/>
                <a:gd name="connsiteX11" fmla="*/ 101592 w 152934"/>
                <a:gd name="connsiteY11" fmla="*/ 3509 h 318660"/>
                <a:gd name="connsiteX12" fmla="*/ 128418 w 152934"/>
                <a:gd name="connsiteY12" fmla="*/ 18360 h 318660"/>
                <a:gd name="connsiteX13" fmla="*/ 145250 w 152934"/>
                <a:gd name="connsiteY13" fmla="*/ 39893 h 318660"/>
                <a:gd name="connsiteX14" fmla="*/ 152764 w 152934"/>
                <a:gd name="connsiteY14" fmla="*/ 77687 h 318660"/>
                <a:gd name="connsiteX15" fmla="*/ 147730 w 152934"/>
                <a:gd name="connsiteY15" fmla="*/ 88379 h 318660"/>
                <a:gd name="connsiteX16" fmla="*/ 125187 w 152934"/>
                <a:gd name="connsiteY16" fmla="*/ 87785 h 318660"/>
                <a:gd name="connsiteX17" fmla="*/ 120754 w 152934"/>
                <a:gd name="connsiteY17" fmla="*/ 76870 h 318660"/>
                <a:gd name="connsiteX18" fmla="*/ 116170 w 152934"/>
                <a:gd name="connsiteY18" fmla="*/ 52070 h 318660"/>
                <a:gd name="connsiteX19" fmla="*/ 104147 w 152934"/>
                <a:gd name="connsiteY19" fmla="*/ 38259 h 318660"/>
                <a:gd name="connsiteX20" fmla="*/ 90171 w 152934"/>
                <a:gd name="connsiteY20" fmla="*/ 32171 h 318660"/>
                <a:gd name="connsiteX21" fmla="*/ 79125 w 152934"/>
                <a:gd name="connsiteY21" fmla="*/ 30685 h 318660"/>
                <a:gd name="connsiteX22" fmla="*/ 64096 w 152934"/>
                <a:gd name="connsiteY22" fmla="*/ 32839 h 318660"/>
                <a:gd name="connsiteX23" fmla="*/ 51999 w 152934"/>
                <a:gd name="connsiteY23" fmla="*/ 39744 h 318660"/>
                <a:gd name="connsiteX24" fmla="*/ 36970 w 152934"/>
                <a:gd name="connsiteY24" fmla="*/ 74865 h 318660"/>
                <a:gd name="connsiteX25" fmla="*/ 32837 w 152934"/>
                <a:gd name="connsiteY25" fmla="*/ 238220 h 318660"/>
                <a:gd name="connsiteX26" fmla="*/ 32837 w 152934"/>
                <a:gd name="connsiteY26" fmla="*/ 243863 h 318660"/>
                <a:gd name="connsiteX27" fmla="*/ 33438 w 152934"/>
                <a:gd name="connsiteY27" fmla="*/ 253590 h 318660"/>
                <a:gd name="connsiteX28" fmla="*/ 36519 w 152934"/>
                <a:gd name="connsiteY28" fmla="*/ 265916 h 318660"/>
                <a:gd name="connsiteX29" fmla="*/ 43658 w 152934"/>
                <a:gd name="connsiteY29" fmla="*/ 277722 h 318660"/>
                <a:gd name="connsiteX30" fmla="*/ 103020 w 152934"/>
                <a:gd name="connsiteY30" fmla="*/ 278762 h 318660"/>
                <a:gd name="connsiteX31" fmla="*/ 110534 w 152934"/>
                <a:gd name="connsiteY31" fmla="*/ 267995 h 318660"/>
                <a:gd name="connsiteX32" fmla="*/ 115869 w 152934"/>
                <a:gd name="connsiteY32" fmla="*/ 243640 h 318660"/>
                <a:gd name="connsiteX33" fmla="*/ 120153 w 152934"/>
                <a:gd name="connsiteY33" fmla="*/ 232725 h 318660"/>
                <a:gd name="connsiteX34" fmla="*/ 131574 w 152934"/>
                <a:gd name="connsiteY34" fmla="*/ 227973 h 318660"/>
                <a:gd name="connsiteX35" fmla="*/ 142921 w 152934"/>
                <a:gd name="connsiteY35" fmla="*/ 232057 h 318660"/>
                <a:gd name="connsiteX36" fmla="*/ 148331 w 152934"/>
                <a:gd name="connsiteY36" fmla="*/ 242304 h 318660"/>
                <a:gd name="connsiteX37" fmla="*/ 148331 w 152934"/>
                <a:gd name="connsiteY37" fmla="*/ 248615 h 318660"/>
                <a:gd name="connsiteX38" fmla="*/ 146227 w 152934"/>
                <a:gd name="connsiteY38" fmla="*/ 262500 h 318660"/>
                <a:gd name="connsiteX39" fmla="*/ 126389 w 152934"/>
                <a:gd name="connsiteY39" fmla="*/ 300072 h 318660"/>
                <a:gd name="connsiteX40" fmla="*/ 71536 w 152934"/>
                <a:gd name="connsiteY40" fmla="*/ 318412 h 31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52934" h="318660">
                  <a:moveTo>
                    <a:pt x="71536" y="318412"/>
                  </a:moveTo>
                  <a:cubicBezTo>
                    <a:pt x="51683" y="318976"/>
                    <a:pt x="32537" y="311110"/>
                    <a:pt x="18936" y="296805"/>
                  </a:cubicBezTo>
                  <a:cubicBezTo>
                    <a:pt x="13887" y="291767"/>
                    <a:pt x="9896" y="285784"/>
                    <a:pt x="7214" y="279207"/>
                  </a:cubicBezTo>
                  <a:cubicBezTo>
                    <a:pt x="4313" y="272037"/>
                    <a:pt x="2247" y="264564"/>
                    <a:pt x="1052" y="256932"/>
                  </a:cubicBezTo>
                  <a:cubicBezTo>
                    <a:pt x="346" y="252586"/>
                    <a:pt x="-7" y="248191"/>
                    <a:pt x="0" y="243789"/>
                  </a:cubicBezTo>
                  <a:lnTo>
                    <a:pt x="0" y="236364"/>
                  </a:lnTo>
                  <a:lnTo>
                    <a:pt x="4133" y="73826"/>
                  </a:lnTo>
                  <a:cubicBezTo>
                    <a:pt x="4193" y="62214"/>
                    <a:pt x="6748" y="50746"/>
                    <a:pt x="11647" y="40190"/>
                  </a:cubicBezTo>
                  <a:cubicBezTo>
                    <a:pt x="15765" y="31334"/>
                    <a:pt x="21701" y="23420"/>
                    <a:pt x="29080" y="16949"/>
                  </a:cubicBezTo>
                  <a:cubicBezTo>
                    <a:pt x="36001" y="11006"/>
                    <a:pt x="44086" y="6533"/>
                    <a:pt x="52825" y="3806"/>
                  </a:cubicBezTo>
                  <a:cubicBezTo>
                    <a:pt x="61294" y="1104"/>
                    <a:pt x="70153" y="-176"/>
                    <a:pt x="79050" y="19"/>
                  </a:cubicBezTo>
                  <a:cubicBezTo>
                    <a:pt x="86662" y="477"/>
                    <a:pt x="94206" y="1646"/>
                    <a:pt x="101592" y="3509"/>
                  </a:cubicBezTo>
                  <a:cubicBezTo>
                    <a:pt x="111654" y="6161"/>
                    <a:pt x="120874" y="11267"/>
                    <a:pt x="128418" y="18360"/>
                  </a:cubicBezTo>
                  <a:cubicBezTo>
                    <a:pt x="135271" y="24497"/>
                    <a:pt x="140974" y="31788"/>
                    <a:pt x="145250" y="39893"/>
                  </a:cubicBezTo>
                  <a:cubicBezTo>
                    <a:pt x="151058" y="51624"/>
                    <a:pt x="153651" y="64657"/>
                    <a:pt x="152764" y="77687"/>
                  </a:cubicBezTo>
                  <a:cubicBezTo>
                    <a:pt x="152651" y="81785"/>
                    <a:pt x="150833" y="85655"/>
                    <a:pt x="147730" y="88379"/>
                  </a:cubicBezTo>
                  <a:cubicBezTo>
                    <a:pt x="141132" y="93818"/>
                    <a:pt x="131476" y="93564"/>
                    <a:pt x="125187" y="87785"/>
                  </a:cubicBezTo>
                  <a:cubicBezTo>
                    <a:pt x="122181" y="84953"/>
                    <a:pt x="120566" y="80971"/>
                    <a:pt x="120754" y="76870"/>
                  </a:cubicBezTo>
                  <a:cubicBezTo>
                    <a:pt x="121362" y="68354"/>
                    <a:pt x="119784" y="59825"/>
                    <a:pt x="116170" y="52070"/>
                  </a:cubicBezTo>
                  <a:cubicBezTo>
                    <a:pt x="113427" y="46526"/>
                    <a:pt x="109287" y="41771"/>
                    <a:pt x="104147" y="38259"/>
                  </a:cubicBezTo>
                  <a:cubicBezTo>
                    <a:pt x="99924" y="35372"/>
                    <a:pt x="95175" y="33306"/>
                    <a:pt x="90171" y="32171"/>
                  </a:cubicBezTo>
                  <a:cubicBezTo>
                    <a:pt x="86541" y="31362"/>
                    <a:pt x="82845" y="30865"/>
                    <a:pt x="79125" y="30685"/>
                  </a:cubicBezTo>
                  <a:cubicBezTo>
                    <a:pt x="74023" y="30490"/>
                    <a:pt x="68928" y="31220"/>
                    <a:pt x="64096" y="32839"/>
                  </a:cubicBezTo>
                  <a:cubicBezTo>
                    <a:pt x="59625" y="34285"/>
                    <a:pt x="55500" y="36637"/>
                    <a:pt x="51999" y="39744"/>
                  </a:cubicBezTo>
                  <a:cubicBezTo>
                    <a:pt x="41862" y="48596"/>
                    <a:pt x="36332" y="61513"/>
                    <a:pt x="36970" y="74865"/>
                  </a:cubicBezTo>
                  <a:lnTo>
                    <a:pt x="32837" y="238220"/>
                  </a:lnTo>
                  <a:lnTo>
                    <a:pt x="32837" y="243863"/>
                  </a:lnTo>
                  <a:cubicBezTo>
                    <a:pt x="32807" y="247115"/>
                    <a:pt x="33010" y="250365"/>
                    <a:pt x="33438" y="253590"/>
                  </a:cubicBezTo>
                  <a:cubicBezTo>
                    <a:pt x="34062" y="257787"/>
                    <a:pt x="35092" y="261915"/>
                    <a:pt x="36519" y="265916"/>
                  </a:cubicBezTo>
                  <a:cubicBezTo>
                    <a:pt x="38030" y="270304"/>
                    <a:pt x="40464" y="274327"/>
                    <a:pt x="43658" y="277722"/>
                  </a:cubicBezTo>
                  <a:cubicBezTo>
                    <a:pt x="60738" y="291811"/>
                    <a:pt x="85444" y="292243"/>
                    <a:pt x="103020" y="278762"/>
                  </a:cubicBezTo>
                  <a:cubicBezTo>
                    <a:pt x="106184" y="275666"/>
                    <a:pt x="108731" y="272014"/>
                    <a:pt x="110534" y="267995"/>
                  </a:cubicBezTo>
                  <a:cubicBezTo>
                    <a:pt x="114119" y="260369"/>
                    <a:pt x="115945" y="252049"/>
                    <a:pt x="115869" y="243640"/>
                  </a:cubicBezTo>
                  <a:cubicBezTo>
                    <a:pt x="115591" y="239554"/>
                    <a:pt x="117154" y="235557"/>
                    <a:pt x="120153" y="232725"/>
                  </a:cubicBezTo>
                  <a:cubicBezTo>
                    <a:pt x="123181" y="229717"/>
                    <a:pt x="127283" y="228010"/>
                    <a:pt x="131574" y="227973"/>
                  </a:cubicBezTo>
                  <a:cubicBezTo>
                    <a:pt x="135760" y="227769"/>
                    <a:pt x="139847" y="229241"/>
                    <a:pt x="142921" y="232057"/>
                  </a:cubicBezTo>
                  <a:cubicBezTo>
                    <a:pt x="146099" y="234571"/>
                    <a:pt x="148060" y="238289"/>
                    <a:pt x="148331" y="242304"/>
                  </a:cubicBezTo>
                  <a:lnTo>
                    <a:pt x="148331" y="248615"/>
                  </a:lnTo>
                  <a:cubicBezTo>
                    <a:pt x="148128" y="253304"/>
                    <a:pt x="147422" y="257958"/>
                    <a:pt x="146227" y="262500"/>
                  </a:cubicBezTo>
                  <a:cubicBezTo>
                    <a:pt x="143860" y="276802"/>
                    <a:pt x="136909" y="289974"/>
                    <a:pt x="126389" y="300072"/>
                  </a:cubicBezTo>
                  <a:cubicBezTo>
                    <a:pt x="111459" y="313424"/>
                    <a:pt x="91598" y="320064"/>
                    <a:pt x="71536" y="318412"/>
                  </a:cubicBezTo>
                  <a:close/>
                </a:path>
              </a:pathLst>
            </a:custGeom>
            <a:solidFill>
              <a:srgbClr val="FFFFFF"/>
            </a:solidFill>
            <a:ln w="7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2BFBA92-3865-D44A-9D9C-EB0DDB78DB84}"/>
                </a:ext>
              </a:extLst>
            </p:cNvPr>
            <p:cNvSpPr/>
            <p:nvPr/>
          </p:nvSpPr>
          <p:spPr>
            <a:xfrm>
              <a:off x="7794135" y="3361129"/>
              <a:ext cx="173209" cy="315980"/>
            </a:xfrm>
            <a:custGeom>
              <a:avLst/>
              <a:gdLst>
                <a:gd name="connsiteX0" fmla="*/ 168772 w 173209"/>
                <a:gd name="connsiteY0" fmla="*/ 8183 h 315980"/>
                <a:gd name="connsiteX1" fmla="*/ 173205 w 173209"/>
                <a:gd name="connsiteY1" fmla="*/ 19098 h 315980"/>
                <a:gd name="connsiteX2" fmla="*/ 168170 w 173209"/>
                <a:gd name="connsiteY2" fmla="*/ 29345 h 315980"/>
                <a:gd name="connsiteX3" fmla="*/ 157050 w 173209"/>
                <a:gd name="connsiteY3" fmla="*/ 33503 h 315980"/>
                <a:gd name="connsiteX4" fmla="*/ 102646 w 173209"/>
                <a:gd name="connsiteY4" fmla="*/ 32167 h 315980"/>
                <a:gd name="connsiteX5" fmla="*/ 95884 w 173209"/>
                <a:gd name="connsiteY5" fmla="*/ 301553 h 315980"/>
                <a:gd name="connsiteX6" fmla="*/ 91075 w 173209"/>
                <a:gd name="connsiteY6" fmla="*/ 312023 h 315980"/>
                <a:gd name="connsiteX7" fmla="*/ 79728 w 173209"/>
                <a:gd name="connsiteY7" fmla="*/ 315958 h 315980"/>
                <a:gd name="connsiteX8" fmla="*/ 68832 w 173209"/>
                <a:gd name="connsiteY8" fmla="*/ 311429 h 315980"/>
                <a:gd name="connsiteX9" fmla="*/ 64399 w 173209"/>
                <a:gd name="connsiteY9" fmla="*/ 300811 h 315980"/>
                <a:gd name="connsiteX10" fmla="*/ 71162 w 173209"/>
                <a:gd name="connsiteY10" fmla="*/ 31350 h 315980"/>
                <a:gd name="connsiteX11" fmla="*/ 15857 w 173209"/>
                <a:gd name="connsiteY11" fmla="*/ 30013 h 315980"/>
                <a:gd name="connsiteX12" fmla="*/ 4511 w 173209"/>
                <a:gd name="connsiteY12" fmla="*/ 25261 h 315980"/>
                <a:gd name="connsiteX13" fmla="*/ 2 w 173209"/>
                <a:gd name="connsiteY13" fmla="*/ 14866 h 315980"/>
                <a:gd name="connsiteX14" fmla="*/ 5037 w 173209"/>
                <a:gd name="connsiteY14" fmla="*/ 4174 h 315980"/>
                <a:gd name="connsiteX15" fmla="*/ 16609 w 173209"/>
                <a:gd name="connsiteY15" fmla="*/ 15 h 315980"/>
                <a:gd name="connsiteX16" fmla="*/ 157801 w 173209"/>
                <a:gd name="connsiteY16" fmla="*/ 3505 h 315980"/>
                <a:gd name="connsiteX17" fmla="*/ 168772 w 173209"/>
                <a:gd name="connsiteY17" fmla="*/ 8183 h 31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3209" h="315980">
                  <a:moveTo>
                    <a:pt x="168772" y="8183"/>
                  </a:moveTo>
                  <a:cubicBezTo>
                    <a:pt x="171710" y="11063"/>
                    <a:pt x="173310" y="15012"/>
                    <a:pt x="173205" y="19098"/>
                  </a:cubicBezTo>
                  <a:cubicBezTo>
                    <a:pt x="173062" y="23061"/>
                    <a:pt x="171229" y="26780"/>
                    <a:pt x="168170" y="29345"/>
                  </a:cubicBezTo>
                  <a:cubicBezTo>
                    <a:pt x="165203" y="32183"/>
                    <a:pt x="161175" y="33687"/>
                    <a:pt x="157050" y="33503"/>
                  </a:cubicBezTo>
                  <a:lnTo>
                    <a:pt x="102646" y="32167"/>
                  </a:lnTo>
                  <a:lnTo>
                    <a:pt x="95884" y="301553"/>
                  </a:lnTo>
                  <a:cubicBezTo>
                    <a:pt x="95846" y="305557"/>
                    <a:pt x="94103" y="309360"/>
                    <a:pt x="91075" y="312023"/>
                  </a:cubicBezTo>
                  <a:cubicBezTo>
                    <a:pt x="87964" y="314762"/>
                    <a:pt x="83891" y="316178"/>
                    <a:pt x="79728" y="315958"/>
                  </a:cubicBezTo>
                  <a:cubicBezTo>
                    <a:pt x="75648" y="315870"/>
                    <a:pt x="71748" y="314250"/>
                    <a:pt x="68832" y="311429"/>
                  </a:cubicBezTo>
                  <a:cubicBezTo>
                    <a:pt x="65812" y="308729"/>
                    <a:pt x="64181" y="304829"/>
                    <a:pt x="64399" y="300811"/>
                  </a:cubicBezTo>
                  <a:lnTo>
                    <a:pt x="71162" y="31350"/>
                  </a:lnTo>
                  <a:lnTo>
                    <a:pt x="15857" y="30013"/>
                  </a:lnTo>
                  <a:cubicBezTo>
                    <a:pt x="11589" y="29973"/>
                    <a:pt x="7509" y="28265"/>
                    <a:pt x="4511" y="25261"/>
                  </a:cubicBezTo>
                  <a:cubicBezTo>
                    <a:pt x="1565" y="22596"/>
                    <a:pt x="-73" y="18810"/>
                    <a:pt x="2" y="14866"/>
                  </a:cubicBezTo>
                  <a:cubicBezTo>
                    <a:pt x="115" y="10768"/>
                    <a:pt x="1934" y="6898"/>
                    <a:pt x="5037" y="4174"/>
                  </a:cubicBezTo>
                  <a:cubicBezTo>
                    <a:pt x="8185" y="1325"/>
                    <a:pt x="12348" y="-170"/>
                    <a:pt x="16609" y="15"/>
                  </a:cubicBezTo>
                  <a:lnTo>
                    <a:pt x="157801" y="3505"/>
                  </a:lnTo>
                  <a:cubicBezTo>
                    <a:pt x="161933" y="3583"/>
                    <a:pt x="165879" y="5263"/>
                    <a:pt x="168772" y="8183"/>
                  </a:cubicBezTo>
                  <a:close/>
                </a:path>
              </a:pathLst>
            </a:custGeom>
            <a:solidFill>
              <a:srgbClr val="FFFFFF"/>
            </a:solidFill>
            <a:ln w="7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ED19639-93C8-0143-893A-884A42664CD4}"/>
              </a:ext>
            </a:extLst>
          </p:cNvPr>
          <p:cNvGrpSpPr/>
          <p:nvPr/>
        </p:nvGrpSpPr>
        <p:grpSpPr>
          <a:xfrm>
            <a:off x="7048637" y="1755050"/>
            <a:ext cx="3428724" cy="3780509"/>
            <a:chOff x="7048637" y="1546511"/>
            <a:chExt cx="3428724" cy="3780509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5F32630D-000B-024F-A6CF-E74FF8C34618}"/>
                </a:ext>
              </a:extLst>
            </p:cNvPr>
            <p:cNvSpPr/>
            <p:nvPr/>
          </p:nvSpPr>
          <p:spPr>
            <a:xfrm>
              <a:off x="7260068" y="1727879"/>
              <a:ext cx="2925416" cy="28369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3F95424-5D8E-8C44-923F-5E23B2057134}"/>
                </a:ext>
              </a:extLst>
            </p:cNvPr>
            <p:cNvSpPr/>
            <p:nvPr/>
          </p:nvSpPr>
          <p:spPr>
            <a:xfrm>
              <a:off x="7048637" y="1546511"/>
              <a:ext cx="3428724" cy="3780509"/>
            </a:xfrm>
            <a:custGeom>
              <a:avLst/>
              <a:gdLst>
                <a:gd name="connsiteX0" fmla="*/ 1410823 w 2816033"/>
                <a:gd name="connsiteY0" fmla="*/ 147873 h 3104956"/>
                <a:gd name="connsiteX1" fmla="*/ 2617340 w 2816033"/>
                <a:gd name="connsiteY1" fmla="*/ 1353993 h 3104956"/>
                <a:gd name="connsiteX2" fmla="*/ 2263878 w 2816033"/>
                <a:gd name="connsiteY2" fmla="*/ 2207253 h 3104956"/>
                <a:gd name="connsiteX3" fmla="*/ 2213284 w 2816033"/>
                <a:gd name="connsiteY3" fmla="*/ 2254801 h 3104956"/>
                <a:gd name="connsiteX4" fmla="*/ 2290221 w 2816033"/>
                <a:gd name="connsiteY4" fmla="*/ 2299686 h 3104956"/>
                <a:gd name="connsiteX5" fmla="*/ 2332636 w 2816033"/>
                <a:gd name="connsiteY5" fmla="*/ 2402673 h 3104956"/>
                <a:gd name="connsiteX6" fmla="*/ 2336630 w 2816033"/>
                <a:gd name="connsiteY6" fmla="*/ 2437288 h 3104956"/>
                <a:gd name="connsiteX7" fmla="*/ 2337581 w 2816033"/>
                <a:gd name="connsiteY7" fmla="*/ 2439475 h 3104956"/>
                <a:gd name="connsiteX8" fmla="*/ 2419653 w 2816033"/>
                <a:gd name="connsiteY8" fmla="*/ 2499100 h 3104956"/>
                <a:gd name="connsiteX9" fmla="*/ 2486224 w 2816033"/>
                <a:gd name="connsiteY9" fmla="*/ 2800361 h 3104956"/>
                <a:gd name="connsiteX10" fmla="*/ 2485558 w 2816033"/>
                <a:gd name="connsiteY10" fmla="*/ 2811582 h 3104956"/>
                <a:gd name="connsiteX11" fmla="*/ 2479947 w 2816033"/>
                <a:gd name="connsiteY11" fmla="*/ 2821568 h 3104956"/>
                <a:gd name="connsiteX12" fmla="*/ 2353749 w 2816033"/>
                <a:gd name="connsiteY12" fmla="*/ 2938725 h 3104956"/>
                <a:gd name="connsiteX13" fmla="*/ 1424707 w 2816033"/>
                <a:gd name="connsiteY13" fmla="*/ 3104951 h 3104956"/>
                <a:gd name="connsiteX14" fmla="*/ 488248 w 2816033"/>
                <a:gd name="connsiteY14" fmla="*/ 2942243 h 3104956"/>
                <a:gd name="connsiteX15" fmla="*/ 355107 w 2816033"/>
                <a:gd name="connsiteY15" fmla="*/ 2822138 h 3104956"/>
                <a:gd name="connsiteX16" fmla="*/ 349116 w 2816033"/>
                <a:gd name="connsiteY16" fmla="*/ 2811868 h 3104956"/>
                <a:gd name="connsiteX17" fmla="*/ 348545 w 2816033"/>
                <a:gd name="connsiteY17" fmla="*/ 2800361 h 3104956"/>
                <a:gd name="connsiteX18" fmla="*/ 415116 w 2816033"/>
                <a:gd name="connsiteY18" fmla="*/ 2499100 h 3104956"/>
                <a:gd name="connsiteX19" fmla="*/ 497188 w 2816033"/>
                <a:gd name="connsiteY19" fmla="*/ 2439475 h 3104956"/>
                <a:gd name="connsiteX20" fmla="*/ 498139 w 2816033"/>
                <a:gd name="connsiteY20" fmla="*/ 2437288 h 3104956"/>
                <a:gd name="connsiteX21" fmla="*/ 502133 w 2816033"/>
                <a:gd name="connsiteY21" fmla="*/ 2402673 h 3104956"/>
                <a:gd name="connsiteX22" fmla="*/ 544548 w 2816033"/>
                <a:gd name="connsiteY22" fmla="*/ 2299686 h 3104956"/>
                <a:gd name="connsiteX23" fmla="*/ 612735 w 2816033"/>
                <a:gd name="connsiteY23" fmla="*/ 2257844 h 3104956"/>
                <a:gd name="connsiteX24" fmla="*/ 558623 w 2816033"/>
                <a:gd name="connsiteY24" fmla="*/ 2206968 h 3104956"/>
                <a:gd name="connsiteX25" fmla="*/ 558690 w 2816033"/>
                <a:gd name="connsiteY25" fmla="*/ 500894 h 3104956"/>
                <a:gd name="connsiteX26" fmla="*/ 1411678 w 2816033"/>
                <a:gd name="connsiteY26" fmla="*/ 147588 h 3104956"/>
                <a:gd name="connsiteX27" fmla="*/ 2023843 w 2816033"/>
                <a:gd name="connsiteY27" fmla="*/ 0 h 3104956"/>
                <a:gd name="connsiteX28" fmla="*/ 2080048 w 2816033"/>
                <a:gd name="connsiteY28" fmla="*/ 137603 h 3104956"/>
                <a:gd name="connsiteX29" fmla="*/ 1962693 w 2816033"/>
                <a:gd name="connsiteY29" fmla="*/ 231366 h 3104956"/>
                <a:gd name="connsiteX30" fmla="*/ 2100304 w 2816033"/>
                <a:gd name="connsiteY30" fmla="*/ 175165 h 3104956"/>
                <a:gd name="connsiteX31" fmla="*/ 2194074 w 2816033"/>
                <a:gd name="connsiteY31" fmla="*/ 292227 h 3104956"/>
                <a:gd name="connsiteX32" fmla="*/ 2137869 w 2816033"/>
                <a:gd name="connsiteY32" fmla="*/ 154625 h 3104956"/>
                <a:gd name="connsiteX33" fmla="*/ 2254938 w 2816033"/>
                <a:gd name="connsiteY33" fmla="*/ 61051 h 3104956"/>
                <a:gd name="connsiteX34" fmla="*/ 2117518 w 2816033"/>
                <a:gd name="connsiteY34" fmla="*/ 117252 h 3104956"/>
                <a:gd name="connsiteX35" fmla="*/ 2023843 w 2816033"/>
                <a:gd name="connsiteY35" fmla="*/ 0 h 3104956"/>
                <a:gd name="connsiteX36" fmla="*/ 2584368 w 2816033"/>
                <a:gd name="connsiteY36" fmla="*/ 1934045 h 3104956"/>
                <a:gd name="connsiteX37" fmla="*/ 2640478 w 2816033"/>
                <a:gd name="connsiteY37" fmla="*/ 2071647 h 3104956"/>
                <a:gd name="connsiteX38" fmla="*/ 2523218 w 2816033"/>
                <a:gd name="connsiteY38" fmla="*/ 2165601 h 3104956"/>
                <a:gd name="connsiteX39" fmla="*/ 2660829 w 2816033"/>
                <a:gd name="connsiteY39" fmla="*/ 2109400 h 3104956"/>
                <a:gd name="connsiteX40" fmla="*/ 2754504 w 2816033"/>
                <a:gd name="connsiteY40" fmla="*/ 2226747 h 3104956"/>
                <a:gd name="connsiteX41" fmla="*/ 2698299 w 2816033"/>
                <a:gd name="connsiteY41" fmla="*/ 2089145 h 3104956"/>
                <a:gd name="connsiteX42" fmla="*/ 2816034 w 2816033"/>
                <a:gd name="connsiteY42" fmla="*/ 1995096 h 3104956"/>
                <a:gd name="connsiteX43" fmla="*/ 2678042 w 2816033"/>
                <a:gd name="connsiteY43" fmla="*/ 2051487 h 3104956"/>
                <a:gd name="connsiteX44" fmla="*/ 2584368 w 2816033"/>
                <a:gd name="connsiteY44" fmla="*/ 1934235 h 3104956"/>
                <a:gd name="connsiteX45" fmla="*/ 61150 w 2816033"/>
                <a:gd name="connsiteY45" fmla="*/ 1961622 h 3104956"/>
                <a:gd name="connsiteX46" fmla="*/ 117259 w 2816033"/>
                <a:gd name="connsiteY46" fmla="*/ 2099035 h 3104956"/>
                <a:gd name="connsiteX47" fmla="*/ 0 w 2816033"/>
                <a:gd name="connsiteY47" fmla="*/ 2192704 h 3104956"/>
                <a:gd name="connsiteX48" fmla="*/ 137611 w 2816033"/>
                <a:gd name="connsiteY48" fmla="*/ 2137073 h 3104956"/>
                <a:gd name="connsiteX49" fmla="*/ 231381 w 2816033"/>
                <a:gd name="connsiteY49" fmla="*/ 2254420 h 3104956"/>
                <a:gd name="connsiteX50" fmla="*/ 175176 w 2816033"/>
                <a:gd name="connsiteY50" fmla="*/ 2116722 h 3104956"/>
                <a:gd name="connsiteX51" fmla="*/ 292435 w 2816033"/>
                <a:gd name="connsiteY51" fmla="*/ 2022959 h 3104956"/>
                <a:gd name="connsiteX52" fmla="*/ 154824 w 2816033"/>
                <a:gd name="connsiteY52" fmla="*/ 2079160 h 3104956"/>
                <a:gd name="connsiteX53" fmla="*/ 61150 w 2816033"/>
                <a:gd name="connsiteY53" fmla="*/ 1961812 h 3104956"/>
                <a:gd name="connsiteX54" fmla="*/ 637367 w 2816033"/>
                <a:gd name="connsiteY54" fmla="*/ 2620251 h 3104956"/>
                <a:gd name="connsiteX55" fmla="*/ 619297 w 2816033"/>
                <a:gd name="connsiteY55" fmla="*/ 2657623 h 3104956"/>
                <a:gd name="connsiteX56" fmla="*/ 1423186 w 2816033"/>
                <a:gd name="connsiteY56" fmla="*/ 2800266 h 3104956"/>
                <a:gd name="connsiteX57" fmla="*/ 2220797 w 2816033"/>
                <a:gd name="connsiteY57" fmla="*/ 2658099 h 3104956"/>
                <a:gd name="connsiteX58" fmla="*/ 2203489 w 2816033"/>
                <a:gd name="connsiteY58" fmla="*/ 2620061 h 3104956"/>
                <a:gd name="connsiteX59" fmla="*/ 1423661 w 2816033"/>
                <a:gd name="connsiteY59" fmla="*/ 2758424 h 3104956"/>
                <a:gd name="connsiteX60" fmla="*/ 637842 w 2816033"/>
                <a:gd name="connsiteY60" fmla="*/ 2620251 h 3104956"/>
                <a:gd name="connsiteX61" fmla="*/ 637367 w 2816033"/>
                <a:gd name="connsiteY61" fmla="*/ 2504235 h 3104956"/>
                <a:gd name="connsiteX62" fmla="*/ 619297 w 2816033"/>
                <a:gd name="connsiteY62" fmla="*/ 2541608 h 3104956"/>
                <a:gd name="connsiteX63" fmla="*/ 1423186 w 2816033"/>
                <a:gd name="connsiteY63" fmla="*/ 2684250 h 3104956"/>
                <a:gd name="connsiteX64" fmla="*/ 2220797 w 2816033"/>
                <a:gd name="connsiteY64" fmla="*/ 2542178 h 3104956"/>
                <a:gd name="connsiteX65" fmla="*/ 2203489 w 2816033"/>
                <a:gd name="connsiteY65" fmla="*/ 2504140 h 3104956"/>
                <a:gd name="connsiteX66" fmla="*/ 1423661 w 2816033"/>
                <a:gd name="connsiteY66" fmla="*/ 2642503 h 3104956"/>
                <a:gd name="connsiteX67" fmla="*/ 637842 w 2816033"/>
                <a:gd name="connsiteY67" fmla="*/ 2504330 h 3104956"/>
                <a:gd name="connsiteX68" fmla="*/ 1955275 w 2816033"/>
                <a:gd name="connsiteY68" fmla="*/ 2336773 h 3104956"/>
                <a:gd name="connsiteX69" fmla="*/ 2391608 w 2816033"/>
                <a:gd name="connsiteY69" fmla="*/ 811009 h 3104956"/>
                <a:gd name="connsiteX70" fmla="*/ 865751 w 2816033"/>
                <a:gd name="connsiteY70" fmla="*/ 374702 h 3104956"/>
                <a:gd name="connsiteX71" fmla="*/ 429419 w 2816033"/>
                <a:gd name="connsiteY71" fmla="*/ 1900467 h 3104956"/>
                <a:gd name="connsiteX72" fmla="*/ 848966 w 2816033"/>
                <a:gd name="connsiteY72" fmla="*/ 2327263 h 3104956"/>
                <a:gd name="connsiteX73" fmla="*/ 1416624 w 2816033"/>
                <a:gd name="connsiteY73" fmla="*/ 2414560 h 3104956"/>
                <a:gd name="connsiteX74" fmla="*/ 1955275 w 2816033"/>
                <a:gd name="connsiteY74" fmla="*/ 2337153 h 3104956"/>
                <a:gd name="connsiteX75" fmla="*/ 1416624 w 2816033"/>
                <a:gd name="connsiteY75" fmla="*/ 2513840 h 3104956"/>
                <a:gd name="connsiteX76" fmla="*/ 653629 w 2816033"/>
                <a:gd name="connsiteY76" fmla="*/ 2348850 h 3104956"/>
                <a:gd name="connsiteX77" fmla="*/ 611784 w 2816033"/>
                <a:gd name="connsiteY77" fmla="*/ 2372148 h 3104956"/>
                <a:gd name="connsiteX78" fmla="*/ 600467 w 2816033"/>
                <a:gd name="connsiteY78" fmla="*/ 2406572 h 3104956"/>
                <a:gd name="connsiteX79" fmla="*/ 594286 w 2816033"/>
                <a:gd name="connsiteY79" fmla="*/ 2459826 h 3104956"/>
                <a:gd name="connsiteX80" fmla="*/ 537225 w 2816033"/>
                <a:gd name="connsiteY80" fmla="*/ 2529816 h 3104956"/>
                <a:gd name="connsiteX81" fmla="*/ 485110 w 2816033"/>
                <a:gd name="connsiteY81" fmla="*/ 2568329 h 3104956"/>
                <a:gd name="connsiteX82" fmla="*/ 446214 w 2816033"/>
                <a:gd name="connsiteY82" fmla="*/ 2782103 h 3104956"/>
                <a:gd name="connsiteX83" fmla="*/ 535894 w 2816033"/>
                <a:gd name="connsiteY83" fmla="*/ 2855421 h 3104956"/>
                <a:gd name="connsiteX84" fmla="*/ 1424042 w 2816033"/>
                <a:gd name="connsiteY84" fmla="*/ 3005672 h 3104956"/>
                <a:gd name="connsiteX85" fmla="*/ 2303630 w 2816033"/>
                <a:gd name="connsiteY85" fmla="*/ 2852664 h 3104956"/>
                <a:gd name="connsiteX86" fmla="*/ 2386939 w 2816033"/>
                <a:gd name="connsiteY86" fmla="*/ 2782388 h 3104956"/>
                <a:gd name="connsiteX87" fmla="*/ 2347947 w 2816033"/>
                <a:gd name="connsiteY87" fmla="*/ 2568329 h 3104956"/>
                <a:gd name="connsiteX88" fmla="*/ 2295927 w 2816033"/>
                <a:gd name="connsiteY88" fmla="*/ 2529816 h 3104956"/>
                <a:gd name="connsiteX89" fmla="*/ 2238866 w 2816033"/>
                <a:gd name="connsiteY89" fmla="*/ 2459826 h 3104956"/>
                <a:gd name="connsiteX90" fmla="*/ 2232685 w 2816033"/>
                <a:gd name="connsiteY90" fmla="*/ 2406572 h 3104956"/>
                <a:gd name="connsiteX91" fmla="*/ 2221273 w 2816033"/>
                <a:gd name="connsiteY91" fmla="*/ 2372148 h 3104956"/>
                <a:gd name="connsiteX92" fmla="*/ 2179428 w 2816033"/>
                <a:gd name="connsiteY92" fmla="*/ 2348850 h 3104956"/>
                <a:gd name="connsiteX93" fmla="*/ 1415863 w 2816033"/>
                <a:gd name="connsiteY93" fmla="*/ 2513840 h 3104956"/>
                <a:gd name="connsiteX94" fmla="*/ 1560702 w 2816033"/>
                <a:gd name="connsiteY94" fmla="*/ 332548 h 3104956"/>
                <a:gd name="connsiteX95" fmla="*/ 1934829 w 2816033"/>
                <a:gd name="connsiteY95" fmla="*/ 520456 h 3104956"/>
                <a:gd name="connsiteX96" fmla="*/ 1972869 w 2816033"/>
                <a:gd name="connsiteY96" fmla="*/ 484985 h 3104956"/>
                <a:gd name="connsiteX97" fmla="*/ 1560607 w 2816033"/>
                <a:gd name="connsiteY97" fmla="*/ 332833 h 3104956"/>
                <a:gd name="connsiteX98" fmla="*/ 2055226 w 2816033"/>
                <a:gd name="connsiteY98" fmla="*/ 543278 h 3104956"/>
                <a:gd name="connsiteX99" fmla="*/ 2007676 w 2816033"/>
                <a:gd name="connsiteY99" fmla="*/ 583884 h 3104956"/>
                <a:gd name="connsiteX100" fmla="*/ 2090985 w 2816033"/>
                <a:gd name="connsiteY100" fmla="*/ 672418 h 3104956"/>
                <a:gd name="connsiteX101" fmla="*/ 2143956 w 2816033"/>
                <a:gd name="connsiteY101" fmla="*/ 622493 h 3104956"/>
                <a:gd name="connsiteX102" fmla="*/ 2055226 w 2816033"/>
                <a:gd name="connsiteY102" fmla="*/ 543278 h 3104956"/>
                <a:gd name="connsiteX103" fmla="*/ 2211572 w 2816033"/>
                <a:gd name="connsiteY103" fmla="*/ 695431 h 3104956"/>
                <a:gd name="connsiteX104" fmla="*/ 2150327 w 2816033"/>
                <a:gd name="connsiteY104" fmla="*/ 748684 h 3104956"/>
                <a:gd name="connsiteX105" fmla="*/ 2314757 w 2816033"/>
                <a:gd name="connsiteY105" fmla="*/ 1085321 h 3104956"/>
                <a:gd name="connsiteX106" fmla="*/ 2185610 w 2816033"/>
                <a:gd name="connsiteY106" fmla="*/ 2034941 h 3104956"/>
                <a:gd name="connsiteX107" fmla="*/ 2211287 w 2816033"/>
                <a:gd name="connsiteY107" fmla="*/ 695811 h 3104956"/>
                <a:gd name="connsiteX108" fmla="*/ 699467 w 2816033"/>
                <a:gd name="connsiteY108" fmla="*/ 2083819 h 3104956"/>
                <a:gd name="connsiteX109" fmla="*/ 719819 w 2816033"/>
                <a:gd name="connsiteY109" fmla="*/ 2068795 h 3104956"/>
                <a:gd name="connsiteX110" fmla="*/ 486061 w 2816033"/>
                <a:gd name="connsiteY110" fmla="*/ 1644195 h 3104956"/>
                <a:gd name="connsiteX111" fmla="*/ 556531 w 2816033"/>
                <a:gd name="connsiteY111" fmla="*/ 792047 h 3104956"/>
                <a:gd name="connsiteX112" fmla="*/ 699182 w 2816033"/>
                <a:gd name="connsiteY112" fmla="*/ 2083629 h 3104956"/>
                <a:gd name="connsiteX113" fmla="*/ 1882048 w 2816033"/>
                <a:gd name="connsiteY113" fmla="*/ 2195366 h 3104956"/>
                <a:gd name="connsiteX114" fmla="*/ 1889180 w 2816033"/>
                <a:gd name="connsiteY114" fmla="*/ 2212293 h 3104956"/>
                <a:gd name="connsiteX115" fmla="*/ 1432696 w 2816033"/>
                <a:gd name="connsiteY115" fmla="*/ 2308054 h 3104956"/>
                <a:gd name="connsiteX116" fmla="*/ 976211 w 2816033"/>
                <a:gd name="connsiteY116" fmla="*/ 2212293 h 3104956"/>
                <a:gd name="connsiteX117" fmla="*/ 988955 w 2816033"/>
                <a:gd name="connsiteY117" fmla="*/ 2189756 h 3104956"/>
                <a:gd name="connsiteX118" fmla="*/ 925427 w 2816033"/>
                <a:gd name="connsiteY118" fmla="*/ 2241107 h 3104956"/>
                <a:gd name="connsiteX119" fmla="*/ 1428701 w 2816033"/>
                <a:gd name="connsiteY119" fmla="*/ 2346663 h 3104956"/>
                <a:gd name="connsiteX120" fmla="*/ 1932071 w 2816033"/>
                <a:gd name="connsiteY120" fmla="*/ 2241107 h 3104956"/>
                <a:gd name="connsiteX121" fmla="*/ 1881477 w 2816033"/>
                <a:gd name="connsiteY121" fmla="*/ 2195176 h 310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2816033" h="3104956">
                  <a:moveTo>
                    <a:pt x="1410823" y="147873"/>
                  </a:moveTo>
                  <a:cubicBezTo>
                    <a:pt x="2077071" y="147784"/>
                    <a:pt x="2617254" y="687785"/>
                    <a:pt x="2617340" y="1353993"/>
                  </a:cubicBezTo>
                  <a:cubicBezTo>
                    <a:pt x="2617387" y="1674036"/>
                    <a:pt x="2490228" y="1980984"/>
                    <a:pt x="2263878" y="2207253"/>
                  </a:cubicBezTo>
                  <a:cubicBezTo>
                    <a:pt x="2247521" y="2223704"/>
                    <a:pt x="2230593" y="2239681"/>
                    <a:pt x="2213284" y="2254801"/>
                  </a:cubicBezTo>
                  <a:cubicBezTo>
                    <a:pt x="2241957" y="2263844"/>
                    <a:pt x="2268243" y="2279173"/>
                    <a:pt x="2290221" y="2299686"/>
                  </a:cubicBezTo>
                  <a:cubicBezTo>
                    <a:pt x="2329878" y="2337153"/>
                    <a:pt x="2331209" y="2366252"/>
                    <a:pt x="2332636" y="2402673"/>
                  </a:cubicBezTo>
                  <a:cubicBezTo>
                    <a:pt x="2332836" y="2414313"/>
                    <a:pt x="2334177" y="2425905"/>
                    <a:pt x="2336630" y="2437288"/>
                  </a:cubicBezTo>
                  <a:cubicBezTo>
                    <a:pt x="2337106" y="2439190"/>
                    <a:pt x="2337201" y="2439285"/>
                    <a:pt x="2337581" y="2439475"/>
                  </a:cubicBezTo>
                  <a:cubicBezTo>
                    <a:pt x="2368803" y="2453407"/>
                    <a:pt x="2396753" y="2473719"/>
                    <a:pt x="2419653" y="2499100"/>
                  </a:cubicBezTo>
                  <a:cubicBezTo>
                    <a:pt x="2502391" y="2584115"/>
                    <a:pt x="2486224" y="2799791"/>
                    <a:pt x="2486224" y="2800361"/>
                  </a:cubicBezTo>
                  <a:lnTo>
                    <a:pt x="2485558" y="2811582"/>
                  </a:lnTo>
                  <a:lnTo>
                    <a:pt x="2479947" y="2821568"/>
                  </a:lnTo>
                  <a:cubicBezTo>
                    <a:pt x="2455126" y="2866357"/>
                    <a:pt x="2411665" y="2905441"/>
                    <a:pt x="2353749" y="2938725"/>
                  </a:cubicBezTo>
                  <a:cubicBezTo>
                    <a:pt x="2162405" y="3048750"/>
                    <a:pt x="1793223" y="3104285"/>
                    <a:pt x="1424707" y="3104951"/>
                  </a:cubicBezTo>
                  <a:cubicBezTo>
                    <a:pt x="1056191" y="3105617"/>
                    <a:pt x="684822" y="3051508"/>
                    <a:pt x="488248" y="2942243"/>
                  </a:cubicBezTo>
                  <a:cubicBezTo>
                    <a:pt x="427384" y="2908389"/>
                    <a:pt x="381450" y="2868354"/>
                    <a:pt x="355107" y="2822138"/>
                  </a:cubicBezTo>
                  <a:lnTo>
                    <a:pt x="349116" y="2811868"/>
                  </a:lnTo>
                  <a:lnTo>
                    <a:pt x="348545" y="2800361"/>
                  </a:lnTo>
                  <a:cubicBezTo>
                    <a:pt x="348545" y="2799791"/>
                    <a:pt x="332092" y="2584115"/>
                    <a:pt x="415116" y="2499100"/>
                  </a:cubicBezTo>
                  <a:cubicBezTo>
                    <a:pt x="437997" y="2473700"/>
                    <a:pt x="465957" y="2453378"/>
                    <a:pt x="497188" y="2439475"/>
                  </a:cubicBezTo>
                  <a:cubicBezTo>
                    <a:pt x="497188" y="2439475"/>
                    <a:pt x="497188" y="2439475"/>
                    <a:pt x="498139" y="2437288"/>
                  </a:cubicBezTo>
                  <a:cubicBezTo>
                    <a:pt x="500554" y="2425896"/>
                    <a:pt x="501886" y="2414313"/>
                    <a:pt x="502133" y="2402673"/>
                  </a:cubicBezTo>
                  <a:cubicBezTo>
                    <a:pt x="503655" y="2366252"/>
                    <a:pt x="504891" y="2337153"/>
                    <a:pt x="544548" y="2299686"/>
                  </a:cubicBezTo>
                  <a:cubicBezTo>
                    <a:pt x="564243" y="2281303"/>
                    <a:pt x="587429" y="2267077"/>
                    <a:pt x="612735" y="2257844"/>
                  </a:cubicBezTo>
                  <a:cubicBezTo>
                    <a:pt x="594191" y="2241487"/>
                    <a:pt x="576122" y="2224465"/>
                    <a:pt x="558623" y="2206968"/>
                  </a:cubicBezTo>
                  <a:cubicBezTo>
                    <a:pt x="87494" y="1735828"/>
                    <a:pt x="87523" y="971996"/>
                    <a:pt x="558690" y="500894"/>
                  </a:cubicBezTo>
                  <a:cubicBezTo>
                    <a:pt x="784925" y="274691"/>
                    <a:pt x="1091749" y="147606"/>
                    <a:pt x="1411678" y="147588"/>
                  </a:cubicBezTo>
                  <a:close/>
                  <a:moveTo>
                    <a:pt x="2023843" y="0"/>
                  </a:moveTo>
                  <a:lnTo>
                    <a:pt x="2080048" y="137603"/>
                  </a:lnTo>
                  <a:lnTo>
                    <a:pt x="1962693" y="231366"/>
                  </a:lnTo>
                  <a:lnTo>
                    <a:pt x="2100304" y="175165"/>
                  </a:lnTo>
                  <a:lnTo>
                    <a:pt x="2194074" y="292227"/>
                  </a:lnTo>
                  <a:lnTo>
                    <a:pt x="2137869" y="154625"/>
                  </a:lnTo>
                  <a:lnTo>
                    <a:pt x="2254938" y="61051"/>
                  </a:lnTo>
                  <a:lnTo>
                    <a:pt x="2117518" y="117252"/>
                  </a:lnTo>
                  <a:lnTo>
                    <a:pt x="2023843" y="0"/>
                  </a:lnTo>
                  <a:close/>
                  <a:moveTo>
                    <a:pt x="2584368" y="1934045"/>
                  </a:moveTo>
                  <a:lnTo>
                    <a:pt x="2640478" y="2071647"/>
                  </a:lnTo>
                  <a:lnTo>
                    <a:pt x="2523218" y="2165601"/>
                  </a:lnTo>
                  <a:lnTo>
                    <a:pt x="2660829" y="2109400"/>
                  </a:lnTo>
                  <a:lnTo>
                    <a:pt x="2754504" y="2226747"/>
                  </a:lnTo>
                  <a:lnTo>
                    <a:pt x="2698299" y="2089145"/>
                  </a:lnTo>
                  <a:lnTo>
                    <a:pt x="2816034" y="1995096"/>
                  </a:lnTo>
                  <a:lnTo>
                    <a:pt x="2678042" y="2051487"/>
                  </a:lnTo>
                  <a:lnTo>
                    <a:pt x="2584368" y="1934235"/>
                  </a:lnTo>
                  <a:close/>
                  <a:moveTo>
                    <a:pt x="61150" y="1961622"/>
                  </a:moveTo>
                  <a:lnTo>
                    <a:pt x="117259" y="2099035"/>
                  </a:lnTo>
                  <a:lnTo>
                    <a:pt x="0" y="2192704"/>
                  </a:lnTo>
                  <a:lnTo>
                    <a:pt x="137611" y="2137073"/>
                  </a:lnTo>
                  <a:lnTo>
                    <a:pt x="231381" y="2254420"/>
                  </a:lnTo>
                  <a:lnTo>
                    <a:pt x="175176" y="2116722"/>
                  </a:lnTo>
                  <a:lnTo>
                    <a:pt x="292435" y="2022959"/>
                  </a:lnTo>
                  <a:lnTo>
                    <a:pt x="154824" y="2079160"/>
                  </a:lnTo>
                  <a:lnTo>
                    <a:pt x="61150" y="1961812"/>
                  </a:lnTo>
                  <a:close/>
                  <a:moveTo>
                    <a:pt x="637367" y="2620251"/>
                  </a:moveTo>
                  <a:lnTo>
                    <a:pt x="619297" y="2657623"/>
                  </a:lnTo>
                  <a:cubicBezTo>
                    <a:pt x="809975" y="2749581"/>
                    <a:pt x="1114488" y="2800266"/>
                    <a:pt x="1423186" y="2800266"/>
                  </a:cubicBezTo>
                  <a:cubicBezTo>
                    <a:pt x="1715050" y="2800266"/>
                    <a:pt x="2011765" y="2755381"/>
                    <a:pt x="2220797" y="2658099"/>
                  </a:cubicBezTo>
                  <a:lnTo>
                    <a:pt x="2203489" y="2620061"/>
                  </a:lnTo>
                  <a:cubicBezTo>
                    <a:pt x="2000068" y="2714680"/>
                    <a:pt x="1709725" y="2758424"/>
                    <a:pt x="1423661" y="2758424"/>
                  </a:cubicBezTo>
                  <a:cubicBezTo>
                    <a:pt x="1120574" y="2758424"/>
                    <a:pt x="822813" y="2709546"/>
                    <a:pt x="637842" y="2620251"/>
                  </a:cubicBezTo>
                  <a:close/>
                  <a:moveTo>
                    <a:pt x="637367" y="2504235"/>
                  </a:moveTo>
                  <a:lnTo>
                    <a:pt x="619297" y="2541608"/>
                  </a:lnTo>
                  <a:cubicBezTo>
                    <a:pt x="809975" y="2633564"/>
                    <a:pt x="1114488" y="2684250"/>
                    <a:pt x="1423186" y="2684250"/>
                  </a:cubicBezTo>
                  <a:cubicBezTo>
                    <a:pt x="1715050" y="2684250"/>
                    <a:pt x="2011765" y="2639365"/>
                    <a:pt x="2220797" y="2542178"/>
                  </a:cubicBezTo>
                  <a:lnTo>
                    <a:pt x="2203489" y="2504140"/>
                  </a:lnTo>
                  <a:cubicBezTo>
                    <a:pt x="2000068" y="2599235"/>
                    <a:pt x="1709725" y="2642503"/>
                    <a:pt x="1423661" y="2642503"/>
                  </a:cubicBezTo>
                  <a:cubicBezTo>
                    <a:pt x="1120574" y="2642503"/>
                    <a:pt x="822813" y="2593625"/>
                    <a:pt x="637842" y="2504330"/>
                  </a:cubicBezTo>
                  <a:close/>
                  <a:moveTo>
                    <a:pt x="1955275" y="2336773"/>
                  </a:moveTo>
                  <a:cubicBezTo>
                    <a:pt x="2497123" y="2035930"/>
                    <a:pt x="2692469" y="1352823"/>
                    <a:pt x="2391608" y="811009"/>
                  </a:cubicBezTo>
                  <a:cubicBezTo>
                    <a:pt x="2090747" y="269198"/>
                    <a:pt x="1407599" y="73858"/>
                    <a:pt x="865751" y="374702"/>
                  </a:cubicBezTo>
                  <a:cubicBezTo>
                    <a:pt x="323908" y="675546"/>
                    <a:pt x="128555" y="1358653"/>
                    <a:pt x="429419" y="1900467"/>
                  </a:cubicBezTo>
                  <a:cubicBezTo>
                    <a:pt x="528048" y="2078085"/>
                    <a:pt x="673058" y="2225597"/>
                    <a:pt x="848966" y="2327263"/>
                  </a:cubicBezTo>
                  <a:cubicBezTo>
                    <a:pt x="1014537" y="2385461"/>
                    <a:pt x="1215295" y="2414560"/>
                    <a:pt x="1416624" y="2414560"/>
                  </a:cubicBezTo>
                  <a:cubicBezTo>
                    <a:pt x="1606826" y="2414560"/>
                    <a:pt x="1795506" y="2388790"/>
                    <a:pt x="1955275" y="2337153"/>
                  </a:cubicBezTo>
                  <a:close/>
                  <a:moveTo>
                    <a:pt x="1416624" y="2513840"/>
                  </a:moveTo>
                  <a:cubicBezTo>
                    <a:pt x="1135410" y="2513840"/>
                    <a:pt x="852960" y="2458875"/>
                    <a:pt x="653629" y="2348850"/>
                  </a:cubicBezTo>
                  <a:cubicBezTo>
                    <a:pt x="638023" y="2353167"/>
                    <a:pt x="623672" y="2361155"/>
                    <a:pt x="611784" y="2372148"/>
                  </a:cubicBezTo>
                  <a:cubicBezTo>
                    <a:pt x="601609" y="2381657"/>
                    <a:pt x="601133" y="2392784"/>
                    <a:pt x="600467" y="2406572"/>
                  </a:cubicBezTo>
                  <a:cubicBezTo>
                    <a:pt x="600230" y="2424488"/>
                    <a:pt x="598156" y="2442328"/>
                    <a:pt x="594286" y="2459826"/>
                  </a:cubicBezTo>
                  <a:cubicBezTo>
                    <a:pt x="582684" y="2509085"/>
                    <a:pt x="567658" y="2516027"/>
                    <a:pt x="537225" y="2529816"/>
                  </a:cubicBezTo>
                  <a:cubicBezTo>
                    <a:pt x="517349" y="2538859"/>
                    <a:pt x="499594" y="2551982"/>
                    <a:pt x="485110" y="2568329"/>
                  </a:cubicBezTo>
                  <a:cubicBezTo>
                    <a:pt x="442505" y="2612168"/>
                    <a:pt x="444407" y="2741402"/>
                    <a:pt x="446214" y="2782103"/>
                  </a:cubicBezTo>
                  <a:cubicBezTo>
                    <a:pt x="464473" y="2808254"/>
                    <a:pt x="495191" y="2832789"/>
                    <a:pt x="535894" y="2855421"/>
                  </a:cubicBezTo>
                  <a:cubicBezTo>
                    <a:pt x="717346" y="2956317"/>
                    <a:pt x="1070456" y="3006337"/>
                    <a:pt x="1424042" y="3005672"/>
                  </a:cubicBezTo>
                  <a:cubicBezTo>
                    <a:pt x="1777627" y="3005006"/>
                    <a:pt x="2127789" y="2953940"/>
                    <a:pt x="2303630" y="2852664"/>
                  </a:cubicBezTo>
                  <a:cubicBezTo>
                    <a:pt x="2341671" y="2830887"/>
                    <a:pt x="2370201" y="2807398"/>
                    <a:pt x="2386939" y="2782388"/>
                  </a:cubicBezTo>
                  <a:cubicBezTo>
                    <a:pt x="2388650" y="2741973"/>
                    <a:pt x="2390743" y="2612358"/>
                    <a:pt x="2347947" y="2568329"/>
                  </a:cubicBezTo>
                  <a:cubicBezTo>
                    <a:pt x="2333511" y="2551973"/>
                    <a:pt x="2315784" y="2538850"/>
                    <a:pt x="2295927" y="2529816"/>
                  </a:cubicBezTo>
                  <a:cubicBezTo>
                    <a:pt x="2265780" y="2516027"/>
                    <a:pt x="2250754" y="2509085"/>
                    <a:pt x="2238866" y="2459826"/>
                  </a:cubicBezTo>
                  <a:cubicBezTo>
                    <a:pt x="2234996" y="2442328"/>
                    <a:pt x="2232923" y="2424488"/>
                    <a:pt x="2232685" y="2406572"/>
                  </a:cubicBezTo>
                  <a:cubicBezTo>
                    <a:pt x="2232019" y="2392784"/>
                    <a:pt x="2231544" y="2381848"/>
                    <a:pt x="2221273" y="2372148"/>
                  </a:cubicBezTo>
                  <a:cubicBezTo>
                    <a:pt x="2209414" y="2361117"/>
                    <a:pt x="2195053" y="2353129"/>
                    <a:pt x="2179428" y="2348850"/>
                  </a:cubicBezTo>
                  <a:cubicBezTo>
                    <a:pt x="1979716" y="2458779"/>
                    <a:pt x="1697362" y="2513840"/>
                    <a:pt x="1415863" y="2513840"/>
                  </a:cubicBezTo>
                  <a:close/>
                  <a:moveTo>
                    <a:pt x="1560702" y="332548"/>
                  </a:moveTo>
                  <a:cubicBezTo>
                    <a:pt x="1697295" y="368020"/>
                    <a:pt x="1824816" y="432066"/>
                    <a:pt x="1934829" y="520456"/>
                  </a:cubicBezTo>
                  <a:lnTo>
                    <a:pt x="1972869" y="484985"/>
                  </a:lnTo>
                  <a:cubicBezTo>
                    <a:pt x="1847963" y="405272"/>
                    <a:pt x="1707357" y="353379"/>
                    <a:pt x="1560607" y="332833"/>
                  </a:cubicBezTo>
                  <a:close/>
                  <a:moveTo>
                    <a:pt x="2055226" y="543278"/>
                  </a:moveTo>
                  <a:lnTo>
                    <a:pt x="2007676" y="583884"/>
                  </a:lnTo>
                  <a:cubicBezTo>
                    <a:pt x="2037034" y="611859"/>
                    <a:pt x="2064841" y="641414"/>
                    <a:pt x="2090985" y="672418"/>
                  </a:cubicBezTo>
                  <a:lnTo>
                    <a:pt x="2143956" y="622493"/>
                  </a:lnTo>
                  <a:cubicBezTo>
                    <a:pt x="2115920" y="594415"/>
                    <a:pt x="2086296" y="567966"/>
                    <a:pt x="2055226" y="543278"/>
                  </a:cubicBezTo>
                  <a:close/>
                  <a:moveTo>
                    <a:pt x="2211572" y="695431"/>
                  </a:moveTo>
                  <a:lnTo>
                    <a:pt x="2150327" y="748684"/>
                  </a:lnTo>
                  <a:cubicBezTo>
                    <a:pt x="2222699" y="851434"/>
                    <a:pt x="2278210" y="965073"/>
                    <a:pt x="2314757" y="1085321"/>
                  </a:cubicBezTo>
                  <a:cubicBezTo>
                    <a:pt x="2419368" y="1428519"/>
                    <a:pt x="2361166" y="1778659"/>
                    <a:pt x="2185610" y="2034941"/>
                  </a:cubicBezTo>
                  <a:cubicBezTo>
                    <a:pt x="2523475" y="1656063"/>
                    <a:pt x="2534374" y="1087365"/>
                    <a:pt x="2211287" y="695811"/>
                  </a:cubicBezTo>
                  <a:close/>
                  <a:moveTo>
                    <a:pt x="699467" y="2083819"/>
                  </a:moveTo>
                  <a:lnTo>
                    <a:pt x="719819" y="2068795"/>
                  </a:lnTo>
                  <a:cubicBezTo>
                    <a:pt x="613078" y="1945152"/>
                    <a:pt x="533440" y="1800512"/>
                    <a:pt x="486061" y="1644195"/>
                  </a:cubicBezTo>
                  <a:cubicBezTo>
                    <a:pt x="393908" y="1342648"/>
                    <a:pt x="427859" y="1035586"/>
                    <a:pt x="556531" y="792047"/>
                  </a:cubicBezTo>
                  <a:cubicBezTo>
                    <a:pt x="291423" y="1201850"/>
                    <a:pt x="351027" y="1741553"/>
                    <a:pt x="699182" y="2083629"/>
                  </a:cubicBezTo>
                  <a:close/>
                  <a:moveTo>
                    <a:pt x="1882048" y="2195366"/>
                  </a:moveTo>
                  <a:cubicBezTo>
                    <a:pt x="1886422" y="2199940"/>
                    <a:pt x="1888961" y="2205969"/>
                    <a:pt x="1889180" y="2212293"/>
                  </a:cubicBezTo>
                  <a:cubicBezTo>
                    <a:pt x="1889180" y="2265166"/>
                    <a:pt x="1684713" y="2308054"/>
                    <a:pt x="1432696" y="2308054"/>
                  </a:cubicBezTo>
                  <a:cubicBezTo>
                    <a:pt x="1180678" y="2308054"/>
                    <a:pt x="976211" y="2265166"/>
                    <a:pt x="976211" y="2212293"/>
                  </a:cubicBezTo>
                  <a:cubicBezTo>
                    <a:pt x="976982" y="2203288"/>
                    <a:pt x="981632" y="2195062"/>
                    <a:pt x="988955" y="2189756"/>
                  </a:cubicBezTo>
                  <a:cubicBezTo>
                    <a:pt x="948537" y="2204971"/>
                    <a:pt x="925427" y="2222468"/>
                    <a:pt x="925427" y="2241107"/>
                  </a:cubicBezTo>
                  <a:cubicBezTo>
                    <a:pt x="925427" y="2299400"/>
                    <a:pt x="1150721" y="2346663"/>
                    <a:pt x="1428701" y="2346663"/>
                  </a:cubicBezTo>
                  <a:cubicBezTo>
                    <a:pt x="1706682" y="2346663"/>
                    <a:pt x="1932071" y="2299115"/>
                    <a:pt x="1932071" y="2241107"/>
                  </a:cubicBezTo>
                  <a:cubicBezTo>
                    <a:pt x="1931595" y="2224560"/>
                    <a:pt x="1913336" y="2209060"/>
                    <a:pt x="1881477" y="2195176"/>
                  </a:cubicBezTo>
                  <a:close/>
                </a:path>
              </a:pathLst>
            </a:custGeom>
            <a:solidFill>
              <a:srgbClr val="724B1E"/>
            </a:solidFill>
            <a:ln w="95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110" name="Picture 109">
            <a:extLst>
              <a:ext uri="{FF2B5EF4-FFF2-40B4-BE49-F238E27FC236}">
                <a16:creationId xmlns:a16="http://schemas.microsoft.com/office/drawing/2014/main" id="{8D12E322-2A76-2540-A402-8A3A7D62A2F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73999" y="2798106"/>
            <a:ext cx="1623826" cy="489372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142EA4A0-CE00-2F4F-BAF7-5FC37AD5D62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63231" y="3576987"/>
            <a:ext cx="1757204" cy="285918"/>
          </a:xfrm>
          <a:prstGeom prst="rect">
            <a:avLst/>
          </a:prstGeom>
        </p:spPr>
      </p:pic>
      <p:pic>
        <p:nvPicPr>
          <p:cNvPr id="115" name="Graphic 114">
            <a:extLst>
              <a:ext uri="{FF2B5EF4-FFF2-40B4-BE49-F238E27FC236}">
                <a16:creationId xmlns:a16="http://schemas.microsoft.com/office/drawing/2014/main" id="{78E648EB-D682-F041-B620-BB49DFEDDC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153849" y="1001254"/>
            <a:ext cx="5064126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458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52130D41-ED0F-1444-8F7B-1C048C0AA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9464" y="6253992"/>
            <a:ext cx="566917" cy="273513"/>
          </a:xfrm>
          <a:prstGeom prst="rect">
            <a:avLst/>
          </a:prstGeom>
        </p:spPr>
      </p:pic>
      <p:pic>
        <p:nvPicPr>
          <p:cNvPr id="628" name="Graphic 627">
            <a:extLst>
              <a:ext uri="{FF2B5EF4-FFF2-40B4-BE49-F238E27FC236}">
                <a16:creationId xmlns:a16="http://schemas.microsoft.com/office/drawing/2014/main" id="{890BDCA7-18DC-104E-8630-A9462CE72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6474" y="6322627"/>
            <a:ext cx="399801" cy="19809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0058E2A3-1AF1-AA4C-8080-B78FBEF374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4463" y="6420174"/>
            <a:ext cx="875071" cy="100552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8BA8E373-BE70-4440-ADB5-AEF79713658D}"/>
              </a:ext>
            </a:extLst>
          </p:cNvPr>
          <p:cNvSpPr/>
          <p:nvPr/>
        </p:nvSpPr>
        <p:spPr>
          <a:xfrm>
            <a:off x="32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252F448-7141-4246-A0CA-2AE1EE740CC0}"/>
              </a:ext>
            </a:extLst>
          </p:cNvPr>
          <p:cNvSpPr/>
          <p:nvPr/>
        </p:nvSpPr>
        <p:spPr>
          <a:xfrm>
            <a:off x="1213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17327A5-CD49-8D4E-8023-CC042AD3531C}"/>
              </a:ext>
            </a:extLst>
          </p:cNvPr>
          <p:cNvSpPr/>
          <p:nvPr/>
        </p:nvSpPr>
        <p:spPr>
          <a:xfrm>
            <a:off x="2102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EBFFD97-60F5-7C48-B8E5-8A535E6CD7B4}"/>
              </a:ext>
            </a:extLst>
          </p:cNvPr>
          <p:cNvSpPr/>
          <p:nvPr/>
        </p:nvSpPr>
        <p:spPr>
          <a:xfrm>
            <a:off x="2991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EDCB4BC-C21E-7E46-8FD2-906C6939C4D0}"/>
              </a:ext>
            </a:extLst>
          </p:cNvPr>
          <p:cNvSpPr/>
          <p:nvPr/>
        </p:nvSpPr>
        <p:spPr>
          <a:xfrm>
            <a:off x="3880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AC39E8-A41D-A64E-8F56-C746C14D9277}"/>
              </a:ext>
            </a:extLst>
          </p:cNvPr>
          <p:cNvSpPr/>
          <p:nvPr/>
        </p:nvSpPr>
        <p:spPr>
          <a:xfrm>
            <a:off x="4769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5326C4D-7D00-114F-BC69-0EA0CC90088D}"/>
              </a:ext>
            </a:extLst>
          </p:cNvPr>
          <p:cNvSpPr/>
          <p:nvPr/>
        </p:nvSpPr>
        <p:spPr>
          <a:xfrm>
            <a:off x="5658464" y="6548284"/>
            <a:ext cx="875071" cy="13765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DE75BA-36A1-C04F-A4C5-9E06242EA8DA}"/>
              </a:ext>
            </a:extLst>
          </p:cNvPr>
          <p:cNvSpPr/>
          <p:nvPr/>
        </p:nvSpPr>
        <p:spPr>
          <a:xfrm>
            <a:off x="6547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D42D555-9B29-2149-A762-B9CFABEEA818}"/>
              </a:ext>
            </a:extLst>
          </p:cNvPr>
          <p:cNvSpPr/>
          <p:nvPr/>
        </p:nvSpPr>
        <p:spPr>
          <a:xfrm>
            <a:off x="7436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B382B6E-0D39-8344-A652-F6F291A2819F}"/>
              </a:ext>
            </a:extLst>
          </p:cNvPr>
          <p:cNvSpPr/>
          <p:nvPr/>
        </p:nvSpPr>
        <p:spPr>
          <a:xfrm>
            <a:off x="8325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784CDFD-5CC5-184B-99DA-31792473B0E3}"/>
              </a:ext>
            </a:extLst>
          </p:cNvPr>
          <p:cNvSpPr/>
          <p:nvPr/>
        </p:nvSpPr>
        <p:spPr>
          <a:xfrm>
            <a:off x="921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6B820C3-1B9A-3845-BF95-F0BE5A855DC9}"/>
              </a:ext>
            </a:extLst>
          </p:cNvPr>
          <p:cNvSpPr/>
          <p:nvPr/>
        </p:nvSpPr>
        <p:spPr>
          <a:xfrm>
            <a:off x="10103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3BF0DF8-5EC8-7047-B56B-ACB3BB33D2A7}"/>
              </a:ext>
            </a:extLst>
          </p:cNvPr>
          <p:cNvSpPr/>
          <p:nvPr/>
        </p:nvSpPr>
        <p:spPr>
          <a:xfrm>
            <a:off x="10992465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990D9E5-207D-3948-BD81-B97EEFD5CE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6887" y="6327111"/>
            <a:ext cx="414967" cy="207484"/>
          </a:xfrm>
          <a:prstGeom prst="rect">
            <a:avLst/>
          </a:prstGeom>
        </p:spPr>
      </p:pic>
      <p:pic>
        <p:nvPicPr>
          <p:cNvPr id="211" name="Graphic 210">
            <a:extLst>
              <a:ext uri="{FF2B5EF4-FFF2-40B4-BE49-F238E27FC236}">
                <a16:creationId xmlns:a16="http://schemas.microsoft.com/office/drawing/2014/main" id="{F55F465E-800C-124E-8B0E-50C9D56CA2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29968" y="6312843"/>
            <a:ext cx="433227" cy="214662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8B0E1D78-9CAE-E042-A3C8-AEF25790E4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92445" y="6269169"/>
            <a:ext cx="512261" cy="251557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F847959D-9140-DA4C-8E36-CC0DDA64F0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27765" y="6142658"/>
            <a:ext cx="464779" cy="295034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89EEBB38-9A2F-9E42-AA5B-AB8F6E5AB79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4463" y="330130"/>
            <a:ext cx="1371600" cy="698500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1E11A2F8-0CF3-7947-9CED-187443F0F2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19570" y="6226698"/>
            <a:ext cx="566917" cy="288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5EB301-7253-EB42-A14A-E507DE390F3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99159" y="2444296"/>
            <a:ext cx="3907449" cy="234696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D5B045F-E517-E144-A842-19727C72EC6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672820" y="2936081"/>
            <a:ext cx="2804449" cy="36122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17188A-0E52-324D-92B8-DFEBD0A7553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0750923">
            <a:off x="9522456" y="2141890"/>
            <a:ext cx="1105175" cy="1313079"/>
          </a:xfrm>
          <a:prstGeom prst="rect">
            <a:avLst/>
          </a:prstGeom>
        </p:spPr>
      </p:pic>
      <p:grpSp>
        <p:nvGrpSpPr>
          <p:cNvPr id="576" name="Group 575">
            <a:extLst>
              <a:ext uri="{FF2B5EF4-FFF2-40B4-BE49-F238E27FC236}">
                <a16:creationId xmlns:a16="http://schemas.microsoft.com/office/drawing/2014/main" id="{4B2EB8F2-1941-1141-8472-22EE192FA302}"/>
              </a:ext>
            </a:extLst>
          </p:cNvPr>
          <p:cNvGrpSpPr/>
          <p:nvPr/>
        </p:nvGrpSpPr>
        <p:grpSpPr>
          <a:xfrm>
            <a:off x="4327671" y="1477714"/>
            <a:ext cx="4078796" cy="3118424"/>
            <a:chOff x="4970848" y="2026715"/>
            <a:chExt cx="4078796" cy="3118424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7CFABA27-9720-6F43-ABAA-662B68C02556}"/>
                </a:ext>
              </a:extLst>
            </p:cNvPr>
            <p:cNvCxnSpPr>
              <a:cxnSpLocks/>
              <a:stCxn id="81" idx="2"/>
            </p:cNvCxnSpPr>
            <p:nvPr/>
          </p:nvCxnSpPr>
          <p:spPr>
            <a:xfrm flipH="1">
              <a:off x="6982820" y="3572094"/>
              <a:ext cx="1" cy="615423"/>
            </a:xfrm>
            <a:prstGeom prst="line">
              <a:avLst/>
            </a:prstGeom>
            <a:ln>
              <a:solidFill>
                <a:srgbClr val="724B1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05847B5C-F81D-7745-881E-DE9D0536A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529177" y="2026715"/>
              <a:ext cx="907287" cy="1545379"/>
            </a:xfrm>
            <a:prstGeom prst="rect">
              <a:avLst/>
            </a:prstGeom>
          </p:spPr>
        </p:pic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A071A147-22EB-C14F-8CD1-24E291915156}"/>
                </a:ext>
              </a:extLst>
            </p:cNvPr>
            <p:cNvGrpSpPr/>
            <p:nvPr/>
          </p:nvGrpSpPr>
          <p:grpSpPr>
            <a:xfrm>
              <a:off x="4970848" y="4082434"/>
              <a:ext cx="4078796" cy="1062705"/>
              <a:chOff x="4756428" y="4533356"/>
              <a:chExt cx="4078796" cy="1062705"/>
            </a:xfrm>
          </p:grpSpPr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77218B25-800F-F54D-9775-4927F9F39EA1}"/>
                  </a:ext>
                </a:extLst>
              </p:cNvPr>
              <p:cNvSpPr/>
              <p:nvPr/>
            </p:nvSpPr>
            <p:spPr>
              <a:xfrm>
                <a:off x="4756428" y="4533356"/>
                <a:ext cx="3994820" cy="1029827"/>
              </a:xfrm>
              <a:custGeom>
                <a:avLst/>
                <a:gdLst>
                  <a:gd name="connsiteX0" fmla="*/ 0 w 7604372"/>
                  <a:gd name="connsiteY0" fmla="*/ 0 h 1029827"/>
                  <a:gd name="connsiteX1" fmla="*/ 148311 w 7604372"/>
                  <a:gd name="connsiteY1" fmla="*/ 823665 h 1029827"/>
                  <a:gd name="connsiteX2" fmla="*/ 7393457 w 7604372"/>
                  <a:gd name="connsiteY2" fmla="*/ 1029827 h 1029827"/>
                  <a:gd name="connsiteX3" fmla="*/ 7604373 w 7604372"/>
                  <a:gd name="connsiteY3" fmla="*/ 0 h 1029827"/>
                  <a:gd name="connsiteX4" fmla="*/ 0 w 7604372"/>
                  <a:gd name="connsiteY4" fmla="*/ 0 h 102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04372" h="1029827">
                    <a:moveTo>
                      <a:pt x="0" y="0"/>
                    </a:moveTo>
                    <a:lnTo>
                      <a:pt x="148311" y="823665"/>
                    </a:lnTo>
                    <a:lnTo>
                      <a:pt x="7393457" y="1029827"/>
                    </a:lnTo>
                    <a:lnTo>
                      <a:pt x="76043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24B1E"/>
              </a:solidFill>
              <a:ln w="14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AD9CDBC9-4310-5044-A835-C62EEB8847D6}"/>
                  </a:ext>
                </a:extLst>
              </p:cNvPr>
              <p:cNvSpPr/>
              <p:nvPr/>
            </p:nvSpPr>
            <p:spPr>
              <a:xfrm>
                <a:off x="4840404" y="4566234"/>
                <a:ext cx="3994820" cy="1029827"/>
              </a:xfrm>
              <a:custGeom>
                <a:avLst/>
                <a:gdLst>
                  <a:gd name="connsiteX0" fmla="*/ 0 w 7604372"/>
                  <a:gd name="connsiteY0" fmla="*/ 0 h 1029827"/>
                  <a:gd name="connsiteX1" fmla="*/ 148311 w 7604372"/>
                  <a:gd name="connsiteY1" fmla="*/ 823665 h 1029827"/>
                  <a:gd name="connsiteX2" fmla="*/ 7393457 w 7604372"/>
                  <a:gd name="connsiteY2" fmla="*/ 1029827 h 1029827"/>
                  <a:gd name="connsiteX3" fmla="*/ 7604373 w 7604372"/>
                  <a:gd name="connsiteY3" fmla="*/ 0 h 1029827"/>
                  <a:gd name="connsiteX4" fmla="*/ 0 w 7604372"/>
                  <a:gd name="connsiteY4" fmla="*/ 0 h 1029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04372" h="1029827">
                    <a:moveTo>
                      <a:pt x="0" y="0"/>
                    </a:moveTo>
                    <a:lnTo>
                      <a:pt x="148311" y="823665"/>
                    </a:lnTo>
                    <a:lnTo>
                      <a:pt x="7393457" y="1029827"/>
                    </a:lnTo>
                    <a:lnTo>
                      <a:pt x="76043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4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8087AD6B-0FD4-4EB2-85C3-657DC198F303}"/>
                  </a:ext>
                </a:extLst>
              </p:cNvPr>
              <p:cNvPicPr/>
              <p:nvPr/>
            </p:nvPicPr>
            <p:blipFill>
              <a:blip r:embed="rId2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4094" y="4670089"/>
                <a:ext cx="2643322" cy="684378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577" name="Group 576">
            <a:extLst>
              <a:ext uri="{FF2B5EF4-FFF2-40B4-BE49-F238E27FC236}">
                <a16:creationId xmlns:a16="http://schemas.microsoft.com/office/drawing/2014/main" id="{67C2B0DC-DEA4-7242-AA72-FA6ECBC3D167}"/>
              </a:ext>
            </a:extLst>
          </p:cNvPr>
          <p:cNvGrpSpPr/>
          <p:nvPr/>
        </p:nvGrpSpPr>
        <p:grpSpPr>
          <a:xfrm>
            <a:off x="407479" y="1752438"/>
            <a:ext cx="4078796" cy="3118424"/>
            <a:chOff x="4546332" y="635237"/>
            <a:chExt cx="4078796" cy="3118424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31143273-85A1-D349-AFA2-F6999E8E2661}"/>
                </a:ext>
              </a:extLst>
            </p:cNvPr>
            <p:cNvGrpSpPr/>
            <p:nvPr/>
          </p:nvGrpSpPr>
          <p:grpSpPr>
            <a:xfrm>
              <a:off x="4546332" y="635237"/>
              <a:ext cx="4078796" cy="3118424"/>
              <a:chOff x="4970848" y="2026715"/>
              <a:chExt cx="4078796" cy="3118424"/>
            </a:xfrm>
          </p:grpSpPr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077B2B04-67FB-9645-885B-B8B583E8A1CC}"/>
                  </a:ext>
                </a:extLst>
              </p:cNvPr>
              <p:cNvCxnSpPr>
                <a:cxnSpLocks/>
                <a:stCxn id="134" idx="2"/>
              </p:cNvCxnSpPr>
              <p:nvPr/>
            </p:nvCxnSpPr>
            <p:spPr>
              <a:xfrm flipH="1">
                <a:off x="6982820" y="3572094"/>
                <a:ext cx="1" cy="615423"/>
              </a:xfrm>
              <a:prstGeom prst="line">
                <a:avLst/>
              </a:prstGeom>
              <a:ln>
                <a:solidFill>
                  <a:srgbClr val="724B1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4" name="Graphic 133">
                <a:extLst>
                  <a:ext uri="{FF2B5EF4-FFF2-40B4-BE49-F238E27FC236}">
                    <a16:creationId xmlns:a16="http://schemas.microsoft.com/office/drawing/2014/main" id="{68C4E108-D48D-854F-93C3-D92FF3B417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6529177" y="2026715"/>
                <a:ext cx="907287" cy="1545379"/>
              </a:xfrm>
              <a:prstGeom prst="rect">
                <a:avLst/>
              </a:prstGeom>
            </p:spPr>
          </p:pic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C12DB274-B1BC-8644-BBB3-A04EFD7AB366}"/>
                  </a:ext>
                </a:extLst>
              </p:cNvPr>
              <p:cNvGrpSpPr/>
              <p:nvPr/>
            </p:nvGrpSpPr>
            <p:grpSpPr>
              <a:xfrm>
                <a:off x="4970848" y="4082434"/>
                <a:ext cx="4078796" cy="1062705"/>
                <a:chOff x="4756428" y="4533356"/>
                <a:chExt cx="4078796" cy="1062705"/>
              </a:xfrm>
            </p:grpSpPr>
            <p:sp>
              <p:nvSpPr>
                <p:cNvPr id="136" name="Freeform 135">
                  <a:extLst>
                    <a:ext uri="{FF2B5EF4-FFF2-40B4-BE49-F238E27FC236}">
                      <a16:creationId xmlns:a16="http://schemas.microsoft.com/office/drawing/2014/main" id="{68D30728-ECBF-9D40-B282-20704AF9A0EF}"/>
                    </a:ext>
                  </a:extLst>
                </p:cNvPr>
                <p:cNvSpPr/>
                <p:nvPr/>
              </p:nvSpPr>
              <p:spPr>
                <a:xfrm>
                  <a:off x="4756428" y="4533356"/>
                  <a:ext cx="3994820" cy="1029827"/>
                </a:xfrm>
                <a:custGeom>
                  <a:avLst/>
                  <a:gdLst>
                    <a:gd name="connsiteX0" fmla="*/ 0 w 7604372"/>
                    <a:gd name="connsiteY0" fmla="*/ 0 h 1029827"/>
                    <a:gd name="connsiteX1" fmla="*/ 148311 w 7604372"/>
                    <a:gd name="connsiteY1" fmla="*/ 823665 h 1029827"/>
                    <a:gd name="connsiteX2" fmla="*/ 7393457 w 7604372"/>
                    <a:gd name="connsiteY2" fmla="*/ 1029827 h 1029827"/>
                    <a:gd name="connsiteX3" fmla="*/ 7604373 w 7604372"/>
                    <a:gd name="connsiteY3" fmla="*/ 0 h 1029827"/>
                    <a:gd name="connsiteX4" fmla="*/ 0 w 7604372"/>
                    <a:gd name="connsiteY4" fmla="*/ 0 h 1029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04372" h="1029827">
                      <a:moveTo>
                        <a:pt x="0" y="0"/>
                      </a:moveTo>
                      <a:lnTo>
                        <a:pt x="148311" y="823665"/>
                      </a:lnTo>
                      <a:lnTo>
                        <a:pt x="7393457" y="1029827"/>
                      </a:lnTo>
                      <a:lnTo>
                        <a:pt x="760437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24B1E"/>
                </a:solidFill>
                <a:ln w="142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7" name="Freeform 136">
                  <a:extLst>
                    <a:ext uri="{FF2B5EF4-FFF2-40B4-BE49-F238E27FC236}">
                      <a16:creationId xmlns:a16="http://schemas.microsoft.com/office/drawing/2014/main" id="{67A46184-9F71-A74C-B690-0736F35D6841}"/>
                    </a:ext>
                  </a:extLst>
                </p:cNvPr>
                <p:cNvSpPr/>
                <p:nvPr/>
              </p:nvSpPr>
              <p:spPr>
                <a:xfrm>
                  <a:off x="4840404" y="4566234"/>
                  <a:ext cx="3994820" cy="1029827"/>
                </a:xfrm>
                <a:custGeom>
                  <a:avLst/>
                  <a:gdLst>
                    <a:gd name="connsiteX0" fmla="*/ 0 w 7604372"/>
                    <a:gd name="connsiteY0" fmla="*/ 0 h 1029827"/>
                    <a:gd name="connsiteX1" fmla="*/ 148311 w 7604372"/>
                    <a:gd name="connsiteY1" fmla="*/ 823665 h 1029827"/>
                    <a:gd name="connsiteX2" fmla="*/ 7393457 w 7604372"/>
                    <a:gd name="connsiteY2" fmla="*/ 1029827 h 1029827"/>
                    <a:gd name="connsiteX3" fmla="*/ 7604373 w 7604372"/>
                    <a:gd name="connsiteY3" fmla="*/ 0 h 1029827"/>
                    <a:gd name="connsiteX4" fmla="*/ 0 w 7604372"/>
                    <a:gd name="connsiteY4" fmla="*/ 0 h 1029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04372" h="1029827">
                      <a:moveTo>
                        <a:pt x="0" y="0"/>
                      </a:moveTo>
                      <a:lnTo>
                        <a:pt x="148311" y="823665"/>
                      </a:lnTo>
                      <a:lnTo>
                        <a:pt x="7393457" y="1029827"/>
                      </a:lnTo>
                      <a:lnTo>
                        <a:pt x="760437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42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8064E39F-B06E-D44E-90C5-004C1F4AF75D}"/>
                </a:ext>
              </a:extLst>
            </p:cNvPr>
            <p:cNvGrpSpPr/>
            <p:nvPr/>
          </p:nvGrpSpPr>
          <p:grpSpPr>
            <a:xfrm>
              <a:off x="5447378" y="2824119"/>
              <a:ext cx="2260651" cy="667484"/>
              <a:chOff x="0" y="0"/>
              <a:chExt cx="4892676" cy="1171575"/>
            </a:xfrm>
          </p:grpSpPr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7CB7B7DA-3B1C-D749-AEEF-1287BB252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150938" cy="1171575"/>
              </a:xfrm>
              <a:custGeom>
                <a:avLst/>
                <a:gdLst>
                  <a:gd name="T0" fmla="*/ 2529 w 4984"/>
                  <a:gd name="T1" fmla="*/ 9 h 5077"/>
                  <a:gd name="T2" fmla="*/ 1448 w 4984"/>
                  <a:gd name="T3" fmla="*/ 273 h 5077"/>
                  <a:gd name="T4" fmla="*/ 40 w 4984"/>
                  <a:gd name="T5" fmla="*/ 2649 h 5077"/>
                  <a:gd name="T6" fmla="*/ 808 w 4984"/>
                  <a:gd name="T7" fmla="*/ 4367 h 5077"/>
                  <a:gd name="T8" fmla="*/ 2270 w 4984"/>
                  <a:gd name="T9" fmla="*/ 5073 h 5077"/>
                  <a:gd name="T10" fmla="*/ 2621 w 4984"/>
                  <a:gd name="T11" fmla="*/ 5075 h 5077"/>
                  <a:gd name="T12" fmla="*/ 3704 w 4984"/>
                  <a:gd name="T13" fmla="*/ 4814 h 5077"/>
                  <a:gd name="T14" fmla="*/ 4375 w 4984"/>
                  <a:gd name="T15" fmla="*/ 4327 h 5077"/>
                  <a:gd name="T16" fmla="*/ 4873 w 4984"/>
                  <a:gd name="T17" fmla="*/ 3626 h 5077"/>
                  <a:gd name="T18" fmla="*/ 4935 w 4984"/>
                  <a:gd name="T19" fmla="*/ 3243 h 5077"/>
                  <a:gd name="T20" fmla="*/ 4733 w 4984"/>
                  <a:gd name="T21" fmla="*/ 3149 h 5077"/>
                  <a:gd name="T22" fmla="*/ 4491 w 4984"/>
                  <a:gd name="T23" fmla="*/ 3425 h 5077"/>
                  <a:gd name="T24" fmla="*/ 4292 w 4984"/>
                  <a:gd name="T25" fmla="*/ 3773 h 5077"/>
                  <a:gd name="T26" fmla="*/ 3771 w 4984"/>
                  <a:gd name="T27" fmla="*/ 4285 h 5077"/>
                  <a:gd name="T28" fmla="*/ 2957 w 4984"/>
                  <a:gd name="T29" fmla="*/ 4626 h 5077"/>
                  <a:gd name="T30" fmla="*/ 2161 w 4984"/>
                  <a:gd name="T31" fmla="*/ 4620 h 5077"/>
                  <a:gd name="T32" fmla="*/ 513 w 4984"/>
                  <a:gd name="T33" fmla="*/ 3004 h 5077"/>
                  <a:gd name="T34" fmla="*/ 471 w 4984"/>
                  <a:gd name="T35" fmla="*/ 2558 h 5077"/>
                  <a:gd name="T36" fmla="*/ 580 w 4984"/>
                  <a:gd name="T37" fmla="*/ 1857 h 5077"/>
                  <a:gd name="T38" fmla="*/ 1291 w 4984"/>
                  <a:gd name="T39" fmla="*/ 875 h 5077"/>
                  <a:gd name="T40" fmla="*/ 2398 w 4984"/>
                  <a:gd name="T41" fmla="*/ 444 h 5077"/>
                  <a:gd name="T42" fmla="*/ 3910 w 4984"/>
                  <a:gd name="T43" fmla="*/ 915 h 5077"/>
                  <a:gd name="T44" fmla="*/ 4191 w 4984"/>
                  <a:gd name="T45" fmla="*/ 1086 h 5077"/>
                  <a:gd name="T46" fmla="*/ 4403 w 4984"/>
                  <a:gd name="T47" fmla="*/ 883 h 5077"/>
                  <a:gd name="T48" fmla="*/ 4244 w 4984"/>
                  <a:gd name="T49" fmla="*/ 634 h 5077"/>
                  <a:gd name="T50" fmla="*/ 2529 w 4984"/>
                  <a:gd name="T51" fmla="*/ 9 h 50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984" h="5077">
                    <a:moveTo>
                      <a:pt x="2529" y="9"/>
                    </a:moveTo>
                    <a:cubicBezTo>
                      <a:pt x="2159" y="15"/>
                      <a:pt x="1789" y="102"/>
                      <a:pt x="1448" y="273"/>
                    </a:cubicBezTo>
                    <a:cubicBezTo>
                      <a:pt x="545" y="725"/>
                      <a:pt x="0" y="1644"/>
                      <a:pt x="40" y="2649"/>
                    </a:cubicBezTo>
                    <a:cubicBezTo>
                      <a:pt x="67" y="3309"/>
                      <a:pt x="334" y="3906"/>
                      <a:pt x="808" y="4367"/>
                    </a:cubicBezTo>
                    <a:cubicBezTo>
                      <a:pt x="1208" y="4755"/>
                      <a:pt x="1685" y="4985"/>
                      <a:pt x="2270" y="5073"/>
                    </a:cubicBezTo>
                    <a:cubicBezTo>
                      <a:pt x="2295" y="5077"/>
                      <a:pt x="2453" y="5077"/>
                      <a:pt x="2621" y="5075"/>
                    </a:cubicBezTo>
                    <a:cubicBezTo>
                      <a:pt x="3066" y="5068"/>
                      <a:pt x="3314" y="5008"/>
                      <a:pt x="3704" y="4814"/>
                    </a:cubicBezTo>
                    <a:cubicBezTo>
                      <a:pt x="3968" y="4684"/>
                      <a:pt x="4154" y="4549"/>
                      <a:pt x="4375" y="4327"/>
                    </a:cubicBezTo>
                    <a:cubicBezTo>
                      <a:pt x="4587" y="4116"/>
                      <a:pt x="4747" y="3890"/>
                      <a:pt x="4873" y="3626"/>
                    </a:cubicBezTo>
                    <a:cubicBezTo>
                      <a:pt x="4967" y="3429"/>
                      <a:pt x="4984" y="3322"/>
                      <a:pt x="4935" y="3243"/>
                    </a:cubicBezTo>
                    <a:cubicBezTo>
                      <a:pt x="4895" y="3181"/>
                      <a:pt x="4807" y="3139"/>
                      <a:pt x="4733" y="3149"/>
                    </a:cubicBezTo>
                    <a:cubicBezTo>
                      <a:pt x="4632" y="3163"/>
                      <a:pt x="4603" y="3196"/>
                      <a:pt x="4491" y="3425"/>
                    </a:cubicBezTo>
                    <a:cubicBezTo>
                      <a:pt x="4434" y="3544"/>
                      <a:pt x="4344" y="3700"/>
                      <a:pt x="4292" y="3773"/>
                    </a:cubicBezTo>
                    <a:cubicBezTo>
                      <a:pt x="4178" y="3932"/>
                      <a:pt x="3931" y="4176"/>
                      <a:pt x="3771" y="4285"/>
                    </a:cubicBezTo>
                    <a:cubicBezTo>
                      <a:pt x="3542" y="4441"/>
                      <a:pt x="3229" y="4572"/>
                      <a:pt x="2957" y="4626"/>
                    </a:cubicBezTo>
                    <a:cubicBezTo>
                      <a:pt x="2795" y="4658"/>
                      <a:pt x="2319" y="4655"/>
                      <a:pt x="2161" y="4620"/>
                    </a:cubicBezTo>
                    <a:cubicBezTo>
                      <a:pt x="1331" y="4441"/>
                      <a:pt x="705" y="3828"/>
                      <a:pt x="513" y="3004"/>
                    </a:cubicBezTo>
                    <a:cubicBezTo>
                      <a:pt x="478" y="2854"/>
                      <a:pt x="472" y="2799"/>
                      <a:pt x="471" y="2558"/>
                    </a:cubicBezTo>
                    <a:cubicBezTo>
                      <a:pt x="470" y="2248"/>
                      <a:pt x="491" y="2117"/>
                      <a:pt x="580" y="1857"/>
                    </a:cubicBezTo>
                    <a:cubicBezTo>
                      <a:pt x="716" y="1467"/>
                      <a:pt x="965" y="1122"/>
                      <a:pt x="1291" y="875"/>
                    </a:cubicBezTo>
                    <a:cubicBezTo>
                      <a:pt x="1625" y="621"/>
                      <a:pt x="1974" y="485"/>
                      <a:pt x="2398" y="444"/>
                    </a:cubicBezTo>
                    <a:cubicBezTo>
                      <a:pt x="2926" y="392"/>
                      <a:pt x="3491" y="568"/>
                      <a:pt x="3910" y="915"/>
                    </a:cubicBezTo>
                    <a:cubicBezTo>
                      <a:pt x="4104" y="1075"/>
                      <a:pt x="4121" y="1086"/>
                      <a:pt x="4191" y="1086"/>
                    </a:cubicBezTo>
                    <a:cubicBezTo>
                      <a:pt x="4310" y="1086"/>
                      <a:pt x="4403" y="996"/>
                      <a:pt x="4403" y="883"/>
                    </a:cubicBezTo>
                    <a:cubicBezTo>
                      <a:pt x="4403" y="793"/>
                      <a:pt x="4374" y="747"/>
                      <a:pt x="4244" y="634"/>
                    </a:cubicBezTo>
                    <a:cubicBezTo>
                      <a:pt x="3762" y="214"/>
                      <a:pt x="3146" y="0"/>
                      <a:pt x="2529" y="9"/>
                    </a:cubicBezTo>
                    <a:close/>
                  </a:path>
                </a:pathLst>
              </a:custGeom>
              <a:solidFill>
                <a:srgbClr val="F26F3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B3DCAB03-C6EA-7C4E-94CF-CCF496CB8D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4000" y="296863"/>
                <a:ext cx="909638" cy="546100"/>
              </a:xfrm>
              <a:custGeom>
                <a:avLst/>
                <a:gdLst>
                  <a:gd name="T0" fmla="*/ 3523 w 3941"/>
                  <a:gd name="T1" fmla="*/ 4 h 2372"/>
                  <a:gd name="T2" fmla="*/ 3363 w 3941"/>
                  <a:gd name="T3" fmla="*/ 85 h 2372"/>
                  <a:gd name="T4" fmla="*/ 3356 w 3941"/>
                  <a:gd name="T5" fmla="*/ 407 h 2372"/>
                  <a:gd name="T6" fmla="*/ 3389 w 3941"/>
                  <a:gd name="T7" fmla="*/ 557 h 2372"/>
                  <a:gd name="T8" fmla="*/ 3297 w 3941"/>
                  <a:gd name="T9" fmla="*/ 534 h 2372"/>
                  <a:gd name="T10" fmla="*/ 2416 w 3941"/>
                  <a:gd name="T11" fmla="*/ 477 h 2372"/>
                  <a:gd name="T12" fmla="*/ 1791 w 3941"/>
                  <a:gd name="T13" fmla="*/ 854 h 2372"/>
                  <a:gd name="T14" fmla="*/ 1707 w 3941"/>
                  <a:gd name="T15" fmla="*/ 943 h 2372"/>
                  <a:gd name="T16" fmla="*/ 1623 w 3941"/>
                  <a:gd name="T17" fmla="*/ 930 h 2372"/>
                  <a:gd name="T18" fmla="*/ 943 w 3941"/>
                  <a:gd name="T19" fmla="*/ 999 h 2372"/>
                  <a:gd name="T20" fmla="*/ 800 w 3941"/>
                  <a:gd name="T21" fmla="*/ 1207 h 2372"/>
                  <a:gd name="T22" fmla="*/ 847 w 3941"/>
                  <a:gd name="T23" fmla="*/ 1333 h 2372"/>
                  <a:gd name="T24" fmla="*/ 952 w 3941"/>
                  <a:gd name="T25" fmla="*/ 1404 h 2372"/>
                  <a:gd name="T26" fmla="*/ 1107 w 3941"/>
                  <a:gd name="T27" fmla="*/ 1387 h 2372"/>
                  <a:gd name="T28" fmla="*/ 1362 w 3941"/>
                  <a:gd name="T29" fmla="*/ 1345 h 2372"/>
                  <a:gd name="T30" fmla="*/ 1521 w 3941"/>
                  <a:gd name="T31" fmla="*/ 1337 h 2372"/>
                  <a:gd name="T32" fmla="*/ 1510 w 3941"/>
                  <a:gd name="T33" fmla="*/ 1374 h 2372"/>
                  <a:gd name="T34" fmla="*/ 1491 w 3941"/>
                  <a:gd name="T35" fmla="*/ 1573 h 2372"/>
                  <a:gd name="T36" fmla="*/ 1514 w 3941"/>
                  <a:gd name="T37" fmla="*/ 1840 h 2372"/>
                  <a:gd name="T38" fmla="*/ 2011 w 3941"/>
                  <a:gd name="T39" fmla="*/ 2350 h 2372"/>
                  <a:gd name="T40" fmla="*/ 2348 w 3941"/>
                  <a:gd name="T41" fmla="*/ 2316 h 2372"/>
                  <a:gd name="T42" fmla="*/ 2599 w 3941"/>
                  <a:gd name="T43" fmla="*/ 2074 h 2372"/>
                  <a:gd name="T44" fmla="*/ 2667 w 3941"/>
                  <a:gd name="T45" fmla="*/ 1731 h 2372"/>
                  <a:gd name="T46" fmla="*/ 2245 w 3941"/>
                  <a:gd name="T47" fmla="*/ 1111 h 2372"/>
                  <a:gd name="T48" fmla="*/ 2187 w 3941"/>
                  <a:gd name="T49" fmla="*/ 1070 h 2372"/>
                  <a:gd name="T50" fmla="*/ 2470 w 3941"/>
                  <a:gd name="T51" fmla="*/ 905 h 2372"/>
                  <a:gd name="T52" fmla="*/ 3171 w 3941"/>
                  <a:gd name="T53" fmla="*/ 945 h 2372"/>
                  <a:gd name="T54" fmla="*/ 3057 w 3941"/>
                  <a:gd name="T55" fmla="*/ 1030 h 2372"/>
                  <a:gd name="T56" fmla="*/ 2805 w 3941"/>
                  <a:gd name="T57" fmla="*/ 1242 h 2372"/>
                  <a:gd name="T58" fmla="*/ 2864 w 3941"/>
                  <a:gd name="T59" fmla="*/ 1427 h 2372"/>
                  <a:gd name="T60" fmla="*/ 2985 w 3941"/>
                  <a:gd name="T61" fmla="*/ 1490 h 2372"/>
                  <a:gd name="T62" fmla="*/ 3442 w 3941"/>
                  <a:gd name="T63" fmla="*/ 1333 h 2372"/>
                  <a:gd name="T64" fmla="*/ 3862 w 3941"/>
                  <a:gd name="T65" fmla="*/ 1146 h 2372"/>
                  <a:gd name="T66" fmla="*/ 3941 w 3941"/>
                  <a:gd name="T67" fmla="*/ 977 h 2372"/>
                  <a:gd name="T68" fmla="*/ 3706 w 3941"/>
                  <a:gd name="T69" fmla="*/ 107 h 2372"/>
                  <a:gd name="T70" fmla="*/ 3523 w 3941"/>
                  <a:gd name="T71" fmla="*/ 4 h 2372"/>
                  <a:gd name="T72" fmla="*/ 573 w 3941"/>
                  <a:gd name="T73" fmla="*/ 1303 h 2372"/>
                  <a:gd name="T74" fmla="*/ 402 w 3941"/>
                  <a:gd name="T75" fmla="*/ 1407 h 2372"/>
                  <a:gd name="T76" fmla="*/ 469 w 3941"/>
                  <a:gd name="T77" fmla="*/ 1693 h 2372"/>
                  <a:gd name="T78" fmla="*/ 592 w 3941"/>
                  <a:gd name="T79" fmla="*/ 1723 h 2372"/>
                  <a:gd name="T80" fmla="*/ 724 w 3941"/>
                  <a:gd name="T81" fmla="*/ 1665 h 2372"/>
                  <a:gd name="T82" fmla="*/ 771 w 3941"/>
                  <a:gd name="T83" fmla="*/ 1427 h 2372"/>
                  <a:gd name="T84" fmla="*/ 670 w 3941"/>
                  <a:gd name="T85" fmla="*/ 1325 h 2372"/>
                  <a:gd name="T86" fmla="*/ 573 w 3941"/>
                  <a:gd name="T87" fmla="*/ 1303 h 2372"/>
                  <a:gd name="T88" fmla="*/ 1941 w 3941"/>
                  <a:gd name="T89" fmla="*/ 1451 h 2372"/>
                  <a:gd name="T90" fmla="*/ 2096 w 3941"/>
                  <a:gd name="T91" fmla="*/ 1526 h 2372"/>
                  <a:gd name="T92" fmla="*/ 2207 w 3941"/>
                  <a:gd name="T93" fmla="*/ 1887 h 2372"/>
                  <a:gd name="T94" fmla="*/ 2140 w 3941"/>
                  <a:gd name="T95" fmla="*/ 1933 h 2372"/>
                  <a:gd name="T96" fmla="*/ 1951 w 3941"/>
                  <a:gd name="T97" fmla="*/ 1776 h 2372"/>
                  <a:gd name="T98" fmla="*/ 1917 w 3941"/>
                  <a:gd name="T99" fmla="*/ 1577 h 2372"/>
                  <a:gd name="T100" fmla="*/ 1933 w 3941"/>
                  <a:gd name="T101" fmla="*/ 1454 h 2372"/>
                  <a:gd name="T102" fmla="*/ 1941 w 3941"/>
                  <a:gd name="T103" fmla="*/ 1451 h 2372"/>
                  <a:gd name="T104" fmla="*/ 286 w 3941"/>
                  <a:gd name="T105" fmla="*/ 1753 h 2372"/>
                  <a:gd name="T106" fmla="*/ 189 w 3941"/>
                  <a:gd name="T107" fmla="*/ 2152 h 2372"/>
                  <a:gd name="T108" fmla="*/ 289 w 3941"/>
                  <a:gd name="T109" fmla="*/ 2181 h 2372"/>
                  <a:gd name="T110" fmla="*/ 498 w 3941"/>
                  <a:gd name="T111" fmla="*/ 1958 h 2372"/>
                  <a:gd name="T112" fmla="*/ 286 w 3941"/>
                  <a:gd name="T113" fmla="*/ 1753 h 2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41" h="2372">
                    <a:moveTo>
                      <a:pt x="3523" y="4"/>
                    </a:moveTo>
                    <a:cubicBezTo>
                      <a:pt x="3466" y="7"/>
                      <a:pt x="3407" y="34"/>
                      <a:pt x="3363" y="85"/>
                    </a:cubicBezTo>
                    <a:cubicBezTo>
                      <a:pt x="3304" y="152"/>
                      <a:pt x="3303" y="211"/>
                      <a:pt x="3356" y="407"/>
                    </a:cubicBezTo>
                    <a:cubicBezTo>
                      <a:pt x="3377" y="486"/>
                      <a:pt x="3392" y="554"/>
                      <a:pt x="3389" y="557"/>
                    </a:cubicBezTo>
                    <a:cubicBezTo>
                      <a:pt x="3385" y="561"/>
                      <a:pt x="3344" y="550"/>
                      <a:pt x="3297" y="534"/>
                    </a:cubicBezTo>
                    <a:cubicBezTo>
                      <a:pt x="3046" y="448"/>
                      <a:pt x="2656" y="422"/>
                      <a:pt x="2416" y="477"/>
                    </a:cubicBezTo>
                    <a:cubicBezTo>
                      <a:pt x="2192" y="527"/>
                      <a:pt x="1977" y="657"/>
                      <a:pt x="1791" y="854"/>
                    </a:cubicBezTo>
                    <a:lnTo>
                      <a:pt x="1707" y="943"/>
                    </a:lnTo>
                    <a:lnTo>
                      <a:pt x="1623" y="930"/>
                    </a:lnTo>
                    <a:cubicBezTo>
                      <a:pt x="1398" y="895"/>
                      <a:pt x="1112" y="924"/>
                      <a:pt x="943" y="999"/>
                    </a:cubicBezTo>
                    <a:cubicBezTo>
                      <a:pt x="842" y="1043"/>
                      <a:pt x="800" y="1105"/>
                      <a:pt x="800" y="1207"/>
                    </a:cubicBezTo>
                    <a:cubicBezTo>
                      <a:pt x="800" y="1266"/>
                      <a:pt x="808" y="1289"/>
                      <a:pt x="847" y="1333"/>
                    </a:cubicBezTo>
                    <a:cubicBezTo>
                      <a:pt x="873" y="1363"/>
                      <a:pt x="920" y="1395"/>
                      <a:pt x="952" y="1404"/>
                    </a:cubicBezTo>
                    <a:cubicBezTo>
                      <a:pt x="1002" y="1419"/>
                      <a:pt x="1024" y="1417"/>
                      <a:pt x="1107" y="1387"/>
                    </a:cubicBezTo>
                    <a:cubicBezTo>
                      <a:pt x="1172" y="1364"/>
                      <a:pt x="1255" y="1351"/>
                      <a:pt x="1362" y="1345"/>
                    </a:cubicBezTo>
                    <a:lnTo>
                      <a:pt x="1521" y="1337"/>
                    </a:lnTo>
                    <a:lnTo>
                      <a:pt x="1510" y="1374"/>
                    </a:lnTo>
                    <a:cubicBezTo>
                      <a:pt x="1504" y="1394"/>
                      <a:pt x="1495" y="1483"/>
                      <a:pt x="1491" y="1573"/>
                    </a:cubicBezTo>
                    <a:cubicBezTo>
                      <a:pt x="1484" y="1710"/>
                      <a:pt x="1487" y="1752"/>
                      <a:pt x="1514" y="1840"/>
                    </a:cubicBezTo>
                    <a:cubicBezTo>
                      <a:pt x="1587" y="2081"/>
                      <a:pt x="1795" y="2294"/>
                      <a:pt x="2011" y="2350"/>
                    </a:cubicBezTo>
                    <a:cubicBezTo>
                      <a:pt x="2097" y="2372"/>
                      <a:pt x="2265" y="2355"/>
                      <a:pt x="2348" y="2316"/>
                    </a:cubicBezTo>
                    <a:cubicBezTo>
                      <a:pt x="2439" y="2273"/>
                      <a:pt x="2554" y="2163"/>
                      <a:pt x="2599" y="2074"/>
                    </a:cubicBezTo>
                    <a:cubicBezTo>
                      <a:pt x="2645" y="1985"/>
                      <a:pt x="2677" y="1822"/>
                      <a:pt x="2667" y="1731"/>
                    </a:cubicBezTo>
                    <a:cubicBezTo>
                      <a:pt x="2640" y="1483"/>
                      <a:pt x="2466" y="1228"/>
                      <a:pt x="2245" y="1111"/>
                    </a:cubicBezTo>
                    <a:cubicBezTo>
                      <a:pt x="2213" y="1095"/>
                      <a:pt x="2187" y="1077"/>
                      <a:pt x="2187" y="1070"/>
                    </a:cubicBezTo>
                    <a:cubicBezTo>
                      <a:pt x="2187" y="1045"/>
                      <a:pt x="2384" y="930"/>
                      <a:pt x="2470" y="905"/>
                    </a:cubicBezTo>
                    <a:cubicBezTo>
                      <a:pt x="2642" y="854"/>
                      <a:pt x="2983" y="873"/>
                      <a:pt x="3171" y="945"/>
                    </a:cubicBezTo>
                    <a:cubicBezTo>
                      <a:pt x="3216" y="962"/>
                      <a:pt x="3215" y="963"/>
                      <a:pt x="3057" y="1030"/>
                    </a:cubicBezTo>
                    <a:cubicBezTo>
                      <a:pt x="2881" y="1105"/>
                      <a:pt x="2821" y="1156"/>
                      <a:pt x="2805" y="1242"/>
                    </a:cubicBezTo>
                    <a:cubicBezTo>
                      <a:pt x="2791" y="1316"/>
                      <a:pt x="2806" y="1364"/>
                      <a:pt x="2864" y="1427"/>
                    </a:cubicBezTo>
                    <a:cubicBezTo>
                      <a:pt x="2903" y="1471"/>
                      <a:pt x="2928" y="1483"/>
                      <a:pt x="2985" y="1490"/>
                    </a:cubicBezTo>
                    <a:cubicBezTo>
                      <a:pt x="3050" y="1497"/>
                      <a:pt x="3089" y="1484"/>
                      <a:pt x="3442" y="1333"/>
                    </a:cubicBezTo>
                    <a:cubicBezTo>
                      <a:pt x="3654" y="1242"/>
                      <a:pt x="3843" y="1158"/>
                      <a:pt x="3862" y="1146"/>
                    </a:cubicBezTo>
                    <a:cubicBezTo>
                      <a:pt x="3911" y="1115"/>
                      <a:pt x="3941" y="1049"/>
                      <a:pt x="3941" y="977"/>
                    </a:cubicBezTo>
                    <a:cubicBezTo>
                      <a:pt x="3941" y="912"/>
                      <a:pt x="3743" y="179"/>
                      <a:pt x="3706" y="107"/>
                    </a:cubicBezTo>
                    <a:cubicBezTo>
                      <a:pt x="3669" y="36"/>
                      <a:pt x="3597" y="0"/>
                      <a:pt x="3523" y="4"/>
                    </a:cubicBezTo>
                    <a:close/>
                    <a:moveTo>
                      <a:pt x="573" y="1303"/>
                    </a:moveTo>
                    <a:cubicBezTo>
                      <a:pt x="504" y="1303"/>
                      <a:pt x="444" y="1339"/>
                      <a:pt x="402" y="1407"/>
                    </a:cubicBezTo>
                    <a:cubicBezTo>
                      <a:pt x="344" y="1503"/>
                      <a:pt x="375" y="1636"/>
                      <a:pt x="469" y="1693"/>
                    </a:cubicBezTo>
                    <a:cubicBezTo>
                      <a:pt x="499" y="1712"/>
                      <a:pt x="545" y="1723"/>
                      <a:pt x="592" y="1723"/>
                    </a:cubicBezTo>
                    <a:cubicBezTo>
                      <a:pt x="657" y="1723"/>
                      <a:pt x="673" y="1716"/>
                      <a:pt x="724" y="1665"/>
                    </a:cubicBezTo>
                    <a:cubicBezTo>
                      <a:pt x="800" y="1589"/>
                      <a:pt x="813" y="1522"/>
                      <a:pt x="771" y="1427"/>
                    </a:cubicBezTo>
                    <a:cubicBezTo>
                      <a:pt x="746" y="1369"/>
                      <a:pt x="727" y="1350"/>
                      <a:pt x="670" y="1325"/>
                    </a:cubicBezTo>
                    <a:cubicBezTo>
                      <a:pt x="636" y="1310"/>
                      <a:pt x="604" y="1302"/>
                      <a:pt x="573" y="1303"/>
                    </a:cubicBezTo>
                    <a:close/>
                    <a:moveTo>
                      <a:pt x="1941" y="1451"/>
                    </a:moveTo>
                    <a:cubicBezTo>
                      <a:pt x="1966" y="1449"/>
                      <a:pt x="2035" y="1482"/>
                      <a:pt x="2096" y="1526"/>
                    </a:cubicBezTo>
                    <a:cubicBezTo>
                      <a:pt x="2222" y="1617"/>
                      <a:pt x="2276" y="1795"/>
                      <a:pt x="2207" y="1887"/>
                    </a:cubicBezTo>
                    <a:cubicBezTo>
                      <a:pt x="2191" y="1910"/>
                      <a:pt x="2160" y="1931"/>
                      <a:pt x="2140" y="1933"/>
                    </a:cubicBezTo>
                    <a:cubicBezTo>
                      <a:pt x="2081" y="1940"/>
                      <a:pt x="1997" y="1870"/>
                      <a:pt x="1951" y="1776"/>
                    </a:cubicBezTo>
                    <a:cubicBezTo>
                      <a:pt x="1914" y="1701"/>
                      <a:pt x="1910" y="1679"/>
                      <a:pt x="1917" y="1577"/>
                    </a:cubicBezTo>
                    <a:cubicBezTo>
                      <a:pt x="1921" y="1514"/>
                      <a:pt x="1928" y="1459"/>
                      <a:pt x="1933" y="1454"/>
                    </a:cubicBezTo>
                    <a:cubicBezTo>
                      <a:pt x="1935" y="1452"/>
                      <a:pt x="1937" y="1451"/>
                      <a:pt x="1941" y="1451"/>
                    </a:cubicBezTo>
                    <a:close/>
                    <a:moveTo>
                      <a:pt x="286" y="1753"/>
                    </a:moveTo>
                    <a:cubicBezTo>
                      <a:pt x="72" y="1754"/>
                      <a:pt x="0" y="2051"/>
                      <a:pt x="189" y="2152"/>
                    </a:cubicBezTo>
                    <a:cubicBezTo>
                      <a:pt x="219" y="2168"/>
                      <a:pt x="263" y="2181"/>
                      <a:pt x="289" y="2181"/>
                    </a:cubicBezTo>
                    <a:cubicBezTo>
                      <a:pt x="403" y="2181"/>
                      <a:pt x="500" y="2078"/>
                      <a:pt x="498" y="1958"/>
                    </a:cubicBezTo>
                    <a:cubicBezTo>
                      <a:pt x="496" y="1841"/>
                      <a:pt x="405" y="1753"/>
                      <a:pt x="286" y="1753"/>
                    </a:cubicBezTo>
                    <a:close/>
                  </a:path>
                </a:pathLst>
              </a:custGeom>
              <a:solidFill>
                <a:srgbClr val="09BAB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45CFB619-C758-154B-97C0-4EDF8A4A71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0813" y="227013"/>
                <a:ext cx="3471863" cy="155575"/>
              </a:xfrm>
              <a:custGeom>
                <a:avLst/>
                <a:gdLst>
                  <a:gd name="T0" fmla="*/ 10949 w 15032"/>
                  <a:gd name="T1" fmla="*/ 614 h 676"/>
                  <a:gd name="T2" fmla="*/ 10665 w 15032"/>
                  <a:gd name="T3" fmla="*/ 385 h 676"/>
                  <a:gd name="T4" fmla="*/ 10515 w 15032"/>
                  <a:gd name="T5" fmla="*/ 342 h 676"/>
                  <a:gd name="T6" fmla="*/ 10926 w 15032"/>
                  <a:gd name="T7" fmla="*/ 36 h 676"/>
                  <a:gd name="T8" fmla="*/ 13011 w 15032"/>
                  <a:gd name="T9" fmla="*/ 338 h 676"/>
                  <a:gd name="T10" fmla="*/ 19 w 15032"/>
                  <a:gd name="T11" fmla="*/ 128 h 676"/>
                  <a:gd name="T12" fmla="*/ 334 w 15032"/>
                  <a:gd name="T13" fmla="*/ 645 h 676"/>
                  <a:gd name="T14" fmla="*/ 501 w 15032"/>
                  <a:gd name="T15" fmla="*/ 12 h 676"/>
                  <a:gd name="T16" fmla="*/ 5414 w 15032"/>
                  <a:gd name="T17" fmla="*/ 23 h 676"/>
                  <a:gd name="T18" fmla="*/ 5243 w 15032"/>
                  <a:gd name="T19" fmla="*/ 645 h 676"/>
                  <a:gd name="T20" fmla="*/ 5632 w 15032"/>
                  <a:gd name="T21" fmla="*/ 656 h 676"/>
                  <a:gd name="T22" fmla="*/ 5783 w 15032"/>
                  <a:gd name="T23" fmla="*/ 12 h 676"/>
                  <a:gd name="T24" fmla="*/ 7190 w 15032"/>
                  <a:gd name="T25" fmla="*/ 128 h 676"/>
                  <a:gd name="T26" fmla="*/ 7504 w 15032"/>
                  <a:gd name="T27" fmla="*/ 645 h 676"/>
                  <a:gd name="T28" fmla="*/ 7671 w 15032"/>
                  <a:gd name="T29" fmla="*/ 12 h 676"/>
                  <a:gd name="T30" fmla="*/ 983 w 15032"/>
                  <a:gd name="T31" fmla="*/ 668 h 676"/>
                  <a:gd name="T32" fmla="*/ 1367 w 15032"/>
                  <a:gd name="T33" fmla="*/ 648 h 676"/>
                  <a:gd name="T34" fmla="*/ 1495 w 15032"/>
                  <a:gd name="T35" fmla="*/ 16 h 676"/>
                  <a:gd name="T36" fmla="*/ 1110 w 15032"/>
                  <a:gd name="T37" fmla="*/ 36 h 676"/>
                  <a:gd name="T38" fmla="*/ 2020 w 15032"/>
                  <a:gd name="T39" fmla="*/ 36 h 676"/>
                  <a:gd name="T40" fmla="*/ 2470 w 15032"/>
                  <a:gd name="T41" fmla="*/ 579 h 676"/>
                  <a:gd name="T42" fmla="*/ 2435 w 15032"/>
                  <a:gd name="T43" fmla="*/ 377 h 676"/>
                  <a:gd name="T44" fmla="*/ 2440 w 15032"/>
                  <a:gd name="T45" fmla="*/ 133 h 676"/>
                  <a:gd name="T46" fmla="*/ 3605 w 15032"/>
                  <a:gd name="T47" fmla="*/ 16 h 676"/>
                  <a:gd name="T48" fmla="*/ 3729 w 15032"/>
                  <a:gd name="T49" fmla="*/ 641 h 676"/>
                  <a:gd name="T50" fmla="*/ 4133 w 15032"/>
                  <a:gd name="T51" fmla="*/ 634 h 676"/>
                  <a:gd name="T52" fmla="*/ 3938 w 15032"/>
                  <a:gd name="T53" fmla="*/ 28 h 676"/>
                  <a:gd name="T54" fmla="*/ 4606 w 15032"/>
                  <a:gd name="T55" fmla="*/ 16 h 676"/>
                  <a:gd name="T56" fmla="*/ 4734 w 15032"/>
                  <a:gd name="T57" fmla="*/ 648 h 676"/>
                  <a:gd name="T58" fmla="*/ 6308 w 15032"/>
                  <a:gd name="T59" fmla="*/ 36 h 676"/>
                  <a:gd name="T60" fmla="*/ 6762 w 15032"/>
                  <a:gd name="T61" fmla="*/ 656 h 676"/>
                  <a:gd name="T62" fmla="*/ 6712 w 15032"/>
                  <a:gd name="T63" fmla="*/ 396 h 676"/>
                  <a:gd name="T64" fmla="*/ 6455 w 15032"/>
                  <a:gd name="T65" fmla="*/ 133 h 676"/>
                  <a:gd name="T66" fmla="*/ 6327 w 15032"/>
                  <a:gd name="T67" fmla="*/ 16 h 676"/>
                  <a:gd name="T68" fmla="*/ 8266 w 15032"/>
                  <a:gd name="T69" fmla="*/ 668 h 676"/>
                  <a:gd name="T70" fmla="*/ 8761 w 15032"/>
                  <a:gd name="T71" fmla="*/ 16 h 676"/>
                  <a:gd name="T72" fmla="*/ 8875 w 15032"/>
                  <a:gd name="T73" fmla="*/ 664 h 676"/>
                  <a:gd name="T74" fmla="*/ 9326 w 15032"/>
                  <a:gd name="T75" fmla="*/ 664 h 676"/>
                  <a:gd name="T76" fmla="*/ 9201 w 15032"/>
                  <a:gd name="T77" fmla="*/ 16 h 676"/>
                  <a:gd name="T78" fmla="*/ 8767 w 15032"/>
                  <a:gd name="T79" fmla="*/ 16 h 676"/>
                  <a:gd name="T80" fmla="*/ 11466 w 15032"/>
                  <a:gd name="T81" fmla="*/ 664 h 676"/>
                  <a:gd name="T82" fmla="*/ 11819 w 15032"/>
                  <a:gd name="T83" fmla="*/ 653 h 676"/>
                  <a:gd name="T84" fmla="*/ 11940 w 15032"/>
                  <a:gd name="T85" fmla="*/ 214 h 676"/>
                  <a:gd name="T86" fmla="*/ 13486 w 15032"/>
                  <a:gd name="T87" fmla="*/ 404 h 676"/>
                  <a:gd name="T88" fmla="*/ 13917 w 15032"/>
                  <a:gd name="T89" fmla="*/ 16 h 676"/>
                  <a:gd name="T90" fmla="*/ 13633 w 15032"/>
                  <a:gd name="T91" fmla="*/ 36 h 676"/>
                  <a:gd name="T92" fmla="*/ 14546 w 15032"/>
                  <a:gd name="T93" fmla="*/ 645 h 676"/>
                  <a:gd name="T94" fmla="*/ 14771 w 15032"/>
                  <a:gd name="T95" fmla="*/ 439 h 676"/>
                  <a:gd name="T96" fmla="*/ 12864 w 15032"/>
                  <a:gd name="T97" fmla="*/ 342 h 676"/>
                  <a:gd name="T98" fmla="*/ 11675 w 15032"/>
                  <a:gd name="T99" fmla="*/ 125 h 676"/>
                  <a:gd name="T100" fmla="*/ 14693 w 15032"/>
                  <a:gd name="T101" fmla="*/ 125 h 676"/>
                  <a:gd name="T102" fmla="*/ 14693 w 15032"/>
                  <a:gd name="T103" fmla="*/ 125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5032" h="676">
                    <a:moveTo>
                      <a:pt x="10728" y="0"/>
                    </a:moveTo>
                    <a:cubicBezTo>
                      <a:pt x="10503" y="0"/>
                      <a:pt x="10371" y="144"/>
                      <a:pt x="10371" y="335"/>
                    </a:cubicBezTo>
                    <a:cubicBezTo>
                      <a:pt x="10371" y="533"/>
                      <a:pt x="10511" y="668"/>
                      <a:pt x="10736" y="668"/>
                    </a:cubicBezTo>
                    <a:cubicBezTo>
                      <a:pt x="10810" y="668"/>
                      <a:pt x="10871" y="660"/>
                      <a:pt x="10934" y="637"/>
                    </a:cubicBezTo>
                    <a:cubicBezTo>
                      <a:pt x="10945" y="633"/>
                      <a:pt x="10949" y="626"/>
                      <a:pt x="10949" y="614"/>
                    </a:cubicBezTo>
                    <a:lnTo>
                      <a:pt x="10949" y="307"/>
                    </a:lnTo>
                    <a:cubicBezTo>
                      <a:pt x="10949" y="296"/>
                      <a:pt x="10941" y="288"/>
                      <a:pt x="10934" y="288"/>
                    </a:cubicBezTo>
                    <a:lnTo>
                      <a:pt x="10685" y="288"/>
                    </a:lnTo>
                    <a:cubicBezTo>
                      <a:pt x="10673" y="288"/>
                      <a:pt x="10665" y="296"/>
                      <a:pt x="10665" y="307"/>
                    </a:cubicBezTo>
                    <a:lnTo>
                      <a:pt x="10665" y="385"/>
                    </a:lnTo>
                    <a:cubicBezTo>
                      <a:pt x="10665" y="396"/>
                      <a:pt x="10677" y="404"/>
                      <a:pt x="10685" y="404"/>
                    </a:cubicBezTo>
                    <a:lnTo>
                      <a:pt x="10806" y="404"/>
                    </a:lnTo>
                    <a:lnTo>
                      <a:pt x="10806" y="556"/>
                    </a:lnTo>
                    <a:cubicBezTo>
                      <a:pt x="10786" y="560"/>
                      <a:pt x="10763" y="564"/>
                      <a:pt x="10739" y="564"/>
                    </a:cubicBezTo>
                    <a:cubicBezTo>
                      <a:pt x="10600" y="564"/>
                      <a:pt x="10515" y="482"/>
                      <a:pt x="10515" y="342"/>
                    </a:cubicBezTo>
                    <a:cubicBezTo>
                      <a:pt x="10515" y="207"/>
                      <a:pt x="10604" y="120"/>
                      <a:pt x="10739" y="120"/>
                    </a:cubicBezTo>
                    <a:cubicBezTo>
                      <a:pt x="10798" y="120"/>
                      <a:pt x="10852" y="132"/>
                      <a:pt x="10903" y="155"/>
                    </a:cubicBezTo>
                    <a:cubicBezTo>
                      <a:pt x="10918" y="163"/>
                      <a:pt x="10930" y="156"/>
                      <a:pt x="10930" y="144"/>
                    </a:cubicBezTo>
                    <a:lnTo>
                      <a:pt x="10938" y="62"/>
                    </a:lnTo>
                    <a:cubicBezTo>
                      <a:pt x="10938" y="50"/>
                      <a:pt x="10933" y="43"/>
                      <a:pt x="10926" y="36"/>
                    </a:cubicBezTo>
                    <a:cubicBezTo>
                      <a:pt x="10867" y="12"/>
                      <a:pt x="10798" y="0"/>
                      <a:pt x="10728" y="0"/>
                    </a:cubicBezTo>
                    <a:close/>
                    <a:moveTo>
                      <a:pt x="12705" y="4"/>
                    </a:moveTo>
                    <a:cubicBezTo>
                      <a:pt x="12507" y="4"/>
                      <a:pt x="12398" y="148"/>
                      <a:pt x="12398" y="338"/>
                    </a:cubicBezTo>
                    <a:cubicBezTo>
                      <a:pt x="12398" y="528"/>
                      <a:pt x="12507" y="672"/>
                      <a:pt x="12705" y="672"/>
                    </a:cubicBezTo>
                    <a:cubicBezTo>
                      <a:pt x="12900" y="672"/>
                      <a:pt x="13011" y="528"/>
                      <a:pt x="13011" y="338"/>
                    </a:cubicBezTo>
                    <a:cubicBezTo>
                      <a:pt x="13011" y="148"/>
                      <a:pt x="12903" y="4"/>
                      <a:pt x="12705" y="4"/>
                    </a:cubicBezTo>
                    <a:close/>
                    <a:moveTo>
                      <a:pt x="19" y="12"/>
                    </a:moveTo>
                    <a:cubicBezTo>
                      <a:pt x="8" y="12"/>
                      <a:pt x="0" y="23"/>
                      <a:pt x="0" y="31"/>
                    </a:cubicBezTo>
                    <a:lnTo>
                      <a:pt x="0" y="109"/>
                    </a:lnTo>
                    <a:cubicBezTo>
                      <a:pt x="0" y="120"/>
                      <a:pt x="12" y="128"/>
                      <a:pt x="19" y="128"/>
                    </a:cubicBezTo>
                    <a:lnTo>
                      <a:pt x="186" y="128"/>
                    </a:lnTo>
                    <a:lnTo>
                      <a:pt x="186" y="645"/>
                    </a:lnTo>
                    <a:cubicBezTo>
                      <a:pt x="186" y="657"/>
                      <a:pt x="198" y="664"/>
                      <a:pt x="206" y="664"/>
                    </a:cubicBezTo>
                    <a:lnTo>
                      <a:pt x="314" y="664"/>
                    </a:lnTo>
                    <a:cubicBezTo>
                      <a:pt x="326" y="664"/>
                      <a:pt x="334" y="653"/>
                      <a:pt x="334" y="645"/>
                    </a:cubicBezTo>
                    <a:lnTo>
                      <a:pt x="334" y="128"/>
                    </a:lnTo>
                    <a:lnTo>
                      <a:pt x="501" y="128"/>
                    </a:lnTo>
                    <a:cubicBezTo>
                      <a:pt x="513" y="128"/>
                      <a:pt x="520" y="120"/>
                      <a:pt x="520" y="109"/>
                    </a:cubicBezTo>
                    <a:lnTo>
                      <a:pt x="520" y="31"/>
                    </a:lnTo>
                    <a:cubicBezTo>
                      <a:pt x="520" y="19"/>
                      <a:pt x="509" y="12"/>
                      <a:pt x="501" y="12"/>
                    </a:cubicBezTo>
                    <a:lnTo>
                      <a:pt x="19" y="12"/>
                    </a:lnTo>
                    <a:close/>
                    <a:moveTo>
                      <a:pt x="5679" y="12"/>
                    </a:moveTo>
                    <a:cubicBezTo>
                      <a:pt x="5667" y="12"/>
                      <a:pt x="5659" y="23"/>
                      <a:pt x="5659" y="31"/>
                    </a:cubicBezTo>
                    <a:lnTo>
                      <a:pt x="5659" y="459"/>
                    </a:lnTo>
                    <a:lnTo>
                      <a:pt x="5414" y="23"/>
                    </a:lnTo>
                    <a:cubicBezTo>
                      <a:pt x="5410" y="19"/>
                      <a:pt x="5402" y="16"/>
                      <a:pt x="5398" y="16"/>
                    </a:cubicBezTo>
                    <a:lnTo>
                      <a:pt x="5267" y="16"/>
                    </a:lnTo>
                    <a:cubicBezTo>
                      <a:pt x="5255" y="16"/>
                      <a:pt x="5248" y="28"/>
                      <a:pt x="5248" y="36"/>
                    </a:cubicBezTo>
                    <a:lnTo>
                      <a:pt x="5243" y="36"/>
                    </a:lnTo>
                    <a:lnTo>
                      <a:pt x="5243" y="645"/>
                    </a:lnTo>
                    <a:cubicBezTo>
                      <a:pt x="5243" y="657"/>
                      <a:pt x="5251" y="664"/>
                      <a:pt x="5263" y="664"/>
                    </a:cubicBezTo>
                    <a:lnTo>
                      <a:pt x="5368" y="664"/>
                    </a:lnTo>
                    <a:cubicBezTo>
                      <a:pt x="5379" y="664"/>
                      <a:pt x="5387" y="653"/>
                      <a:pt x="5387" y="645"/>
                    </a:cubicBezTo>
                    <a:lnTo>
                      <a:pt x="5387" y="218"/>
                    </a:lnTo>
                    <a:lnTo>
                      <a:pt x="5632" y="656"/>
                    </a:lnTo>
                    <a:cubicBezTo>
                      <a:pt x="5636" y="660"/>
                      <a:pt x="5643" y="664"/>
                      <a:pt x="5647" y="664"/>
                    </a:cubicBezTo>
                    <a:lnTo>
                      <a:pt x="5783" y="664"/>
                    </a:lnTo>
                    <a:cubicBezTo>
                      <a:pt x="5795" y="664"/>
                      <a:pt x="5802" y="653"/>
                      <a:pt x="5802" y="645"/>
                    </a:cubicBezTo>
                    <a:lnTo>
                      <a:pt x="5802" y="31"/>
                    </a:lnTo>
                    <a:cubicBezTo>
                      <a:pt x="5802" y="19"/>
                      <a:pt x="5791" y="12"/>
                      <a:pt x="5783" y="12"/>
                    </a:cubicBezTo>
                    <a:lnTo>
                      <a:pt x="5679" y="12"/>
                    </a:lnTo>
                    <a:close/>
                    <a:moveTo>
                      <a:pt x="7190" y="12"/>
                    </a:moveTo>
                    <a:cubicBezTo>
                      <a:pt x="7178" y="12"/>
                      <a:pt x="7170" y="23"/>
                      <a:pt x="7170" y="31"/>
                    </a:cubicBezTo>
                    <a:lnTo>
                      <a:pt x="7170" y="109"/>
                    </a:lnTo>
                    <a:cubicBezTo>
                      <a:pt x="7170" y="120"/>
                      <a:pt x="7182" y="128"/>
                      <a:pt x="7190" y="128"/>
                    </a:cubicBezTo>
                    <a:lnTo>
                      <a:pt x="7356" y="128"/>
                    </a:lnTo>
                    <a:lnTo>
                      <a:pt x="7356" y="645"/>
                    </a:lnTo>
                    <a:cubicBezTo>
                      <a:pt x="7356" y="657"/>
                      <a:pt x="7368" y="664"/>
                      <a:pt x="7376" y="664"/>
                    </a:cubicBezTo>
                    <a:lnTo>
                      <a:pt x="7484" y="664"/>
                    </a:lnTo>
                    <a:cubicBezTo>
                      <a:pt x="7496" y="664"/>
                      <a:pt x="7504" y="653"/>
                      <a:pt x="7504" y="645"/>
                    </a:cubicBezTo>
                    <a:lnTo>
                      <a:pt x="7504" y="128"/>
                    </a:lnTo>
                    <a:lnTo>
                      <a:pt x="7671" y="128"/>
                    </a:lnTo>
                    <a:cubicBezTo>
                      <a:pt x="7683" y="128"/>
                      <a:pt x="7691" y="120"/>
                      <a:pt x="7691" y="109"/>
                    </a:cubicBezTo>
                    <a:lnTo>
                      <a:pt x="7691" y="31"/>
                    </a:lnTo>
                    <a:cubicBezTo>
                      <a:pt x="7691" y="19"/>
                      <a:pt x="7679" y="12"/>
                      <a:pt x="7671" y="12"/>
                    </a:cubicBezTo>
                    <a:lnTo>
                      <a:pt x="7190" y="12"/>
                    </a:lnTo>
                    <a:close/>
                    <a:moveTo>
                      <a:pt x="983" y="16"/>
                    </a:moveTo>
                    <a:cubicBezTo>
                      <a:pt x="971" y="16"/>
                      <a:pt x="963" y="28"/>
                      <a:pt x="963" y="36"/>
                    </a:cubicBezTo>
                    <a:lnTo>
                      <a:pt x="963" y="648"/>
                    </a:lnTo>
                    <a:cubicBezTo>
                      <a:pt x="963" y="660"/>
                      <a:pt x="975" y="668"/>
                      <a:pt x="983" y="668"/>
                    </a:cubicBezTo>
                    <a:lnTo>
                      <a:pt x="1091" y="668"/>
                    </a:lnTo>
                    <a:cubicBezTo>
                      <a:pt x="1103" y="668"/>
                      <a:pt x="1110" y="656"/>
                      <a:pt x="1110" y="648"/>
                    </a:cubicBezTo>
                    <a:lnTo>
                      <a:pt x="1110" y="381"/>
                    </a:lnTo>
                    <a:lnTo>
                      <a:pt x="1367" y="381"/>
                    </a:lnTo>
                    <a:lnTo>
                      <a:pt x="1367" y="648"/>
                    </a:lnTo>
                    <a:cubicBezTo>
                      <a:pt x="1367" y="660"/>
                      <a:pt x="1379" y="668"/>
                      <a:pt x="1386" y="668"/>
                    </a:cubicBezTo>
                    <a:lnTo>
                      <a:pt x="1495" y="668"/>
                    </a:lnTo>
                    <a:cubicBezTo>
                      <a:pt x="1507" y="668"/>
                      <a:pt x="1514" y="656"/>
                      <a:pt x="1514" y="648"/>
                    </a:cubicBezTo>
                    <a:lnTo>
                      <a:pt x="1514" y="36"/>
                    </a:lnTo>
                    <a:cubicBezTo>
                      <a:pt x="1514" y="24"/>
                      <a:pt x="1503" y="16"/>
                      <a:pt x="1495" y="16"/>
                    </a:cubicBezTo>
                    <a:lnTo>
                      <a:pt x="1386" y="16"/>
                    </a:lnTo>
                    <a:cubicBezTo>
                      <a:pt x="1375" y="16"/>
                      <a:pt x="1367" y="28"/>
                      <a:pt x="1367" y="36"/>
                    </a:cubicBezTo>
                    <a:lnTo>
                      <a:pt x="1367" y="264"/>
                    </a:lnTo>
                    <a:lnTo>
                      <a:pt x="1110" y="264"/>
                    </a:lnTo>
                    <a:lnTo>
                      <a:pt x="1110" y="36"/>
                    </a:lnTo>
                    <a:cubicBezTo>
                      <a:pt x="1110" y="24"/>
                      <a:pt x="1099" y="16"/>
                      <a:pt x="1091" y="16"/>
                    </a:cubicBezTo>
                    <a:lnTo>
                      <a:pt x="983" y="16"/>
                    </a:lnTo>
                    <a:close/>
                    <a:moveTo>
                      <a:pt x="2035" y="16"/>
                    </a:moveTo>
                    <a:cubicBezTo>
                      <a:pt x="2023" y="16"/>
                      <a:pt x="2015" y="28"/>
                      <a:pt x="2015" y="36"/>
                    </a:cubicBezTo>
                    <a:lnTo>
                      <a:pt x="2020" y="36"/>
                    </a:lnTo>
                    <a:lnTo>
                      <a:pt x="2020" y="656"/>
                    </a:lnTo>
                    <a:cubicBezTo>
                      <a:pt x="2020" y="668"/>
                      <a:pt x="2027" y="676"/>
                      <a:pt x="2039" y="676"/>
                    </a:cubicBezTo>
                    <a:lnTo>
                      <a:pt x="2451" y="676"/>
                    </a:lnTo>
                    <a:cubicBezTo>
                      <a:pt x="2463" y="676"/>
                      <a:pt x="2470" y="664"/>
                      <a:pt x="2470" y="656"/>
                    </a:cubicBezTo>
                    <a:lnTo>
                      <a:pt x="2470" y="579"/>
                    </a:lnTo>
                    <a:cubicBezTo>
                      <a:pt x="2470" y="567"/>
                      <a:pt x="2459" y="559"/>
                      <a:pt x="2451" y="559"/>
                    </a:cubicBezTo>
                    <a:lnTo>
                      <a:pt x="2163" y="559"/>
                    </a:lnTo>
                    <a:lnTo>
                      <a:pt x="2163" y="396"/>
                    </a:lnTo>
                    <a:lnTo>
                      <a:pt x="2419" y="396"/>
                    </a:lnTo>
                    <a:cubicBezTo>
                      <a:pt x="2427" y="396"/>
                      <a:pt x="2435" y="385"/>
                      <a:pt x="2435" y="377"/>
                    </a:cubicBezTo>
                    <a:lnTo>
                      <a:pt x="2435" y="299"/>
                    </a:lnTo>
                    <a:cubicBezTo>
                      <a:pt x="2435" y="288"/>
                      <a:pt x="2427" y="280"/>
                      <a:pt x="2419" y="280"/>
                    </a:cubicBezTo>
                    <a:lnTo>
                      <a:pt x="2163" y="280"/>
                    </a:lnTo>
                    <a:lnTo>
                      <a:pt x="2163" y="133"/>
                    </a:lnTo>
                    <a:lnTo>
                      <a:pt x="2440" y="133"/>
                    </a:lnTo>
                    <a:cubicBezTo>
                      <a:pt x="2451" y="133"/>
                      <a:pt x="2459" y="125"/>
                      <a:pt x="2459" y="113"/>
                    </a:cubicBezTo>
                    <a:lnTo>
                      <a:pt x="2459" y="36"/>
                    </a:lnTo>
                    <a:cubicBezTo>
                      <a:pt x="2459" y="24"/>
                      <a:pt x="2451" y="16"/>
                      <a:pt x="2440" y="16"/>
                    </a:cubicBezTo>
                    <a:lnTo>
                      <a:pt x="2035" y="16"/>
                    </a:lnTo>
                    <a:close/>
                    <a:moveTo>
                      <a:pt x="3605" y="16"/>
                    </a:moveTo>
                    <a:cubicBezTo>
                      <a:pt x="3593" y="16"/>
                      <a:pt x="3585" y="28"/>
                      <a:pt x="3585" y="36"/>
                    </a:cubicBezTo>
                    <a:lnTo>
                      <a:pt x="3585" y="641"/>
                    </a:lnTo>
                    <a:cubicBezTo>
                      <a:pt x="3585" y="653"/>
                      <a:pt x="3597" y="661"/>
                      <a:pt x="3605" y="661"/>
                    </a:cubicBezTo>
                    <a:lnTo>
                      <a:pt x="3713" y="661"/>
                    </a:lnTo>
                    <a:cubicBezTo>
                      <a:pt x="3721" y="661"/>
                      <a:pt x="3729" y="649"/>
                      <a:pt x="3729" y="641"/>
                    </a:cubicBezTo>
                    <a:lnTo>
                      <a:pt x="3729" y="338"/>
                    </a:lnTo>
                    <a:lnTo>
                      <a:pt x="3970" y="653"/>
                    </a:lnTo>
                    <a:cubicBezTo>
                      <a:pt x="3974" y="657"/>
                      <a:pt x="3981" y="661"/>
                      <a:pt x="3989" y="661"/>
                    </a:cubicBezTo>
                    <a:lnTo>
                      <a:pt x="4121" y="661"/>
                    </a:lnTo>
                    <a:cubicBezTo>
                      <a:pt x="4136" y="661"/>
                      <a:pt x="4141" y="645"/>
                      <a:pt x="4133" y="634"/>
                    </a:cubicBezTo>
                    <a:lnTo>
                      <a:pt x="3876" y="322"/>
                    </a:lnTo>
                    <a:lnTo>
                      <a:pt x="4090" y="47"/>
                    </a:lnTo>
                    <a:cubicBezTo>
                      <a:pt x="4101" y="35"/>
                      <a:pt x="4094" y="20"/>
                      <a:pt x="4078" y="20"/>
                    </a:cubicBezTo>
                    <a:lnTo>
                      <a:pt x="3958" y="20"/>
                    </a:lnTo>
                    <a:cubicBezTo>
                      <a:pt x="3950" y="20"/>
                      <a:pt x="3942" y="24"/>
                      <a:pt x="3938" y="28"/>
                    </a:cubicBezTo>
                    <a:lnTo>
                      <a:pt x="3729" y="299"/>
                    </a:lnTo>
                    <a:lnTo>
                      <a:pt x="3729" y="36"/>
                    </a:lnTo>
                    <a:cubicBezTo>
                      <a:pt x="3729" y="24"/>
                      <a:pt x="3721" y="16"/>
                      <a:pt x="3713" y="16"/>
                    </a:cubicBezTo>
                    <a:lnTo>
                      <a:pt x="3605" y="16"/>
                    </a:lnTo>
                    <a:close/>
                    <a:moveTo>
                      <a:pt x="4606" y="16"/>
                    </a:moveTo>
                    <a:cubicBezTo>
                      <a:pt x="4595" y="16"/>
                      <a:pt x="4587" y="28"/>
                      <a:pt x="4587" y="36"/>
                    </a:cubicBezTo>
                    <a:lnTo>
                      <a:pt x="4587" y="648"/>
                    </a:lnTo>
                    <a:cubicBezTo>
                      <a:pt x="4587" y="660"/>
                      <a:pt x="4599" y="668"/>
                      <a:pt x="4606" y="668"/>
                    </a:cubicBezTo>
                    <a:lnTo>
                      <a:pt x="4715" y="668"/>
                    </a:lnTo>
                    <a:cubicBezTo>
                      <a:pt x="4727" y="668"/>
                      <a:pt x="4734" y="656"/>
                      <a:pt x="4734" y="648"/>
                    </a:cubicBezTo>
                    <a:lnTo>
                      <a:pt x="4734" y="36"/>
                    </a:lnTo>
                    <a:cubicBezTo>
                      <a:pt x="4734" y="24"/>
                      <a:pt x="4723" y="16"/>
                      <a:pt x="4715" y="16"/>
                    </a:cubicBezTo>
                    <a:lnTo>
                      <a:pt x="4606" y="16"/>
                    </a:lnTo>
                    <a:close/>
                    <a:moveTo>
                      <a:pt x="6327" y="16"/>
                    </a:moveTo>
                    <a:cubicBezTo>
                      <a:pt x="6315" y="16"/>
                      <a:pt x="6308" y="28"/>
                      <a:pt x="6308" y="36"/>
                    </a:cubicBezTo>
                    <a:lnTo>
                      <a:pt x="6311" y="36"/>
                    </a:lnTo>
                    <a:lnTo>
                      <a:pt x="6311" y="656"/>
                    </a:lnTo>
                    <a:cubicBezTo>
                      <a:pt x="6311" y="668"/>
                      <a:pt x="6323" y="676"/>
                      <a:pt x="6331" y="676"/>
                    </a:cubicBezTo>
                    <a:lnTo>
                      <a:pt x="6743" y="676"/>
                    </a:lnTo>
                    <a:cubicBezTo>
                      <a:pt x="6754" y="676"/>
                      <a:pt x="6762" y="664"/>
                      <a:pt x="6762" y="656"/>
                    </a:cubicBezTo>
                    <a:lnTo>
                      <a:pt x="6762" y="579"/>
                    </a:lnTo>
                    <a:cubicBezTo>
                      <a:pt x="6762" y="567"/>
                      <a:pt x="6754" y="559"/>
                      <a:pt x="6743" y="559"/>
                    </a:cubicBezTo>
                    <a:lnTo>
                      <a:pt x="6455" y="559"/>
                    </a:lnTo>
                    <a:lnTo>
                      <a:pt x="6455" y="396"/>
                    </a:lnTo>
                    <a:lnTo>
                      <a:pt x="6712" y="396"/>
                    </a:lnTo>
                    <a:cubicBezTo>
                      <a:pt x="6719" y="396"/>
                      <a:pt x="6728" y="385"/>
                      <a:pt x="6728" y="377"/>
                    </a:cubicBezTo>
                    <a:lnTo>
                      <a:pt x="6728" y="299"/>
                    </a:lnTo>
                    <a:cubicBezTo>
                      <a:pt x="6728" y="288"/>
                      <a:pt x="6719" y="280"/>
                      <a:pt x="6712" y="280"/>
                    </a:cubicBezTo>
                    <a:lnTo>
                      <a:pt x="6455" y="280"/>
                    </a:lnTo>
                    <a:lnTo>
                      <a:pt x="6455" y="133"/>
                    </a:lnTo>
                    <a:lnTo>
                      <a:pt x="6731" y="133"/>
                    </a:lnTo>
                    <a:cubicBezTo>
                      <a:pt x="6743" y="133"/>
                      <a:pt x="6750" y="125"/>
                      <a:pt x="6750" y="113"/>
                    </a:cubicBezTo>
                    <a:lnTo>
                      <a:pt x="6750" y="36"/>
                    </a:lnTo>
                    <a:cubicBezTo>
                      <a:pt x="6750" y="24"/>
                      <a:pt x="6739" y="16"/>
                      <a:pt x="6731" y="16"/>
                    </a:cubicBezTo>
                    <a:lnTo>
                      <a:pt x="6327" y="16"/>
                    </a:lnTo>
                    <a:close/>
                    <a:moveTo>
                      <a:pt x="8156" y="16"/>
                    </a:moveTo>
                    <a:cubicBezTo>
                      <a:pt x="8145" y="16"/>
                      <a:pt x="8137" y="28"/>
                      <a:pt x="8137" y="36"/>
                    </a:cubicBezTo>
                    <a:lnTo>
                      <a:pt x="8137" y="648"/>
                    </a:lnTo>
                    <a:cubicBezTo>
                      <a:pt x="8137" y="660"/>
                      <a:pt x="8149" y="668"/>
                      <a:pt x="8156" y="668"/>
                    </a:cubicBezTo>
                    <a:lnTo>
                      <a:pt x="8266" y="668"/>
                    </a:lnTo>
                    <a:cubicBezTo>
                      <a:pt x="8277" y="668"/>
                      <a:pt x="8285" y="656"/>
                      <a:pt x="8285" y="648"/>
                    </a:cubicBezTo>
                    <a:lnTo>
                      <a:pt x="8285" y="36"/>
                    </a:lnTo>
                    <a:cubicBezTo>
                      <a:pt x="8285" y="24"/>
                      <a:pt x="8273" y="16"/>
                      <a:pt x="8266" y="16"/>
                    </a:cubicBezTo>
                    <a:lnTo>
                      <a:pt x="8156" y="16"/>
                    </a:lnTo>
                    <a:close/>
                    <a:moveTo>
                      <a:pt x="8761" y="16"/>
                    </a:moveTo>
                    <a:cubicBezTo>
                      <a:pt x="8750" y="19"/>
                      <a:pt x="8748" y="32"/>
                      <a:pt x="8755" y="43"/>
                    </a:cubicBezTo>
                    <a:lnTo>
                      <a:pt x="8957" y="335"/>
                    </a:lnTo>
                    <a:lnTo>
                      <a:pt x="8747" y="637"/>
                    </a:lnTo>
                    <a:cubicBezTo>
                      <a:pt x="8736" y="649"/>
                      <a:pt x="8743" y="664"/>
                      <a:pt x="8759" y="664"/>
                    </a:cubicBezTo>
                    <a:lnTo>
                      <a:pt x="8875" y="664"/>
                    </a:lnTo>
                    <a:cubicBezTo>
                      <a:pt x="8883" y="664"/>
                      <a:pt x="8891" y="661"/>
                      <a:pt x="8894" y="653"/>
                    </a:cubicBezTo>
                    <a:lnTo>
                      <a:pt x="9042" y="439"/>
                    </a:lnTo>
                    <a:lnTo>
                      <a:pt x="9190" y="653"/>
                    </a:lnTo>
                    <a:cubicBezTo>
                      <a:pt x="9194" y="661"/>
                      <a:pt x="9202" y="664"/>
                      <a:pt x="9209" y="664"/>
                    </a:cubicBezTo>
                    <a:lnTo>
                      <a:pt x="9326" y="664"/>
                    </a:lnTo>
                    <a:cubicBezTo>
                      <a:pt x="9341" y="664"/>
                      <a:pt x="9345" y="649"/>
                      <a:pt x="9337" y="637"/>
                    </a:cubicBezTo>
                    <a:lnTo>
                      <a:pt x="9127" y="335"/>
                    </a:lnTo>
                    <a:lnTo>
                      <a:pt x="9329" y="43"/>
                    </a:lnTo>
                    <a:cubicBezTo>
                      <a:pt x="9341" y="31"/>
                      <a:pt x="9333" y="16"/>
                      <a:pt x="9318" y="16"/>
                    </a:cubicBezTo>
                    <a:lnTo>
                      <a:pt x="9201" y="16"/>
                    </a:lnTo>
                    <a:cubicBezTo>
                      <a:pt x="9194" y="16"/>
                      <a:pt x="9186" y="20"/>
                      <a:pt x="9182" y="28"/>
                    </a:cubicBezTo>
                    <a:lnTo>
                      <a:pt x="9042" y="230"/>
                    </a:lnTo>
                    <a:lnTo>
                      <a:pt x="8902" y="28"/>
                    </a:lnTo>
                    <a:cubicBezTo>
                      <a:pt x="8899" y="20"/>
                      <a:pt x="8891" y="16"/>
                      <a:pt x="8883" y="16"/>
                    </a:cubicBezTo>
                    <a:lnTo>
                      <a:pt x="8767" y="16"/>
                    </a:lnTo>
                    <a:cubicBezTo>
                      <a:pt x="8765" y="16"/>
                      <a:pt x="8763" y="16"/>
                      <a:pt x="8761" y="16"/>
                    </a:cubicBezTo>
                    <a:close/>
                    <a:moveTo>
                      <a:pt x="11466" y="16"/>
                    </a:moveTo>
                    <a:cubicBezTo>
                      <a:pt x="11455" y="16"/>
                      <a:pt x="11447" y="28"/>
                      <a:pt x="11447" y="36"/>
                    </a:cubicBezTo>
                    <a:lnTo>
                      <a:pt x="11447" y="645"/>
                    </a:lnTo>
                    <a:cubicBezTo>
                      <a:pt x="11447" y="657"/>
                      <a:pt x="11455" y="664"/>
                      <a:pt x="11466" y="664"/>
                    </a:cubicBezTo>
                    <a:lnTo>
                      <a:pt x="11575" y="664"/>
                    </a:lnTo>
                    <a:cubicBezTo>
                      <a:pt x="11586" y="664"/>
                      <a:pt x="11594" y="653"/>
                      <a:pt x="11594" y="645"/>
                    </a:cubicBezTo>
                    <a:lnTo>
                      <a:pt x="11594" y="420"/>
                    </a:lnTo>
                    <a:lnTo>
                      <a:pt x="11672" y="420"/>
                    </a:lnTo>
                    <a:lnTo>
                      <a:pt x="11819" y="653"/>
                    </a:lnTo>
                    <a:cubicBezTo>
                      <a:pt x="11823" y="661"/>
                      <a:pt x="11831" y="664"/>
                      <a:pt x="11843" y="664"/>
                    </a:cubicBezTo>
                    <a:lnTo>
                      <a:pt x="11951" y="664"/>
                    </a:lnTo>
                    <a:cubicBezTo>
                      <a:pt x="11967" y="664"/>
                      <a:pt x="11975" y="649"/>
                      <a:pt x="11967" y="637"/>
                    </a:cubicBezTo>
                    <a:lnTo>
                      <a:pt x="11808" y="396"/>
                    </a:lnTo>
                    <a:cubicBezTo>
                      <a:pt x="11897" y="361"/>
                      <a:pt x="11940" y="295"/>
                      <a:pt x="11940" y="214"/>
                    </a:cubicBezTo>
                    <a:cubicBezTo>
                      <a:pt x="11940" y="82"/>
                      <a:pt x="11831" y="16"/>
                      <a:pt x="11683" y="16"/>
                    </a:cubicBezTo>
                    <a:lnTo>
                      <a:pt x="11466" y="16"/>
                    </a:lnTo>
                    <a:close/>
                    <a:moveTo>
                      <a:pt x="13505" y="16"/>
                    </a:moveTo>
                    <a:cubicBezTo>
                      <a:pt x="13494" y="16"/>
                      <a:pt x="13486" y="28"/>
                      <a:pt x="13486" y="36"/>
                    </a:cubicBezTo>
                    <a:lnTo>
                      <a:pt x="13486" y="404"/>
                    </a:lnTo>
                    <a:cubicBezTo>
                      <a:pt x="13486" y="587"/>
                      <a:pt x="13598" y="672"/>
                      <a:pt x="13769" y="676"/>
                    </a:cubicBezTo>
                    <a:cubicBezTo>
                      <a:pt x="13932" y="676"/>
                      <a:pt x="14045" y="587"/>
                      <a:pt x="14045" y="404"/>
                    </a:cubicBezTo>
                    <a:lnTo>
                      <a:pt x="14045" y="36"/>
                    </a:lnTo>
                    <a:cubicBezTo>
                      <a:pt x="14045" y="24"/>
                      <a:pt x="14033" y="16"/>
                      <a:pt x="14026" y="16"/>
                    </a:cubicBezTo>
                    <a:lnTo>
                      <a:pt x="13917" y="16"/>
                    </a:lnTo>
                    <a:cubicBezTo>
                      <a:pt x="13905" y="16"/>
                      <a:pt x="13898" y="28"/>
                      <a:pt x="13898" y="36"/>
                    </a:cubicBezTo>
                    <a:lnTo>
                      <a:pt x="13898" y="401"/>
                    </a:lnTo>
                    <a:cubicBezTo>
                      <a:pt x="13898" y="502"/>
                      <a:pt x="13859" y="559"/>
                      <a:pt x="13765" y="559"/>
                    </a:cubicBezTo>
                    <a:cubicBezTo>
                      <a:pt x="13672" y="559"/>
                      <a:pt x="13633" y="506"/>
                      <a:pt x="13633" y="401"/>
                    </a:cubicBezTo>
                    <a:lnTo>
                      <a:pt x="13633" y="36"/>
                    </a:lnTo>
                    <a:cubicBezTo>
                      <a:pt x="13633" y="24"/>
                      <a:pt x="13622" y="16"/>
                      <a:pt x="13614" y="16"/>
                    </a:cubicBezTo>
                    <a:lnTo>
                      <a:pt x="13505" y="16"/>
                    </a:lnTo>
                    <a:close/>
                    <a:moveTo>
                      <a:pt x="14565" y="16"/>
                    </a:moveTo>
                    <a:cubicBezTo>
                      <a:pt x="14554" y="16"/>
                      <a:pt x="14546" y="28"/>
                      <a:pt x="14546" y="36"/>
                    </a:cubicBezTo>
                    <a:lnTo>
                      <a:pt x="14546" y="645"/>
                    </a:lnTo>
                    <a:cubicBezTo>
                      <a:pt x="14546" y="657"/>
                      <a:pt x="14558" y="664"/>
                      <a:pt x="14565" y="664"/>
                    </a:cubicBezTo>
                    <a:lnTo>
                      <a:pt x="14674" y="664"/>
                    </a:lnTo>
                    <a:cubicBezTo>
                      <a:pt x="14682" y="664"/>
                      <a:pt x="14690" y="653"/>
                      <a:pt x="14690" y="645"/>
                    </a:cubicBezTo>
                    <a:lnTo>
                      <a:pt x="14690" y="439"/>
                    </a:lnTo>
                    <a:lnTo>
                      <a:pt x="14771" y="439"/>
                    </a:lnTo>
                    <a:cubicBezTo>
                      <a:pt x="14934" y="439"/>
                      <a:pt x="15032" y="365"/>
                      <a:pt x="15032" y="225"/>
                    </a:cubicBezTo>
                    <a:cubicBezTo>
                      <a:pt x="15032" y="89"/>
                      <a:pt x="14930" y="16"/>
                      <a:pt x="14771" y="16"/>
                    </a:cubicBezTo>
                    <a:lnTo>
                      <a:pt x="14565" y="16"/>
                    </a:lnTo>
                    <a:close/>
                    <a:moveTo>
                      <a:pt x="12705" y="120"/>
                    </a:moveTo>
                    <a:cubicBezTo>
                      <a:pt x="12802" y="120"/>
                      <a:pt x="12864" y="199"/>
                      <a:pt x="12864" y="342"/>
                    </a:cubicBezTo>
                    <a:cubicBezTo>
                      <a:pt x="12864" y="486"/>
                      <a:pt x="12802" y="564"/>
                      <a:pt x="12705" y="564"/>
                    </a:cubicBezTo>
                    <a:cubicBezTo>
                      <a:pt x="12608" y="564"/>
                      <a:pt x="12546" y="482"/>
                      <a:pt x="12546" y="342"/>
                    </a:cubicBezTo>
                    <a:cubicBezTo>
                      <a:pt x="12546" y="203"/>
                      <a:pt x="12608" y="120"/>
                      <a:pt x="12705" y="120"/>
                    </a:cubicBezTo>
                    <a:close/>
                    <a:moveTo>
                      <a:pt x="11594" y="125"/>
                    </a:moveTo>
                    <a:lnTo>
                      <a:pt x="11675" y="125"/>
                    </a:lnTo>
                    <a:cubicBezTo>
                      <a:pt x="11749" y="125"/>
                      <a:pt x="11793" y="152"/>
                      <a:pt x="11793" y="214"/>
                    </a:cubicBezTo>
                    <a:cubicBezTo>
                      <a:pt x="11793" y="280"/>
                      <a:pt x="11749" y="311"/>
                      <a:pt x="11675" y="311"/>
                    </a:cubicBezTo>
                    <a:lnTo>
                      <a:pt x="11594" y="311"/>
                    </a:lnTo>
                    <a:lnTo>
                      <a:pt x="11594" y="125"/>
                    </a:lnTo>
                    <a:close/>
                    <a:moveTo>
                      <a:pt x="14693" y="125"/>
                    </a:moveTo>
                    <a:lnTo>
                      <a:pt x="14759" y="125"/>
                    </a:lnTo>
                    <a:cubicBezTo>
                      <a:pt x="14845" y="125"/>
                      <a:pt x="14884" y="155"/>
                      <a:pt x="14888" y="225"/>
                    </a:cubicBezTo>
                    <a:cubicBezTo>
                      <a:pt x="14888" y="299"/>
                      <a:pt x="14845" y="330"/>
                      <a:pt x="14759" y="330"/>
                    </a:cubicBezTo>
                    <a:lnTo>
                      <a:pt x="14693" y="330"/>
                    </a:lnTo>
                    <a:lnTo>
                      <a:pt x="14693" y="125"/>
                    </a:lnTo>
                    <a:close/>
                  </a:path>
                </a:pathLst>
              </a:custGeom>
              <a:solidFill>
                <a:srgbClr val="33333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B04A3D6E-6A62-7145-BE8D-97D56CBA48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0813" y="527050"/>
                <a:ext cx="3471863" cy="458788"/>
              </a:xfrm>
              <a:custGeom>
                <a:avLst/>
                <a:gdLst>
                  <a:gd name="T0" fmla="*/ 551 w 15032"/>
                  <a:gd name="T1" fmla="*/ 1416 h 1986"/>
                  <a:gd name="T2" fmla="*/ 0 w 15032"/>
                  <a:gd name="T3" fmla="*/ 1436 h 1986"/>
                  <a:gd name="T4" fmla="*/ 784 w 15032"/>
                  <a:gd name="T5" fmla="*/ 1393 h 1986"/>
                  <a:gd name="T6" fmla="*/ 9247 w 15032"/>
                  <a:gd name="T7" fmla="*/ 0 h 1986"/>
                  <a:gd name="T8" fmla="*/ 9806 w 15032"/>
                  <a:gd name="T9" fmla="*/ 1562 h 1986"/>
                  <a:gd name="T10" fmla="*/ 10936 w 15032"/>
                  <a:gd name="T11" fmla="*/ 1562 h 1986"/>
                  <a:gd name="T12" fmla="*/ 9561 w 15032"/>
                  <a:gd name="T13" fmla="*/ 0 h 1986"/>
                  <a:gd name="T14" fmla="*/ 1149 w 15032"/>
                  <a:gd name="T15" fmla="*/ 987 h 1986"/>
                  <a:gd name="T16" fmla="*/ 2444 w 15032"/>
                  <a:gd name="T17" fmla="*/ 987 h 1986"/>
                  <a:gd name="T18" fmla="*/ 4566 w 15032"/>
                  <a:gd name="T19" fmla="*/ 377 h 1986"/>
                  <a:gd name="T20" fmla="*/ 4101 w 15032"/>
                  <a:gd name="T21" fmla="*/ 406 h 1986"/>
                  <a:gd name="T22" fmla="*/ 4294 w 15032"/>
                  <a:gd name="T23" fmla="*/ 772 h 1986"/>
                  <a:gd name="T24" fmla="*/ 4730 w 15032"/>
                  <a:gd name="T25" fmla="*/ 416 h 1986"/>
                  <a:gd name="T26" fmla="*/ 5238 w 15032"/>
                  <a:gd name="T27" fmla="*/ 435 h 1986"/>
                  <a:gd name="T28" fmla="*/ 4866 w 15032"/>
                  <a:gd name="T29" fmla="*/ 1562 h 1986"/>
                  <a:gd name="T30" fmla="*/ 5200 w 15032"/>
                  <a:gd name="T31" fmla="*/ 603 h 1986"/>
                  <a:gd name="T32" fmla="*/ 5791 w 15032"/>
                  <a:gd name="T33" fmla="*/ 1011 h 1986"/>
                  <a:gd name="T34" fmla="*/ 5899 w 15032"/>
                  <a:gd name="T35" fmla="*/ 620 h 1986"/>
                  <a:gd name="T36" fmla="*/ 6378 w 15032"/>
                  <a:gd name="T37" fmla="*/ 596 h 1986"/>
                  <a:gd name="T38" fmla="*/ 7126 w 15032"/>
                  <a:gd name="T39" fmla="*/ 1554 h 1986"/>
                  <a:gd name="T40" fmla="*/ 7203 w 15032"/>
                  <a:gd name="T41" fmla="*/ 1344 h 1986"/>
                  <a:gd name="T42" fmla="*/ 6397 w 15032"/>
                  <a:gd name="T43" fmla="*/ 996 h 1986"/>
                  <a:gd name="T44" fmla="*/ 11685 w 15032"/>
                  <a:gd name="T45" fmla="*/ 377 h 1986"/>
                  <a:gd name="T46" fmla="*/ 11694 w 15032"/>
                  <a:gd name="T47" fmla="*/ 1592 h 1986"/>
                  <a:gd name="T48" fmla="*/ 12387 w 15032"/>
                  <a:gd name="T49" fmla="*/ 1562 h 1986"/>
                  <a:gd name="T50" fmla="*/ 11895 w 15032"/>
                  <a:gd name="T51" fmla="*/ 416 h 1986"/>
                  <a:gd name="T52" fmla="*/ 13013 w 15032"/>
                  <a:gd name="T53" fmla="*/ 534 h 1986"/>
                  <a:gd name="T54" fmla="*/ 13013 w 15032"/>
                  <a:gd name="T55" fmla="*/ 1986 h 1986"/>
                  <a:gd name="T56" fmla="*/ 13813 w 15032"/>
                  <a:gd name="T57" fmla="*/ 1419 h 1986"/>
                  <a:gd name="T58" fmla="*/ 14600 w 15032"/>
                  <a:gd name="T59" fmla="*/ 377 h 1986"/>
                  <a:gd name="T60" fmla="*/ 14603 w 15032"/>
                  <a:gd name="T61" fmla="*/ 1111 h 1986"/>
                  <a:gd name="T62" fmla="*/ 14470 w 15032"/>
                  <a:gd name="T63" fmla="*/ 1296 h 1986"/>
                  <a:gd name="T64" fmla="*/ 14910 w 15032"/>
                  <a:gd name="T65" fmla="*/ 1489 h 1986"/>
                  <a:gd name="T66" fmla="*/ 14603 w 15032"/>
                  <a:gd name="T67" fmla="*/ 808 h 1986"/>
                  <a:gd name="T68" fmla="*/ 14603 w 15032"/>
                  <a:gd name="T69" fmla="*/ 639 h 1986"/>
                  <a:gd name="T70" fmla="*/ 14600 w 15032"/>
                  <a:gd name="T71" fmla="*/ 377 h 1986"/>
                  <a:gd name="T72" fmla="*/ 2962 w 15032"/>
                  <a:gd name="T73" fmla="*/ 1524 h 1986"/>
                  <a:gd name="T74" fmla="*/ 3808 w 15032"/>
                  <a:gd name="T75" fmla="*/ 974 h 1986"/>
                  <a:gd name="T76" fmla="*/ 3621 w 15032"/>
                  <a:gd name="T77" fmla="*/ 1230 h 1986"/>
                  <a:gd name="T78" fmla="*/ 2904 w 15032"/>
                  <a:gd name="T79" fmla="*/ 1218 h 1986"/>
                  <a:gd name="T80" fmla="*/ 7680 w 15032"/>
                  <a:gd name="T81" fmla="*/ 406 h 1986"/>
                  <a:gd name="T82" fmla="*/ 8862 w 15032"/>
                  <a:gd name="T83" fmla="*/ 406 h 1986"/>
                  <a:gd name="T84" fmla="*/ 7680 w 15032"/>
                  <a:gd name="T85" fmla="*/ 406 h 1986"/>
                  <a:gd name="T86" fmla="*/ 7339 w 15032"/>
                  <a:gd name="T87" fmla="*/ 867 h 1986"/>
                  <a:gd name="T88" fmla="*/ 1798 w 15032"/>
                  <a:gd name="T89" fmla="*/ 523 h 1986"/>
                  <a:gd name="T90" fmla="*/ 2041 w 15032"/>
                  <a:gd name="T91" fmla="*/ 1392 h 1986"/>
                  <a:gd name="T92" fmla="*/ 1314 w 15032"/>
                  <a:gd name="T93" fmla="*/ 991 h 1986"/>
                  <a:gd name="T94" fmla="*/ 11995 w 15032"/>
                  <a:gd name="T95" fmla="*/ 738 h 1986"/>
                  <a:gd name="T96" fmla="*/ 11510 w 15032"/>
                  <a:gd name="T97" fmla="*/ 1230 h 1986"/>
                  <a:gd name="T98" fmla="*/ 13341 w 15032"/>
                  <a:gd name="T99" fmla="*/ 644 h 1986"/>
                  <a:gd name="T100" fmla="*/ 13341 w 15032"/>
                  <a:gd name="T101" fmla="*/ 1327 h 1986"/>
                  <a:gd name="T102" fmla="*/ 13341 w 15032"/>
                  <a:gd name="T103" fmla="*/ 644 h 19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5032" h="1986">
                    <a:moveTo>
                      <a:pt x="656" y="0"/>
                    </a:moveTo>
                    <a:lnTo>
                      <a:pt x="656" y="1049"/>
                    </a:lnTo>
                    <a:cubicBezTo>
                      <a:pt x="656" y="1177"/>
                      <a:pt x="648" y="1264"/>
                      <a:pt x="633" y="1308"/>
                    </a:cubicBezTo>
                    <a:cubicBezTo>
                      <a:pt x="617" y="1353"/>
                      <a:pt x="590" y="1389"/>
                      <a:pt x="551" y="1416"/>
                    </a:cubicBezTo>
                    <a:cubicBezTo>
                      <a:pt x="511" y="1443"/>
                      <a:pt x="467" y="1457"/>
                      <a:pt x="419" y="1457"/>
                    </a:cubicBezTo>
                    <a:cubicBezTo>
                      <a:pt x="383" y="1457"/>
                      <a:pt x="345" y="1448"/>
                      <a:pt x="307" y="1433"/>
                    </a:cubicBezTo>
                    <a:cubicBezTo>
                      <a:pt x="249" y="1409"/>
                      <a:pt x="177" y="1369"/>
                      <a:pt x="89" y="1312"/>
                    </a:cubicBezTo>
                    <a:lnTo>
                      <a:pt x="0" y="1436"/>
                    </a:lnTo>
                    <a:cubicBezTo>
                      <a:pt x="80" y="1498"/>
                      <a:pt x="153" y="1541"/>
                      <a:pt x="219" y="1565"/>
                    </a:cubicBezTo>
                    <a:cubicBezTo>
                      <a:pt x="285" y="1589"/>
                      <a:pt x="351" y="1602"/>
                      <a:pt x="419" y="1602"/>
                    </a:cubicBezTo>
                    <a:cubicBezTo>
                      <a:pt x="509" y="1602"/>
                      <a:pt x="586" y="1583"/>
                      <a:pt x="649" y="1545"/>
                    </a:cubicBezTo>
                    <a:cubicBezTo>
                      <a:pt x="713" y="1507"/>
                      <a:pt x="757" y="1456"/>
                      <a:pt x="784" y="1393"/>
                    </a:cubicBezTo>
                    <a:cubicBezTo>
                      <a:pt x="811" y="1330"/>
                      <a:pt x="825" y="1217"/>
                      <a:pt x="825" y="1054"/>
                    </a:cubicBezTo>
                    <a:lnTo>
                      <a:pt x="825" y="0"/>
                    </a:lnTo>
                    <a:lnTo>
                      <a:pt x="656" y="0"/>
                    </a:lnTo>
                    <a:close/>
                    <a:moveTo>
                      <a:pt x="9247" y="0"/>
                    </a:moveTo>
                    <a:lnTo>
                      <a:pt x="8957" y="1562"/>
                    </a:lnTo>
                    <a:lnTo>
                      <a:pt x="9269" y="1562"/>
                    </a:lnTo>
                    <a:lnTo>
                      <a:pt x="9453" y="575"/>
                    </a:lnTo>
                    <a:lnTo>
                      <a:pt x="9806" y="1562"/>
                    </a:lnTo>
                    <a:lnTo>
                      <a:pt x="10088" y="1562"/>
                    </a:lnTo>
                    <a:lnTo>
                      <a:pt x="10446" y="575"/>
                    </a:lnTo>
                    <a:lnTo>
                      <a:pt x="10627" y="1562"/>
                    </a:lnTo>
                    <a:lnTo>
                      <a:pt x="10936" y="1562"/>
                    </a:lnTo>
                    <a:lnTo>
                      <a:pt x="10652" y="0"/>
                    </a:lnTo>
                    <a:lnTo>
                      <a:pt x="10343" y="0"/>
                    </a:lnTo>
                    <a:lnTo>
                      <a:pt x="9949" y="1090"/>
                    </a:lnTo>
                    <a:lnTo>
                      <a:pt x="9561" y="0"/>
                    </a:lnTo>
                    <a:lnTo>
                      <a:pt x="9247" y="0"/>
                    </a:lnTo>
                    <a:close/>
                    <a:moveTo>
                      <a:pt x="1762" y="377"/>
                    </a:moveTo>
                    <a:cubicBezTo>
                      <a:pt x="1586" y="385"/>
                      <a:pt x="1439" y="450"/>
                      <a:pt x="1321" y="571"/>
                    </a:cubicBezTo>
                    <a:cubicBezTo>
                      <a:pt x="1207" y="689"/>
                      <a:pt x="1149" y="827"/>
                      <a:pt x="1149" y="987"/>
                    </a:cubicBezTo>
                    <a:cubicBezTo>
                      <a:pt x="1149" y="1149"/>
                      <a:pt x="1210" y="1291"/>
                      <a:pt x="1331" y="1412"/>
                    </a:cubicBezTo>
                    <a:cubicBezTo>
                      <a:pt x="1452" y="1532"/>
                      <a:pt x="1607" y="1592"/>
                      <a:pt x="1798" y="1592"/>
                    </a:cubicBezTo>
                    <a:cubicBezTo>
                      <a:pt x="1987" y="1592"/>
                      <a:pt x="2143" y="1532"/>
                      <a:pt x="2263" y="1412"/>
                    </a:cubicBezTo>
                    <a:cubicBezTo>
                      <a:pt x="2384" y="1291"/>
                      <a:pt x="2444" y="1149"/>
                      <a:pt x="2444" y="987"/>
                    </a:cubicBezTo>
                    <a:cubicBezTo>
                      <a:pt x="2444" y="827"/>
                      <a:pt x="2387" y="688"/>
                      <a:pt x="2273" y="570"/>
                    </a:cubicBezTo>
                    <a:cubicBezTo>
                      <a:pt x="2147" y="441"/>
                      <a:pt x="1989" y="377"/>
                      <a:pt x="1798" y="377"/>
                    </a:cubicBezTo>
                    <a:cubicBezTo>
                      <a:pt x="1786" y="377"/>
                      <a:pt x="1774" y="377"/>
                      <a:pt x="1762" y="377"/>
                    </a:cubicBezTo>
                    <a:close/>
                    <a:moveTo>
                      <a:pt x="4566" y="377"/>
                    </a:moveTo>
                    <a:cubicBezTo>
                      <a:pt x="4515" y="381"/>
                      <a:pt x="4466" y="398"/>
                      <a:pt x="4419" y="426"/>
                    </a:cubicBezTo>
                    <a:cubicBezTo>
                      <a:pt x="4365" y="459"/>
                      <a:pt x="4313" y="509"/>
                      <a:pt x="4265" y="575"/>
                    </a:cubicBezTo>
                    <a:lnTo>
                      <a:pt x="4265" y="406"/>
                    </a:lnTo>
                    <a:lnTo>
                      <a:pt x="4101" y="406"/>
                    </a:lnTo>
                    <a:lnTo>
                      <a:pt x="4101" y="1562"/>
                    </a:lnTo>
                    <a:lnTo>
                      <a:pt x="4265" y="1562"/>
                    </a:lnTo>
                    <a:lnTo>
                      <a:pt x="4265" y="1172"/>
                    </a:lnTo>
                    <a:cubicBezTo>
                      <a:pt x="4265" y="971"/>
                      <a:pt x="4275" y="838"/>
                      <a:pt x="4294" y="772"/>
                    </a:cubicBezTo>
                    <a:cubicBezTo>
                      <a:pt x="4320" y="686"/>
                      <a:pt x="4358" y="623"/>
                      <a:pt x="4407" y="583"/>
                    </a:cubicBezTo>
                    <a:cubicBezTo>
                      <a:pt x="4457" y="542"/>
                      <a:pt x="4508" y="521"/>
                      <a:pt x="4562" y="521"/>
                    </a:cubicBezTo>
                    <a:cubicBezTo>
                      <a:pt x="4585" y="521"/>
                      <a:pt x="4613" y="528"/>
                      <a:pt x="4646" y="541"/>
                    </a:cubicBezTo>
                    <a:lnTo>
                      <a:pt x="4730" y="416"/>
                    </a:lnTo>
                    <a:cubicBezTo>
                      <a:pt x="4680" y="390"/>
                      <a:pt x="4632" y="377"/>
                      <a:pt x="4588" y="377"/>
                    </a:cubicBezTo>
                    <a:cubicBezTo>
                      <a:pt x="4581" y="377"/>
                      <a:pt x="4573" y="377"/>
                      <a:pt x="4566" y="377"/>
                    </a:cubicBezTo>
                    <a:close/>
                    <a:moveTo>
                      <a:pt x="5492" y="377"/>
                    </a:moveTo>
                    <a:cubicBezTo>
                      <a:pt x="5401" y="377"/>
                      <a:pt x="5316" y="396"/>
                      <a:pt x="5238" y="435"/>
                    </a:cubicBezTo>
                    <a:cubicBezTo>
                      <a:pt x="5160" y="475"/>
                      <a:pt x="5090" y="534"/>
                      <a:pt x="5026" y="613"/>
                    </a:cubicBezTo>
                    <a:lnTo>
                      <a:pt x="5026" y="406"/>
                    </a:lnTo>
                    <a:lnTo>
                      <a:pt x="4866" y="406"/>
                    </a:lnTo>
                    <a:lnTo>
                      <a:pt x="4866" y="1562"/>
                    </a:lnTo>
                    <a:lnTo>
                      <a:pt x="5026" y="1562"/>
                    </a:lnTo>
                    <a:lnTo>
                      <a:pt x="5026" y="1138"/>
                    </a:lnTo>
                    <a:cubicBezTo>
                      <a:pt x="5026" y="986"/>
                      <a:pt x="5033" y="882"/>
                      <a:pt x="5049" y="824"/>
                    </a:cubicBezTo>
                    <a:cubicBezTo>
                      <a:pt x="5073" y="736"/>
                      <a:pt x="5124" y="662"/>
                      <a:pt x="5200" y="603"/>
                    </a:cubicBezTo>
                    <a:cubicBezTo>
                      <a:pt x="5277" y="543"/>
                      <a:pt x="5364" y="514"/>
                      <a:pt x="5460" y="514"/>
                    </a:cubicBezTo>
                    <a:cubicBezTo>
                      <a:pt x="5545" y="514"/>
                      <a:pt x="5613" y="533"/>
                      <a:pt x="5666" y="572"/>
                    </a:cubicBezTo>
                    <a:cubicBezTo>
                      <a:pt x="5718" y="611"/>
                      <a:pt x="5754" y="667"/>
                      <a:pt x="5774" y="744"/>
                    </a:cubicBezTo>
                    <a:cubicBezTo>
                      <a:pt x="5786" y="789"/>
                      <a:pt x="5791" y="878"/>
                      <a:pt x="5791" y="1011"/>
                    </a:cubicBezTo>
                    <a:lnTo>
                      <a:pt x="5791" y="1562"/>
                    </a:lnTo>
                    <a:lnTo>
                      <a:pt x="5951" y="1562"/>
                    </a:lnTo>
                    <a:lnTo>
                      <a:pt x="5951" y="968"/>
                    </a:lnTo>
                    <a:cubicBezTo>
                      <a:pt x="5951" y="811"/>
                      <a:pt x="5933" y="695"/>
                      <a:pt x="5899" y="620"/>
                    </a:cubicBezTo>
                    <a:cubicBezTo>
                      <a:pt x="5864" y="546"/>
                      <a:pt x="5812" y="486"/>
                      <a:pt x="5740" y="442"/>
                    </a:cubicBezTo>
                    <a:cubicBezTo>
                      <a:pt x="5668" y="398"/>
                      <a:pt x="5585" y="377"/>
                      <a:pt x="5492" y="377"/>
                    </a:cubicBezTo>
                    <a:close/>
                    <a:moveTo>
                      <a:pt x="6871" y="377"/>
                    </a:moveTo>
                    <a:cubicBezTo>
                      <a:pt x="6665" y="377"/>
                      <a:pt x="6500" y="450"/>
                      <a:pt x="6378" y="596"/>
                    </a:cubicBezTo>
                    <a:cubicBezTo>
                      <a:pt x="6281" y="711"/>
                      <a:pt x="6233" y="841"/>
                      <a:pt x="6233" y="987"/>
                    </a:cubicBezTo>
                    <a:cubicBezTo>
                      <a:pt x="6233" y="1143"/>
                      <a:pt x="6290" y="1284"/>
                      <a:pt x="6404" y="1407"/>
                    </a:cubicBezTo>
                    <a:cubicBezTo>
                      <a:pt x="6518" y="1531"/>
                      <a:pt x="6677" y="1592"/>
                      <a:pt x="6879" y="1592"/>
                    </a:cubicBezTo>
                    <a:cubicBezTo>
                      <a:pt x="6971" y="1592"/>
                      <a:pt x="7053" y="1579"/>
                      <a:pt x="7126" y="1554"/>
                    </a:cubicBezTo>
                    <a:cubicBezTo>
                      <a:pt x="7198" y="1528"/>
                      <a:pt x="7263" y="1490"/>
                      <a:pt x="7320" y="1441"/>
                    </a:cubicBezTo>
                    <a:cubicBezTo>
                      <a:pt x="7378" y="1391"/>
                      <a:pt x="7430" y="1326"/>
                      <a:pt x="7474" y="1245"/>
                    </a:cubicBezTo>
                    <a:lnTo>
                      <a:pt x="7339" y="1179"/>
                    </a:lnTo>
                    <a:cubicBezTo>
                      <a:pt x="7290" y="1255"/>
                      <a:pt x="7245" y="1310"/>
                      <a:pt x="7203" y="1344"/>
                    </a:cubicBezTo>
                    <a:cubicBezTo>
                      <a:pt x="7161" y="1378"/>
                      <a:pt x="7110" y="1405"/>
                      <a:pt x="7051" y="1426"/>
                    </a:cubicBezTo>
                    <a:cubicBezTo>
                      <a:pt x="6991" y="1446"/>
                      <a:pt x="6929" y="1457"/>
                      <a:pt x="6865" y="1457"/>
                    </a:cubicBezTo>
                    <a:cubicBezTo>
                      <a:pt x="6734" y="1457"/>
                      <a:pt x="6625" y="1413"/>
                      <a:pt x="6536" y="1327"/>
                    </a:cubicBezTo>
                    <a:cubicBezTo>
                      <a:pt x="6446" y="1241"/>
                      <a:pt x="6400" y="1131"/>
                      <a:pt x="6397" y="996"/>
                    </a:cubicBezTo>
                    <a:lnTo>
                      <a:pt x="7514" y="996"/>
                    </a:lnTo>
                    <a:cubicBezTo>
                      <a:pt x="7513" y="838"/>
                      <a:pt x="7468" y="707"/>
                      <a:pt x="7378" y="601"/>
                    </a:cubicBezTo>
                    <a:cubicBezTo>
                      <a:pt x="7251" y="452"/>
                      <a:pt x="7082" y="377"/>
                      <a:pt x="6871" y="377"/>
                    </a:cubicBezTo>
                    <a:close/>
                    <a:moveTo>
                      <a:pt x="11685" y="377"/>
                    </a:moveTo>
                    <a:cubicBezTo>
                      <a:pt x="11523" y="377"/>
                      <a:pt x="11384" y="434"/>
                      <a:pt x="11271" y="548"/>
                    </a:cubicBezTo>
                    <a:cubicBezTo>
                      <a:pt x="11157" y="662"/>
                      <a:pt x="11100" y="808"/>
                      <a:pt x="11100" y="986"/>
                    </a:cubicBezTo>
                    <a:cubicBezTo>
                      <a:pt x="11100" y="1159"/>
                      <a:pt x="11160" y="1303"/>
                      <a:pt x="11277" y="1419"/>
                    </a:cubicBezTo>
                    <a:cubicBezTo>
                      <a:pt x="11394" y="1534"/>
                      <a:pt x="11533" y="1592"/>
                      <a:pt x="11694" y="1592"/>
                    </a:cubicBezTo>
                    <a:cubicBezTo>
                      <a:pt x="11766" y="1592"/>
                      <a:pt x="11832" y="1581"/>
                      <a:pt x="11893" y="1557"/>
                    </a:cubicBezTo>
                    <a:cubicBezTo>
                      <a:pt x="11955" y="1533"/>
                      <a:pt x="12016" y="1495"/>
                      <a:pt x="12077" y="1441"/>
                    </a:cubicBezTo>
                    <a:lnTo>
                      <a:pt x="12077" y="1562"/>
                    </a:lnTo>
                    <a:lnTo>
                      <a:pt x="12387" y="1562"/>
                    </a:lnTo>
                    <a:lnTo>
                      <a:pt x="12387" y="406"/>
                    </a:lnTo>
                    <a:lnTo>
                      <a:pt x="12077" y="406"/>
                    </a:lnTo>
                    <a:lnTo>
                      <a:pt x="12077" y="534"/>
                    </a:lnTo>
                    <a:cubicBezTo>
                      <a:pt x="12021" y="482"/>
                      <a:pt x="11961" y="442"/>
                      <a:pt x="11895" y="416"/>
                    </a:cubicBezTo>
                    <a:cubicBezTo>
                      <a:pt x="11830" y="390"/>
                      <a:pt x="11760" y="377"/>
                      <a:pt x="11685" y="377"/>
                    </a:cubicBezTo>
                    <a:close/>
                    <a:moveTo>
                      <a:pt x="13406" y="377"/>
                    </a:moveTo>
                    <a:cubicBezTo>
                      <a:pt x="13331" y="377"/>
                      <a:pt x="13261" y="390"/>
                      <a:pt x="13195" y="416"/>
                    </a:cubicBezTo>
                    <a:cubicBezTo>
                      <a:pt x="13130" y="442"/>
                      <a:pt x="13069" y="482"/>
                      <a:pt x="13013" y="534"/>
                    </a:cubicBezTo>
                    <a:lnTo>
                      <a:pt x="13013" y="406"/>
                    </a:lnTo>
                    <a:lnTo>
                      <a:pt x="12703" y="406"/>
                    </a:lnTo>
                    <a:lnTo>
                      <a:pt x="12703" y="1986"/>
                    </a:lnTo>
                    <a:lnTo>
                      <a:pt x="13013" y="1986"/>
                    </a:lnTo>
                    <a:lnTo>
                      <a:pt x="13013" y="1441"/>
                    </a:lnTo>
                    <a:cubicBezTo>
                      <a:pt x="13073" y="1495"/>
                      <a:pt x="13135" y="1533"/>
                      <a:pt x="13197" y="1557"/>
                    </a:cubicBezTo>
                    <a:cubicBezTo>
                      <a:pt x="13259" y="1581"/>
                      <a:pt x="13325" y="1592"/>
                      <a:pt x="13397" y="1592"/>
                    </a:cubicBezTo>
                    <a:cubicBezTo>
                      <a:pt x="13558" y="1592"/>
                      <a:pt x="13696" y="1534"/>
                      <a:pt x="13813" y="1419"/>
                    </a:cubicBezTo>
                    <a:cubicBezTo>
                      <a:pt x="13931" y="1303"/>
                      <a:pt x="13990" y="1159"/>
                      <a:pt x="13990" y="986"/>
                    </a:cubicBezTo>
                    <a:cubicBezTo>
                      <a:pt x="13990" y="808"/>
                      <a:pt x="13933" y="662"/>
                      <a:pt x="13819" y="548"/>
                    </a:cubicBezTo>
                    <a:cubicBezTo>
                      <a:pt x="13706" y="434"/>
                      <a:pt x="13568" y="377"/>
                      <a:pt x="13406" y="377"/>
                    </a:cubicBezTo>
                    <a:close/>
                    <a:moveTo>
                      <a:pt x="14600" y="377"/>
                    </a:moveTo>
                    <a:cubicBezTo>
                      <a:pt x="14482" y="377"/>
                      <a:pt x="14385" y="409"/>
                      <a:pt x="14309" y="474"/>
                    </a:cubicBezTo>
                    <a:cubicBezTo>
                      <a:pt x="14233" y="539"/>
                      <a:pt x="14195" y="617"/>
                      <a:pt x="14195" y="709"/>
                    </a:cubicBezTo>
                    <a:cubicBezTo>
                      <a:pt x="14195" y="850"/>
                      <a:pt x="14296" y="968"/>
                      <a:pt x="14497" y="1062"/>
                    </a:cubicBezTo>
                    <a:lnTo>
                      <a:pt x="14603" y="1111"/>
                    </a:lnTo>
                    <a:cubicBezTo>
                      <a:pt x="14693" y="1153"/>
                      <a:pt x="14738" y="1197"/>
                      <a:pt x="14738" y="1241"/>
                    </a:cubicBezTo>
                    <a:cubicBezTo>
                      <a:pt x="14738" y="1265"/>
                      <a:pt x="14726" y="1287"/>
                      <a:pt x="14701" y="1306"/>
                    </a:cubicBezTo>
                    <a:cubicBezTo>
                      <a:pt x="14675" y="1324"/>
                      <a:pt x="14642" y="1333"/>
                      <a:pt x="14601" y="1333"/>
                    </a:cubicBezTo>
                    <a:cubicBezTo>
                      <a:pt x="14563" y="1333"/>
                      <a:pt x="14520" y="1320"/>
                      <a:pt x="14470" y="1296"/>
                    </a:cubicBezTo>
                    <a:cubicBezTo>
                      <a:pt x="14421" y="1272"/>
                      <a:pt x="14378" y="1240"/>
                      <a:pt x="14342" y="1200"/>
                    </a:cubicBezTo>
                    <a:lnTo>
                      <a:pt x="14149" y="1395"/>
                    </a:lnTo>
                    <a:cubicBezTo>
                      <a:pt x="14258" y="1527"/>
                      <a:pt x="14403" y="1592"/>
                      <a:pt x="14584" y="1592"/>
                    </a:cubicBezTo>
                    <a:cubicBezTo>
                      <a:pt x="14721" y="1592"/>
                      <a:pt x="14829" y="1558"/>
                      <a:pt x="14910" y="1489"/>
                    </a:cubicBezTo>
                    <a:cubicBezTo>
                      <a:pt x="14992" y="1420"/>
                      <a:pt x="15032" y="1335"/>
                      <a:pt x="15032" y="1233"/>
                    </a:cubicBezTo>
                    <a:cubicBezTo>
                      <a:pt x="15032" y="1155"/>
                      <a:pt x="15009" y="1088"/>
                      <a:pt x="14964" y="1031"/>
                    </a:cubicBezTo>
                    <a:cubicBezTo>
                      <a:pt x="14919" y="973"/>
                      <a:pt x="14837" y="916"/>
                      <a:pt x="14716" y="861"/>
                    </a:cubicBezTo>
                    <a:lnTo>
                      <a:pt x="14603" y="808"/>
                    </a:lnTo>
                    <a:cubicBezTo>
                      <a:pt x="14553" y="786"/>
                      <a:pt x="14522" y="768"/>
                      <a:pt x="14509" y="755"/>
                    </a:cubicBezTo>
                    <a:cubicBezTo>
                      <a:pt x="14497" y="741"/>
                      <a:pt x="14491" y="727"/>
                      <a:pt x="14491" y="711"/>
                    </a:cubicBezTo>
                    <a:cubicBezTo>
                      <a:pt x="14491" y="691"/>
                      <a:pt x="14500" y="674"/>
                      <a:pt x="14520" y="660"/>
                    </a:cubicBezTo>
                    <a:cubicBezTo>
                      <a:pt x="14540" y="646"/>
                      <a:pt x="14568" y="639"/>
                      <a:pt x="14603" y="639"/>
                    </a:cubicBezTo>
                    <a:cubicBezTo>
                      <a:pt x="14667" y="639"/>
                      <a:pt x="14738" y="675"/>
                      <a:pt x="14816" y="747"/>
                    </a:cubicBezTo>
                    <a:lnTo>
                      <a:pt x="15009" y="568"/>
                    </a:lnTo>
                    <a:cubicBezTo>
                      <a:pt x="14960" y="506"/>
                      <a:pt x="14899" y="459"/>
                      <a:pt x="14828" y="426"/>
                    </a:cubicBezTo>
                    <a:cubicBezTo>
                      <a:pt x="14756" y="393"/>
                      <a:pt x="14681" y="377"/>
                      <a:pt x="14600" y="377"/>
                    </a:cubicBezTo>
                    <a:close/>
                    <a:moveTo>
                      <a:pt x="2720" y="406"/>
                    </a:moveTo>
                    <a:lnTo>
                      <a:pt x="2720" y="964"/>
                    </a:lnTo>
                    <a:cubicBezTo>
                      <a:pt x="2720" y="1128"/>
                      <a:pt x="2740" y="1250"/>
                      <a:pt x="2780" y="1332"/>
                    </a:cubicBezTo>
                    <a:cubicBezTo>
                      <a:pt x="2820" y="1414"/>
                      <a:pt x="2881" y="1478"/>
                      <a:pt x="2962" y="1524"/>
                    </a:cubicBezTo>
                    <a:cubicBezTo>
                      <a:pt x="3043" y="1569"/>
                      <a:pt x="3144" y="1592"/>
                      <a:pt x="3265" y="1592"/>
                    </a:cubicBezTo>
                    <a:cubicBezTo>
                      <a:pt x="3386" y="1592"/>
                      <a:pt x="3487" y="1569"/>
                      <a:pt x="3567" y="1524"/>
                    </a:cubicBezTo>
                    <a:cubicBezTo>
                      <a:pt x="3647" y="1478"/>
                      <a:pt x="3708" y="1415"/>
                      <a:pt x="3748" y="1334"/>
                    </a:cubicBezTo>
                    <a:cubicBezTo>
                      <a:pt x="3788" y="1253"/>
                      <a:pt x="3808" y="1134"/>
                      <a:pt x="3808" y="974"/>
                    </a:cubicBezTo>
                    <a:lnTo>
                      <a:pt x="3808" y="406"/>
                    </a:lnTo>
                    <a:lnTo>
                      <a:pt x="3645" y="406"/>
                    </a:lnTo>
                    <a:lnTo>
                      <a:pt x="3645" y="946"/>
                    </a:lnTo>
                    <a:cubicBezTo>
                      <a:pt x="3644" y="1090"/>
                      <a:pt x="3637" y="1185"/>
                      <a:pt x="3621" y="1230"/>
                    </a:cubicBezTo>
                    <a:cubicBezTo>
                      <a:pt x="3597" y="1295"/>
                      <a:pt x="3554" y="1348"/>
                      <a:pt x="3492" y="1388"/>
                    </a:cubicBezTo>
                    <a:cubicBezTo>
                      <a:pt x="3430" y="1428"/>
                      <a:pt x="3354" y="1448"/>
                      <a:pt x="3265" y="1448"/>
                    </a:cubicBezTo>
                    <a:cubicBezTo>
                      <a:pt x="3176" y="1448"/>
                      <a:pt x="3099" y="1427"/>
                      <a:pt x="3035" y="1386"/>
                    </a:cubicBezTo>
                    <a:cubicBezTo>
                      <a:pt x="2971" y="1345"/>
                      <a:pt x="2927" y="1289"/>
                      <a:pt x="2904" y="1218"/>
                    </a:cubicBezTo>
                    <a:cubicBezTo>
                      <a:pt x="2888" y="1169"/>
                      <a:pt x="2881" y="1078"/>
                      <a:pt x="2881" y="946"/>
                    </a:cubicBezTo>
                    <a:lnTo>
                      <a:pt x="2881" y="406"/>
                    </a:lnTo>
                    <a:lnTo>
                      <a:pt x="2720" y="406"/>
                    </a:lnTo>
                    <a:close/>
                    <a:moveTo>
                      <a:pt x="7680" y="406"/>
                    </a:moveTo>
                    <a:lnTo>
                      <a:pt x="8191" y="1475"/>
                    </a:lnTo>
                    <a:lnTo>
                      <a:pt x="7951" y="1986"/>
                    </a:lnTo>
                    <a:lnTo>
                      <a:pt x="8120" y="1986"/>
                    </a:lnTo>
                    <a:lnTo>
                      <a:pt x="8862" y="406"/>
                    </a:lnTo>
                    <a:lnTo>
                      <a:pt x="8692" y="406"/>
                    </a:lnTo>
                    <a:lnTo>
                      <a:pt x="8277" y="1297"/>
                    </a:lnTo>
                    <a:lnTo>
                      <a:pt x="7850" y="406"/>
                    </a:lnTo>
                    <a:lnTo>
                      <a:pt x="7680" y="406"/>
                    </a:lnTo>
                    <a:close/>
                    <a:moveTo>
                      <a:pt x="6872" y="519"/>
                    </a:moveTo>
                    <a:cubicBezTo>
                      <a:pt x="6946" y="519"/>
                      <a:pt x="7017" y="533"/>
                      <a:pt x="7084" y="562"/>
                    </a:cubicBezTo>
                    <a:cubicBezTo>
                      <a:pt x="7151" y="591"/>
                      <a:pt x="7205" y="630"/>
                      <a:pt x="7245" y="678"/>
                    </a:cubicBezTo>
                    <a:cubicBezTo>
                      <a:pt x="7286" y="725"/>
                      <a:pt x="7318" y="788"/>
                      <a:pt x="7339" y="867"/>
                    </a:cubicBezTo>
                    <a:lnTo>
                      <a:pt x="6413" y="867"/>
                    </a:lnTo>
                    <a:cubicBezTo>
                      <a:pt x="6446" y="761"/>
                      <a:pt x="6494" y="682"/>
                      <a:pt x="6558" y="628"/>
                    </a:cubicBezTo>
                    <a:cubicBezTo>
                      <a:pt x="6646" y="555"/>
                      <a:pt x="6751" y="519"/>
                      <a:pt x="6872" y="519"/>
                    </a:cubicBezTo>
                    <a:close/>
                    <a:moveTo>
                      <a:pt x="1798" y="523"/>
                    </a:moveTo>
                    <a:cubicBezTo>
                      <a:pt x="1930" y="523"/>
                      <a:pt x="2043" y="568"/>
                      <a:pt x="2139" y="659"/>
                    </a:cubicBezTo>
                    <a:cubicBezTo>
                      <a:pt x="2235" y="751"/>
                      <a:pt x="2282" y="861"/>
                      <a:pt x="2282" y="991"/>
                    </a:cubicBezTo>
                    <a:cubicBezTo>
                      <a:pt x="2282" y="1074"/>
                      <a:pt x="2260" y="1152"/>
                      <a:pt x="2217" y="1225"/>
                    </a:cubicBezTo>
                    <a:cubicBezTo>
                      <a:pt x="2173" y="1297"/>
                      <a:pt x="2115" y="1353"/>
                      <a:pt x="2041" y="1392"/>
                    </a:cubicBezTo>
                    <a:cubicBezTo>
                      <a:pt x="1967" y="1431"/>
                      <a:pt x="1886" y="1451"/>
                      <a:pt x="1798" y="1451"/>
                    </a:cubicBezTo>
                    <a:cubicBezTo>
                      <a:pt x="1709" y="1451"/>
                      <a:pt x="1628" y="1431"/>
                      <a:pt x="1554" y="1392"/>
                    </a:cubicBezTo>
                    <a:cubicBezTo>
                      <a:pt x="1480" y="1353"/>
                      <a:pt x="1421" y="1297"/>
                      <a:pt x="1378" y="1225"/>
                    </a:cubicBezTo>
                    <a:cubicBezTo>
                      <a:pt x="1334" y="1152"/>
                      <a:pt x="1314" y="1074"/>
                      <a:pt x="1314" y="991"/>
                    </a:cubicBezTo>
                    <a:cubicBezTo>
                      <a:pt x="1314" y="861"/>
                      <a:pt x="1360" y="751"/>
                      <a:pt x="1456" y="659"/>
                    </a:cubicBezTo>
                    <a:cubicBezTo>
                      <a:pt x="1551" y="568"/>
                      <a:pt x="1665" y="523"/>
                      <a:pt x="1798" y="523"/>
                    </a:cubicBezTo>
                    <a:close/>
                    <a:moveTo>
                      <a:pt x="11749" y="644"/>
                    </a:moveTo>
                    <a:cubicBezTo>
                      <a:pt x="11848" y="644"/>
                      <a:pt x="11930" y="675"/>
                      <a:pt x="11995" y="738"/>
                    </a:cubicBezTo>
                    <a:cubicBezTo>
                      <a:pt x="12060" y="800"/>
                      <a:pt x="12092" y="881"/>
                      <a:pt x="12092" y="982"/>
                    </a:cubicBezTo>
                    <a:cubicBezTo>
                      <a:pt x="12092" y="1085"/>
                      <a:pt x="12060" y="1168"/>
                      <a:pt x="11995" y="1232"/>
                    </a:cubicBezTo>
                    <a:cubicBezTo>
                      <a:pt x="11930" y="1295"/>
                      <a:pt x="11848" y="1327"/>
                      <a:pt x="11750" y="1327"/>
                    </a:cubicBezTo>
                    <a:cubicBezTo>
                      <a:pt x="11654" y="1327"/>
                      <a:pt x="11575" y="1294"/>
                      <a:pt x="11510" y="1230"/>
                    </a:cubicBezTo>
                    <a:cubicBezTo>
                      <a:pt x="11445" y="1165"/>
                      <a:pt x="11412" y="1084"/>
                      <a:pt x="11412" y="984"/>
                    </a:cubicBezTo>
                    <a:cubicBezTo>
                      <a:pt x="11412" y="885"/>
                      <a:pt x="11444" y="803"/>
                      <a:pt x="11508" y="740"/>
                    </a:cubicBezTo>
                    <a:cubicBezTo>
                      <a:pt x="11572" y="676"/>
                      <a:pt x="11652" y="644"/>
                      <a:pt x="11749" y="644"/>
                    </a:cubicBezTo>
                    <a:close/>
                    <a:moveTo>
                      <a:pt x="13341" y="644"/>
                    </a:moveTo>
                    <a:cubicBezTo>
                      <a:pt x="13438" y="644"/>
                      <a:pt x="13519" y="676"/>
                      <a:pt x="13583" y="740"/>
                    </a:cubicBezTo>
                    <a:cubicBezTo>
                      <a:pt x="13647" y="803"/>
                      <a:pt x="13679" y="885"/>
                      <a:pt x="13679" y="984"/>
                    </a:cubicBezTo>
                    <a:cubicBezTo>
                      <a:pt x="13679" y="1084"/>
                      <a:pt x="13647" y="1165"/>
                      <a:pt x="13581" y="1230"/>
                    </a:cubicBezTo>
                    <a:cubicBezTo>
                      <a:pt x="13516" y="1294"/>
                      <a:pt x="13436" y="1327"/>
                      <a:pt x="13341" y="1327"/>
                    </a:cubicBezTo>
                    <a:cubicBezTo>
                      <a:pt x="13242" y="1327"/>
                      <a:pt x="13161" y="1295"/>
                      <a:pt x="13096" y="1232"/>
                    </a:cubicBezTo>
                    <a:cubicBezTo>
                      <a:pt x="13032" y="1168"/>
                      <a:pt x="12999" y="1085"/>
                      <a:pt x="12999" y="982"/>
                    </a:cubicBezTo>
                    <a:cubicBezTo>
                      <a:pt x="12999" y="881"/>
                      <a:pt x="13032" y="800"/>
                      <a:pt x="13096" y="738"/>
                    </a:cubicBezTo>
                    <a:cubicBezTo>
                      <a:pt x="13161" y="675"/>
                      <a:pt x="13242" y="644"/>
                      <a:pt x="13341" y="644"/>
                    </a:cubicBezTo>
                    <a:close/>
                  </a:path>
                </a:pathLst>
              </a:custGeom>
              <a:solidFill>
                <a:srgbClr val="09BAB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D38E55A-135F-0B42-BFE4-2578EE48175C}"/>
              </a:ext>
            </a:extLst>
          </p:cNvPr>
          <p:cNvGrpSpPr/>
          <p:nvPr/>
        </p:nvGrpSpPr>
        <p:grpSpPr>
          <a:xfrm>
            <a:off x="8311329" y="1501423"/>
            <a:ext cx="3604090" cy="748400"/>
            <a:chOff x="8311329" y="1501423"/>
            <a:chExt cx="3604090" cy="748400"/>
          </a:xfrm>
        </p:grpSpPr>
        <p:pic>
          <p:nvPicPr>
            <p:cNvPr id="579" name="Graphic 578">
              <a:extLst>
                <a:ext uri="{FF2B5EF4-FFF2-40B4-BE49-F238E27FC236}">
                  <a16:creationId xmlns:a16="http://schemas.microsoft.com/office/drawing/2014/main" id="{8EB6CF67-74D5-5E46-9F99-8B5404D35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 rot="19849553">
              <a:off x="8387993" y="1528304"/>
              <a:ext cx="3527426" cy="721519"/>
            </a:xfrm>
            <a:prstGeom prst="rect">
              <a:avLst/>
            </a:prstGeom>
          </p:spPr>
        </p:pic>
        <p:pic>
          <p:nvPicPr>
            <p:cNvPr id="143" name="Graphic 142">
              <a:extLst>
                <a:ext uri="{FF2B5EF4-FFF2-40B4-BE49-F238E27FC236}">
                  <a16:creationId xmlns:a16="http://schemas.microsoft.com/office/drawing/2014/main" id="{36D7EA8A-1816-2D41-A2A1-EAFA138C0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 rot="19849553">
              <a:off x="8311329" y="1501423"/>
              <a:ext cx="3527426" cy="721519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5EB2CF3-5E8B-9A4C-9998-D1A20D3382B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869974" y="1450181"/>
            <a:ext cx="3394029" cy="540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923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raphic 66">
            <a:extLst>
              <a:ext uri="{FF2B5EF4-FFF2-40B4-BE49-F238E27FC236}">
                <a16:creationId xmlns:a16="http://schemas.microsoft.com/office/drawing/2014/main" id="{48AF70CE-76D6-5D41-9E67-D0A5B6660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64287" y="6226697"/>
            <a:ext cx="582667" cy="28870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52130D41-ED0F-1444-8F7B-1C048C0AAA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9464" y="6253992"/>
            <a:ext cx="566917" cy="273513"/>
          </a:xfrm>
          <a:prstGeom prst="rect">
            <a:avLst/>
          </a:prstGeom>
        </p:spPr>
      </p:pic>
      <p:pic>
        <p:nvPicPr>
          <p:cNvPr id="628" name="Graphic 627">
            <a:extLst>
              <a:ext uri="{FF2B5EF4-FFF2-40B4-BE49-F238E27FC236}">
                <a16:creationId xmlns:a16="http://schemas.microsoft.com/office/drawing/2014/main" id="{890BDCA7-18DC-104E-8630-A9462CE720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474" y="6322627"/>
            <a:ext cx="399801" cy="19809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0058E2A3-1AF1-AA4C-8080-B78FBEF374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4463" y="6420174"/>
            <a:ext cx="875071" cy="100552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8BA8E373-BE70-4440-ADB5-AEF79713658D}"/>
              </a:ext>
            </a:extLst>
          </p:cNvPr>
          <p:cNvSpPr/>
          <p:nvPr/>
        </p:nvSpPr>
        <p:spPr>
          <a:xfrm>
            <a:off x="32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252F448-7141-4246-A0CA-2AE1EE740CC0}"/>
              </a:ext>
            </a:extLst>
          </p:cNvPr>
          <p:cNvSpPr/>
          <p:nvPr/>
        </p:nvSpPr>
        <p:spPr>
          <a:xfrm>
            <a:off x="1213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17327A5-CD49-8D4E-8023-CC042AD3531C}"/>
              </a:ext>
            </a:extLst>
          </p:cNvPr>
          <p:cNvSpPr/>
          <p:nvPr/>
        </p:nvSpPr>
        <p:spPr>
          <a:xfrm>
            <a:off x="2102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EBFFD97-60F5-7C48-B8E5-8A535E6CD7B4}"/>
              </a:ext>
            </a:extLst>
          </p:cNvPr>
          <p:cNvSpPr/>
          <p:nvPr/>
        </p:nvSpPr>
        <p:spPr>
          <a:xfrm>
            <a:off x="2991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EDCB4BC-C21E-7E46-8FD2-906C6939C4D0}"/>
              </a:ext>
            </a:extLst>
          </p:cNvPr>
          <p:cNvSpPr/>
          <p:nvPr/>
        </p:nvSpPr>
        <p:spPr>
          <a:xfrm>
            <a:off x="3880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AC39E8-A41D-A64E-8F56-C746C14D9277}"/>
              </a:ext>
            </a:extLst>
          </p:cNvPr>
          <p:cNvSpPr/>
          <p:nvPr/>
        </p:nvSpPr>
        <p:spPr>
          <a:xfrm>
            <a:off x="4769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5326C4D-7D00-114F-BC69-0EA0CC90088D}"/>
              </a:ext>
            </a:extLst>
          </p:cNvPr>
          <p:cNvSpPr/>
          <p:nvPr/>
        </p:nvSpPr>
        <p:spPr>
          <a:xfrm>
            <a:off x="5658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DE75BA-36A1-C04F-A4C5-9E06242EA8DA}"/>
              </a:ext>
            </a:extLst>
          </p:cNvPr>
          <p:cNvSpPr/>
          <p:nvPr/>
        </p:nvSpPr>
        <p:spPr>
          <a:xfrm>
            <a:off x="6547464" y="6548284"/>
            <a:ext cx="875071" cy="13765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D42D555-9B29-2149-A762-B9CFABEEA818}"/>
              </a:ext>
            </a:extLst>
          </p:cNvPr>
          <p:cNvSpPr/>
          <p:nvPr/>
        </p:nvSpPr>
        <p:spPr>
          <a:xfrm>
            <a:off x="7436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B382B6E-0D39-8344-A652-F6F291A2819F}"/>
              </a:ext>
            </a:extLst>
          </p:cNvPr>
          <p:cNvSpPr/>
          <p:nvPr/>
        </p:nvSpPr>
        <p:spPr>
          <a:xfrm>
            <a:off x="8325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784CDFD-5CC5-184B-99DA-31792473B0E3}"/>
              </a:ext>
            </a:extLst>
          </p:cNvPr>
          <p:cNvSpPr/>
          <p:nvPr/>
        </p:nvSpPr>
        <p:spPr>
          <a:xfrm>
            <a:off x="9214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6B820C3-1B9A-3845-BF95-F0BE5A855DC9}"/>
              </a:ext>
            </a:extLst>
          </p:cNvPr>
          <p:cNvSpPr/>
          <p:nvPr/>
        </p:nvSpPr>
        <p:spPr>
          <a:xfrm>
            <a:off x="10103464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3BF0DF8-5EC8-7047-B56B-ACB3BB33D2A7}"/>
              </a:ext>
            </a:extLst>
          </p:cNvPr>
          <p:cNvSpPr/>
          <p:nvPr/>
        </p:nvSpPr>
        <p:spPr>
          <a:xfrm>
            <a:off x="10992465" y="6548284"/>
            <a:ext cx="875071" cy="1376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990D9E5-207D-3948-BD81-B97EEFD5CE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46887" y="6327111"/>
            <a:ext cx="414967" cy="207484"/>
          </a:xfrm>
          <a:prstGeom prst="rect">
            <a:avLst/>
          </a:prstGeom>
        </p:spPr>
      </p:pic>
      <p:pic>
        <p:nvPicPr>
          <p:cNvPr id="211" name="Graphic 210">
            <a:extLst>
              <a:ext uri="{FF2B5EF4-FFF2-40B4-BE49-F238E27FC236}">
                <a16:creationId xmlns:a16="http://schemas.microsoft.com/office/drawing/2014/main" id="{F55F465E-800C-124E-8B0E-50C9D56CA2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29968" y="6312843"/>
            <a:ext cx="433227" cy="214662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8B0E1D78-9CAE-E042-A3C8-AEF25790E4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92445" y="6269169"/>
            <a:ext cx="512261" cy="251557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F847959D-9140-DA4C-8E36-CC0DDA64F0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84999" y="6142658"/>
            <a:ext cx="464779" cy="295034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1E11A2F8-0CF3-7947-9CED-187443F0F29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619570" y="6226698"/>
            <a:ext cx="566917" cy="28870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85B632B1-3517-1648-9859-510F86B1A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463" y="336975"/>
            <a:ext cx="1409700" cy="698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1BCFFF-901E-E64C-8758-99633B90653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30178" y="652302"/>
            <a:ext cx="1987210" cy="100543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7F7B953-537F-3C45-BDFC-769891516377}"/>
              </a:ext>
            </a:extLst>
          </p:cNvPr>
          <p:cNvGrpSpPr/>
          <p:nvPr/>
        </p:nvGrpSpPr>
        <p:grpSpPr>
          <a:xfrm>
            <a:off x="8112054" y="2003113"/>
            <a:ext cx="2526829" cy="2461197"/>
            <a:chOff x="8112054" y="2003113"/>
            <a:chExt cx="2526829" cy="2461197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FF67CD71-C297-1640-9DF1-03949B0D1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112054" y="2003113"/>
              <a:ext cx="2526829" cy="246119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75622CA-654D-1249-907E-A56DBDE65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216341" y="2668841"/>
              <a:ext cx="2364448" cy="88872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F049A0-26D8-394E-A63F-8020BFCA00AA}"/>
              </a:ext>
            </a:extLst>
          </p:cNvPr>
          <p:cNvGrpSpPr/>
          <p:nvPr/>
        </p:nvGrpSpPr>
        <p:grpSpPr>
          <a:xfrm>
            <a:off x="1717579" y="2051437"/>
            <a:ext cx="1974169" cy="2412873"/>
            <a:chOff x="1717579" y="2051437"/>
            <a:chExt cx="1974169" cy="2412873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A1D8C66C-471E-5E43-94CE-83E5999E7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717579" y="2051437"/>
              <a:ext cx="1974169" cy="24128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2CA727A-B5A2-704F-AD1F-DA03836F8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849245" y="2854044"/>
              <a:ext cx="1710835" cy="37296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70F1B05-1B07-3748-8224-D645243F11C5}"/>
              </a:ext>
            </a:extLst>
          </p:cNvPr>
          <p:cNvGrpSpPr/>
          <p:nvPr/>
        </p:nvGrpSpPr>
        <p:grpSpPr>
          <a:xfrm>
            <a:off x="4854079" y="1843865"/>
            <a:ext cx="2483839" cy="2766282"/>
            <a:chOff x="4854079" y="1843865"/>
            <a:chExt cx="2483839" cy="2766282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A868092D-0558-EB4A-9A55-DCFD849CF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4854079" y="1843865"/>
              <a:ext cx="2483839" cy="276628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663AF52-D35F-6647-853E-48456D860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5124166" y="2658218"/>
              <a:ext cx="1885386" cy="708660"/>
            </a:xfrm>
            <a:prstGeom prst="rect">
              <a:avLst/>
            </a:prstGeom>
          </p:spPr>
        </p:pic>
      </p:grpSp>
      <p:sp>
        <p:nvSpPr>
          <p:cNvPr id="80" name="Freeform 79">
            <a:extLst>
              <a:ext uri="{FF2B5EF4-FFF2-40B4-BE49-F238E27FC236}">
                <a16:creationId xmlns:a16="http://schemas.microsoft.com/office/drawing/2014/main" id="{42DAEC82-18F2-1D41-9C57-F59795A70425}"/>
              </a:ext>
            </a:extLst>
          </p:cNvPr>
          <p:cNvSpPr/>
          <p:nvPr/>
        </p:nvSpPr>
        <p:spPr>
          <a:xfrm>
            <a:off x="1497621" y="4907924"/>
            <a:ext cx="9480914" cy="569600"/>
          </a:xfrm>
          <a:custGeom>
            <a:avLst/>
            <a:gdLst>
              <a:gd name="connsiteX0" fmla="*/ 0 w 2378374"/>
              <a:gd name="connsiteY0" fmla="*/ 114360 h 228719"/>
              <a:gd name="connsiteX1" fmla="*/ 1189187 w 2378374"/>
              <a:gd name="connsiteY1" fmla="*/ 228719 h 228719"/>
              <a:gd name="connsiteX2" fmla="*/ 2378375 w 2378374"/>
              <a:gd name="connsiteY2" fmla="*/ 114360 h 228719"/>
              <a:gd name="connsiteX3" fmla="*/ 1189187 w 2378374"/>
              <a:gd name="connsiteY3" fmla="*/ 0 h 228719"/>
              <a:gd name="connsiteX4" fmla="*/ 0 w 2378374"/>
              <a:gd name="connsiteY4" fmla="*/ 114360 h 22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8374" h="228719">
                <a:moveTo>
                  <a:pt x="0" y="114360"/>
                </a:moveTo>
                <a:cubicBezTo>
                  <a:pt x="0" y="177464"/>
                  <a:pt x="532370" y="228719"/>
                  <a:pt x="1189187" y="228719"/>
                </a:cubicBezTo>
                <a:cubicBezTo>
                  <a:pt x="1846005" y="228719"/>
                  <a:pt x="2378375" y="177464"/>
                  <a:pt x="2378375" y="114360"/>
                </a:cubicBezTo>
                <a:cubicBezTo>
                  <a:pt x="2378375" y="51256"/>
                  <a:pt x="1846005" y="0"/>
                  <a:pt x="1189187" y="0"/>
                </a:cubicBezTo>
                <a:cubicBezTo>
                  <a:pt x="532370" y="0"/>
                  <a:pt x="0" y="51256"/>
                  <a:pt x="0" y="114360"/>
                </a:cubicBezTo>
                <a:close/>
              </a:path>
            </a:pathLst>
          </a:custGeom>
          <a:solidFill>
            <a:srgbClr val="724B1E">
              <a:alpha val="27000"/>
            </a:srgbClr>
          </a:solidFill>
          <a:ln w="124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F382DDF-C8C6-9049-ACD5-B3FC404E0E06}"/>
              </a:ext>
            </a:extLst>
          </p:cNvPr>
          <p:cNvGrpSpPr/>
          <p:nvPr/>
        </p:nvGrpSpPr>
        <p:grpSpPr>
          <a:xfrm>
            <a:off x="2664435" y="2000524"/>
            <a:ext cx="7044104" cy="3347157"/>
            <a:chOff x="1873250" y="1892687"/>
            <a:chExt cx="8445500" cy="4013060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9E372D31-522D-E649-9357-85596C08D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873250" y="2032247"/>
              <a:ext cx="8445500" cy="38735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103B6C8-6BC8-DD4C-8EEA-82AA5F3E2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3092445" y="1892687"/>
              <a:ext cx="512260" cy="84453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A5C4129-082F-8440-9DDF-157A7A90A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981496" y="2152614"/>
              <a:ext cx="732631" cy="92903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1451DD9-DF54-B54D-8DD2-A0C0C4AE9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9214464" y="2126752"/>
              <a:ext cx="767482" cy="102049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A57DF60-4FBA-9945-86E9-C63A2E06F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6107866" y="2104140"/>
              <a:ext cx="733508" cy="1065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15459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theme/theme1.xml><?xml version="1.0" encoding="utf-8"?>
<a:theme xmlns:a="http://schemas.openxmlformats.org/drawingml/2006/main" name="TKG Theme">
  <a:themeElements>
    <a:clrScheme name="Custom 67">
      <a:dk1>
        <a:srgbClr val="333333"/>
      </a:dk1>
      <a:lt1>
        <a:srgbClr val="FFFFFF"/>
      </a:lt1>
      <a:dk2>
        <a:srgbClr val="333333"/>
      </a:dk2>
      <a:lt2>
        <a:srgbClr val="EEEEEE"/>
      </a:lt2>
      <a:accent1>
        <a:srgbClr val="FF6E2E"/>
      </a:accent1>
      <a:accent2>
        <a:srgbClr val="C6310E"/>
      </a:accent2>
      <a:accent3>
        <a:srgbClr val="EEEEEE"/>
      </a:accent3>
      <a:accent4>
        <a:srgbClr val="FBE2C1"/>
      </a:accent4>
      <a:accent5>
        <a:srgbClr val="888888"/>
      </a:accent5>
      <a:accent6>
        <a:srgbClr val="333333"/>
      </a:accent6>
      <a:hlink>
        <a:srgbClr val="FF6E2E"/>
      </a:hlink>
      <a:folHlink>
        <a:srgbClr val="C6310E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lumMod val="50000"/>
              <a:lumOff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8623</TotalTime>
  <Words>50</Words>
  <Application>Microsoft Office PowerPoint</Application>
  <PresentationFormat>Widescreen</PresentationFormat>
  <Paragraphs>19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Arial</vt:lpstr>
      <vt:lpstr>Georgia</vt:lpstr>
      <vt:lpstr>Arial Narrow</vt:lpstr>
      <vt:lpstr>TKG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Kinetix Group</dc:title>
  <dc:creator>Anna Sedgwick</dc:creator>
  <cp:lastModifiedBy>Sarah McNulty</cp:lastModifiedBy>
  <cp:revision>854</cp:revision>
  <cp:lastPrinted>2019-10-09T13:41:46Z</cp:lastPrinted>
  <dcterms:created xsi:type="dcterms:W3CDTF">2019-04-10T21:31:05Z</dcterms:created>
  <dcterms:modified xsi:type="dcterms:W3CDTF">2020-02-28T15:13:48Z</dcterms:modified>
</cp:coreProperties>
</file>